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3" r:id="rId7"/>
    <p:sldId id="264" r:id="rId8"/>
    <p:sldId id="265" r:id="rId9"/>
    <p:sldId id="271" r:id="rId10"/>
    <p:sldId id="269" r:id="rId11"/>
    <p:sldId id="270" r:id="rId12"/>
    <p:sldId id="274" r:id="rId13"/>
    <p:sldId id="275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8" autoAdjust="0"/>
    <p:restoredTop sz="94680" autoAdjust="0"/>
  </p:normalViewPr>
  <p:slideViewPr>
    <p:cSldViewPr snapToGrid="0">
      <p:cViewPr varScale="1">
        <p:scale>
          <a:sx n="75" d="100"/>
          <a:sy n="75" d="100"/>
        </p:scale>
        <p:origin x="36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5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6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9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3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7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6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0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2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3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2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1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933A0-1478-4559-B78C-E0E41C9D5F53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9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urved Connector 15"/>
          <p:cNvCxnSpPr>
            <a:stCxn id="4" idx="6"/>
          </p:cNvCxnSpPr>
          <p:nvPr/>
        </p:nvCxnSpPr>
        <p:spPr>
          <a:xfrm>
            <a:off x="3457074" y="2149642"/>
            <a:ext cx="11485749" cy="22013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2161" y="1467306"/>
            <a:ext cx="172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Type* data_;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311040" y="2585997"/>
            <a:ext cx="4099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data_ is just created.</a:t>
            </a:r>
          </a:p>
          <a:p>
            <a:r>
              <a:rPr lang="en-US" dirty="0" smtClean="0"/>
              <a:t>- It has some garbage value.</a:t>
            </a:r>
          </a:p>
          <a:p>
            <a:r>
              <a:rPr lang="en-US" dirty="0" smtClean="0"/>
              <a:t>- The target of data_ is </a:t>
            </a:r>
            <a:r>
              <a:rPr lang="en-US" dirty="0" smtClean="0"/>
              <a:t>some place </a:t>
            </a:r>
            <a:r>
              <a:rPr lang="en-US" dirty="0" smtClean="0"/>
              <a:t>in memory that is not reserved for us. </a:t>
            </a:r>
          </a:p>
          <a:p>
            <a:r>
              <a:rPr lang="en-US" dirty="0" smtClean="0"/>
              <a:t>- Hence, accessing it will cause an error.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22885" y="4385545"/>
            <a:ext cx="192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ata_[5] = value;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608647" y="5087314"/>
            <a:ext cx="20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Segmentation fault!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987216" y="4639117"/>
            <a:ext cx="1048151" cy="4481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484947" y="5447751"/>
            <a:ext cx="693420" cy="9620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 rot="10800000">
            <a:off x="8035367" y="4063325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 rot="10800000">
            <a:off x="8283017" y="429965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 rot="10800000">
            <a:off x="8588526" y="429965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 rot="10800000" flipV="1">
            <a:off x="8304681" y="4569482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0489" y="1345654"/>
            <a:ext cx="277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data_ = new type[</a:t>
            </a:r>
            <a:r>
              <a:rPr lang="en-US" dirty="0" err="1" smtClean="0"/>
              <a:t>newsize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46885" y="327708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51421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1949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56485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53005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57538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50053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38560" y="327708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43096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943624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148160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44680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549213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41728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4" idx="4"/>
            <a:endCxn id="14" idx="1"/>
          </p:cNvCxnSpPr>
          <p:nvPr/>
        </p:nvCxnSpPr>
        <p:spPr>
          <a:xfrm rot="16200000" flipH="1">
            <a:off x="3163972" y="2446754"/>
            <a:ext cx="1151689" cy="81413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 rot="5400000">
            <a:off x="5399183" y="2540222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133496" y="4083295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ewsize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88551" y="4094871"/>
            <a:ext cx="4566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36" name="Curved Connector 35"/>
          <p:cNvCxnSpPr/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468434" y="2206901"/>
            <a:ext cx="211161" cy="22252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447655" y="2212241"/>
            <a:ext cx="250442" cy="21718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17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46885" y="327708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51421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1949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56485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53005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57538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50053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38560" y="327708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43096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943624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148160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44680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549213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41728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4" idx="4"/>
            <a:endCxn id="14" idx="1"/>
          </p:cNvCxnSpPr>
          <p:nvPr/>
        </p:nvCxnSpPr>
        <p:spPr>
          <a:xfrm rot="16200000" flipH="1">
            <a:off x="3163972" y="2446754"/>
            <a:ext cx="1151689" cy="81413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 rot="5400000">
            <a:off x="5399183" y="2540222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133496" y="4083295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ewsize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88551" y="4094871"/>
            <a:ext cx="4566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45872" y="1649762"/>
            <a:ext cx="773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data_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104571" y="3256762"/>
            <a:ext cx="28346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91878" y="1690140"/>
            <a:ext cx="1552274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data_[10] = V;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29319" y="1951189"/>
            <a:ext cx="516986" cy="125418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310074" y="1834428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557724" y="2070759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63233" y="2070759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/>
          <p:cNvSpPr/>
          <p:nvPr/>
        </p:nvSpPr>
        <p:spPr>
          <a:xfrm flipV="1">
            <a:off x="6579388" y="2340585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2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stCxn id="12" idx="0"/>
          </p:cNvCxnSpPr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60758" y="1003406"/>
            <a:ext cx="109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size_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30553" y="1467306"/>
            <a:ext cx="225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Type* data_ = </a:t>
            </a:r>
            <a:r>
              <a:rPr lang="en-US" dirty="0" err="1" smtClean="0"/>
              <a:t>nullptr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04566" y="634074"/>
            <a:ext cx="45066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86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1512" y="1406510"/>
            <a:ext cx="24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data_ = new type[size_]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5958" y="197245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98" y="146165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9" y="1003406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size_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3885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8202" y="1286376"/>
            <a:ext cx="184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data_;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5958" y="197245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98" y="146165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9" y="1003406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size_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495801" y="1838506"/>
            <a:ext cx="260685" cy="57948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491793" y="1838506"/>
            <a:ext cx="272709" cy="64214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51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/>
          <p:cNvSpPr/>
          <p:nvPr/>
        </p:nvSpPr>
        <p:spPr>
          <a:xfrm rot="16200000">
            <a:off x="5199659" y="1027868"/>
            <a:ext cx="304800" cy="1191147"/>
          </a:xfrm>
          <a:prstGeom prst="rightBrace">
            <a:avLst>
              <a:gd name="adj1" fmla="val 77333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62078" y="563232"/>
            <a:ext cx="685822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28594" y="280262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Memory Leak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 rot="10800000">
            <a:off x="7030026" y="248523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10800000">
            <a:off x="7277676" y="484854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10800000">
            <a:off x="7583185" y="484854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10800000" flipV="1">
            <a:off x="7299340" y="754680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8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urved Connector 15"/>
          <p:cNvCxnSpPr>
            <a:stCxn id="4" idx="0"/>
          </p:cNvCxnSpPr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60758" y="1003406"/>
            <a:ext cx="109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size_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55573" y="1467306"/>
            <a:ext cx="172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data_ = </a:t>
            </a:r>
            <a:r>
              <a:rPr lang="en-US" dirty="0" err="1" smtClean="0"/>
              <a:t>nullptr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04566" y="634074"/>
            <a:ext cx="3361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98720" y="2021304"/>
            <a:ext cx="355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data_ is set to null.</a:t>
            </a:r>
          </a:p>
          <a:p>
            <a:r>
              <a:rPr lang="en-US" dirty="0" smtClean="0"/>
              <a:t>- Size and value of data does not have a meaning since there is nothing to have a size or value!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55573" y="3185160"/>
            <a:ext cx="206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data_[3] = value;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2556113"/>
            <a:ext cx="251244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Null pointer assignment!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645833" y="2925445"/>
            <a:ext cx="987373" cy="423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957283" y="2439789"/>
            <a:ext cx="1563096" cy="1345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rot="10800000">
            <a:off x="682837" y="3185160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10800000">
            <a:off x="930487" y="3421491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10800000">
            <a:off x="1235996" y="3421491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 rot="10800000" flipV="1">
            <a:off x="952151" y="3691317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1512" y="1406510"/>
            <a:ext cx="24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ata_ = new type[size_]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5958" y="197245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98" y="146165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9" y="1003406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ize_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12063" y="1964179"/>
            <a:ext cx="28346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34568" y="3033617"/>
            <a:ext cx="146978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</a:rPr>
              <a:t>ata_[3] = V;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4221942" y="2174068"/>
            <a:ext cx="1029852" cy="10123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870272" y="3177905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117922" y="341423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423431" y="341423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 flipV="1">
            <a:off x="5139586" y="3684062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475004" y="2582513"/>
            <a:ext cx="146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data_[7] = X;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6184232" y="2174069"/>
            <a:ext cx="1270078" cy="5061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947633" y="1964179"/>
            <a:ext cx="28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19802" y="1855445"/>
            <a:ext cx="20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Segmentation fault!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6" name="Straight Arrow Connector 55"/>
          <p:cNvCxnSpPr>
            <a:endCxn id="55" idx="1"/>
          </p:cNvCxnSpPr>
          <p:nvPr/>
        </p:nvCxnSpPr>
        <p:spPr>
          <a:xfrm>
            <a:off x="6184232" y="2021305"/>
            <a:ext cx="835570" cy="18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 rot="10800000">
            <a:off x="7446522" y="831456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 rot="10800000">
            <a:off x="7694172" y="1067787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 rot="10800000">
            <a:off x="7999681" y="1067787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/>
          <p:cNvSpPr/>
          <p:nvPr/>
        </p:nvSpPr>
        <p:spPr>
          <a:xfrm rot="10800000" flipV="1">
            <a:off x="7715836" y="1337613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330356" y="2262037"/>
            <a:ext cx="2694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reserved for us to use!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54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2751" y="2780114"/>
            <a:ext cx="277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data_ = new type[</a:t>
            </a:r>
            <a:r>
              <a:rPr lang="en-US" dirty="0" err="1" smtClean="0"/>
              <a:t>newsize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07" y="1461746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4" idx="4"/>
            <a:endCxn id="14" idx="1"/>
          </p:cNvCxnSpPr>
          <p:nvPr/>
        </p:nvCxnSpPr>
        <p:spPr>
          <a:xfrm rot="16200000" flipH="1">
            <a:off x="3815923" y="1794803"/>
            <a:ext cx="657913" cy="162426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9" y="1003406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size_</a:t>
            </a:r>
            <a:endParaRPr lang="en-US" dirty="0"/>
          </a:p>
        </p:txBody>
      </p:sp>
      <p:sp>
        <p:nvSpPr>
          <p:cNvPr id="35" name="Right Brace 34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943622" y="3589519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ewsize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98677" y="3601095"/>
            <a:ext cx="4566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770602" y="1775842"/>
            <a:ext cx="376283" cy="3495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56304" y="1770238"/>
            <a:ext cx="390581" cy="35515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78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816132" y="1603119"/>
            <a:ext cx="78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data_ 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urved Connector 77"/>
          <p:cNvCxnSpPr>
            <a:stCxn id="50" idx="4"/>
            <a:endCxn id="64" idx="1"/>
          </p:cNvCxnSpPr>
          <p:nvPr/>
        </p:nvCxnSpPr>
        <p:spPr>
          <a:xfrm rot="16200000" flipH="1">
            <a:off x="3815923" y="1794803"/>
            <a:ext cx="657913" cy="162426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Right Brace 78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Brace 80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5076049" y="965347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168192" y="3674472"/>
            <a:ext cx="4566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967664" y="1196622"/>
            <a:ext cx="685822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34180" y="913652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Memory Leak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 rot="10800000">
            <a:off x="7635612" y="881913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 rot="10800000">
            <a:off x="7883262" y="1118244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 rot="10800000">
            <a:off x="8188771" y="1118244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c 93"/>
          <p:cNvSpPr/>
          <p:nvPr/>
        </p:nvSpPr>
        <p:spPr>
          <a:xfrm rot="10800000" flipV="1">
            <a:off x="7904926" y="1388070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stCxn id="12" idx="0"/>
          </p:cNvCxnSpPr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60758" y="1003406"/>
            <a:ext cx="109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size_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30553" y="1467306"/>
            <a:ext cx="225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Type* data_ = </a:t>
            </a:r>
            <a:r>
              <a:rPr lang="en-US" dirty="0" err="1" smtClean="0"/>
              <a:t>nullptr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04566" y="634074"/>
            <a:ext cx="45066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32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1512" y="1406510"/>
            <a:ext cx="24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data_ = new type[size_]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5958" y="197245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98" y="146165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9" y="1003406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size_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4272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8202" y="1286376"/>
            <a:ext cx="184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elete[] data_;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5958" y="197245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98" y="146165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9" y="1003406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size_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675277" y="1796126"/>
            <a:ext cx="1130969" cy="6015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675277" y="1852273"/>
            <a:ext cx="1130969" cy="5454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95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stCxn id="12" idx="0"/>
          </p:cNvCxnSpPr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30553" y="1467306"/>
            <a:ext cx="225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data_ = </a:t>
            </a:r>
            <a:r>
              <a:rPr lang="en-US" dirty="0" err="1" smtClean="0"/>
              <a:t>nullptr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70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231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Fardad Soleimanloo</cp:lastModifiedBy>
  <cp:revision>14</cp:revision>
  <dcterms:created xsi:type="dcterms:W3CDTF">2015-07-21T15:00:36Z</dcterms:created>
  <dcterms:modified xsi:type="dcterms:W3CDTF">2017-02-15T19:51:14Z</dcterms:modified>
</cp:coreProperties>
</file>