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5" r:id="rId9"/>
    <p:sldId id="271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8" autoAdjust="0"/>
    <p:restoredTop sz="94680" autoAdjust="0"/>
  </p:normalViewPr>
  <p:slideViewPr>
    <p:cSldViewPr snapToGrid="0">
      <p:cViewPr varScale="1">
        <p:scale>
          <a:sx n="84" d="100"/>
          <a:sy n="84" d="100"/>
        </p:scale>
        <p:origin x="72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2015-10-14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2161" y="14673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Type* _data;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_data is just created.</a:t>
            </a:r>
          </a:p>
          <a:p>
            <a:r>
              <a:rPr lang="en-US" dirty="0" smtClean="0"/>
              <a:t>- It has some garbage value.</a:t>
            </a:r>
          </a:p>
          <a:p>
            <a:r>
              <a:rPr lang="en-US" dirty="0" smtClean="0"/>
              <a:t>- The target of _data is someplace in memory that is not reserved for us. </a:t>
            </a:r>
          </a:p>
          <a:p>
            <a:r>
              <a:rPr lang="en-US" dirty="0" smtClean="0"/>
              <a:t>- Hence, accessing it will cause an error.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95098" y="561768"/>
            <a:ext cx="192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_data[5] = value;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80860" y="1263537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Segmentation fault!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259429" y="815340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757160" y="1623974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7307580" y="239548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7555230" y="47587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7860739" y="47587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7576894" y="745705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489" y="1345654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 = new type[</a:t>
            </a:r>
            <a:r>
              <a:rPr lang="en-US" dirty="0" err="1" smtClean="0"/>
              <a:t>newsize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68434" y="2206901"/>
            <a:ext cx="211161" cy="2225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447655" y="2212241"/>
            <a:ext cx="250442" cy="217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45872" y="1649762"/>
            <a:ext cx="77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04571" y="3256762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91878" y="1690140"/>
            <a:ext cx="1552274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_data[10] = V;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29319" y="1951189"/>
            <a:ext cx="516986" cy="12541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10074" y="1834428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7724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63233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V="1">
            <a:off x="6579388" y="2340585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55573" y="14673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 = </a:t>
            </a:r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4566" y="634074"/>
            <a:ext cx="3361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8720" y="2021304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_data is set to null.</a:t>
            </a:r>
          </a:p>
          <a:p>
            <a:r>
              <a:rPr lang="en-US" dirty="0" smtClean="0"/>
              <a:t>- Size and value of data does not have a meaning since there is nothing to have a size or value!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55573" y="3185160"/>
            <a:ext cx="20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_data[3] = value;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556113"/>
            <a:ext cx="25124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Null pointer assignment!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45833" y="2925445"/>
            <a:ext cx="987373" cy="4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7283" y="2439789"/>
            <a:ext cx="156309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0800000">
            <a:off x="682837" y="3185160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930487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1235996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 flipV="1">
            <a:off x="952151" y="3691317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512" y="1406510"/>
            <a:ext cx="24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 = new type[_size]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12063" y="196417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4568" y="3033617"/>
            <a:ext cx="146978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_data[3] = V;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221942" y="217406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70272" y="317790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17922" y="341423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23431" y="341423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139586" y="368406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475004" y="2582513"/>
            <a:ext cx="146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_data[7] = X;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184232" y="217406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7633" y="196417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19802" y="185544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Segmentation fault!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184232" y="202130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446522" y="83145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7694172" y="106778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7999681" y="106778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7715836" y="133761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330356" y="226203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reserved for us to use!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489" y="1345654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 = new type[</a:t>
            </a:r>
            <a:r>
              <a:rPr lang="en-US" dirty="0" err="1" smtClean="0"/>
              <a:t>newsize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8677" y="3601095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770602" y="1775842"/>
            <a:ext cx="376283" cy="34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56304" y="1770238"/>
            <a:ext cx="390581" cy="3551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16132" y="1603119"/>
            <a:ext cx="78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50" idx="4"/>
            <a:endCxn id="6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76049" y="965347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8192" y="3674472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67664" y="119662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4180" y="91365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 Leak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 rot="10800000">
            <a:off x="7635612" y="88191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7883262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0800000">
            <a:off x="8188771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800000" flipV="1">
            <a:off x="7904926" y="138807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Type* _data = </a:t>
            </a:r>
            <a:r>
              <a:rPr lang="en-US" dirty="0" err="1" smtClean="0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3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512" y="1406510"/>
            <a:ext cx="248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 = new type[_size]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427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elete[] _data;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 </a:t>
            </a:r>
            <a:r>
              <a:rPr lang="en-US" dirty="0" smtClean="0"/>
              <a:t>= </a:t>
            </a:r>
            <a:r>
              <a:rPr lang="en-US" dirty="0" err="1" smtClean="0"/>
              <a:t>nullptr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12</cp:revision>
  <dcterms:created xsi:type="dcterms:W3CDTF">2015-07-21T15:00:36Z</dcterms:created>
  <dcterms:modified xsi:type="dcterms:W3CDTF">2015-10-14T14:08:32Z</dcterms:modified>
</cp:coreProperties>
</file>