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90"/>
  </p:normalViewPr>
  <p:slideViewPr>
    <p:cSldViewPr snapToGrid="0">
      <p:cViewPr varScale="1">
        <p:scale>
          <a:sx n="119" d="100"/>
          <a:sy n="119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550D-3E41-E25C-BF27-C3296E236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12A14-4CA9-E1A8-9067-43147ADE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ECDA-01EC-164F-CC58-7910AC04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E0F1-99D5-549C-847C-836D2AE7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33B6-48A5-5D1B-1D5F-54500154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5766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87D4-B734-C071-A171-A108E736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FD584-5AE2-3207-42F0-A9A631647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3604-C8BC-22B1-3F30-D50BDB40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0496-7E07-F0C5-37E7-F3143DFB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7AE43-B215-7CEA-7F0E-11BA25F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235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E9ABB-FE68-3751-EE07-A4D564DB0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19854-8C59-F303-AB79-7DBB400C5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60DCA-B771-3351-E280-5B9BFA6D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08B5-7DD7-1229-1B83-F7959763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EEBF7-03D1-AA4D-66E8-78CF2B6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103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24DD-0421-5DC6-C592-DAAA528B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72C2-E18F-658B-CDBE-E5800F26A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5204-1CAA-00BA-E729-6EDEA95E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7BB4-F67B-A677-5D10-99E1B057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11336-A409-AF61-4457-46B7A36C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490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11CB-301F-D92B-7BA6-AFB2A88B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2AFF-B1F9-904B-A6C7-E69BC4FD9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E8E1-C505-C16B-CD3F-5C72816E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EB03-9AA3-9A80-4502-F7056D0D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3563-4418-D4B6-75E3-36D5A246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496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EF3E-2845-C3C3-5BA3-91E513DC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C925-D727-EA29-7EA4-DACF579C7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C74F3-9607-019D-AC89-AD107794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C68F8-51D5-1C4C-72F6-1FA17145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BBFEC-A29B-60E2-D2E0-95EE4E3C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F3B7-1D67-BD74-3B2A-ACF27F60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9910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9CD2-D11A-1965-D9AE-D3B125A8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47693-F421-7314-27C7-58EB925BB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5761E-6639-A2FC-BE8C-FC4FBABAF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69C2C-00F6-E7C9-8AA1-58C7CE1C0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2FE64-02C0-30C6-F325-5D890040A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628AC-BFD9-7749-C19A-6CF08206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69D16-7F15-0B9E-3150-0EB16C6A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A53DF-98C2-69E4-35AC-5B5DFCC4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2386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3968-B32D-0B6C-696A-BB35F336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A828D-AA30-56A6-E965-6CF98ADB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8894F-5B12-C49F-793C-F9706079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B22D3-349D-D37F-0604-F65EE52C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5236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57720-F93B-241B-6AFA-E54D3910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BA68E-F424-B6EE-3CE4-66642129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8C43-7179-37EC-849F-59B7A6F2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5305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1D89-156F-A458-F6DE-73452BE9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4AD7-EA9F-6819-1740-4663554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B935-09F6-D8CE-8167-D519E039B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7077-7222-BDC0-B047-37F939B3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BD03-FF9B-F1D7-F3AC-DD1DE597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4E03D-9559-9225-2C71-BA1DD43E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8538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5139-5D5E-B3AE-EC57-54DE1353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39B1A-7070-75E2-26D4-344951F04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856E2-FA8B-A156-9A3C-7ED6AEC5B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ED8EE-AAFB-44CD-8E8A-98E3942A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64FB2-8A66-F1CB-B6BA-B9432C9B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81A6-A9A5-2ED0-976F-3E0A634E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7698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18540-C1FC-C5BD-629A-BF8DD0D6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977EC-47F3-9A72-190B-23A412716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73D1-C311-E650-47E6-5387EEAF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474C-1A0B-5E44-AFAB-79B7C7DEC1BE}" type="datetimeFigureOut">
              <a:rPr lang="en-MX" smtClean="0"/>
              <a:t>09/11/23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AAE1-39FE-CC2F-5D2E-766870A79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208A-443D-0BC0-1EBA-A68AB7A3D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0200-2FEF-0C4A-8A46-71F6638AD7E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299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80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0E921-905E-7ADB-A3BF-25A27758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38895"/>
            <a:ext cx="7772400" cy="2653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E2EEE-EC0E-8F43-5178-2B4E2D1A7F2D}"/>
              </a:ext>
            </a:extLst>
          </p:cNvPr>
          <p:cNvSpPr txBox="1"/>
          <p:nvPr/>
        </p:nvSpPr>
        <p:spPr>
          <a:xfrm>
            <a:off x="1378226" y="490330"/>
            <a:ext cx="9713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400" b="1" dirty="0">
                <a:latin typeface="Bell MT" panose="02020503060305020303" pitchFamily="18" charset="77"/>
              </a:rPr>
              <a:t>GSEA – Análisis funcional </a:t>
            </a:r>
          </a:p>
        </p:txBody>
      </p:sp>
    </p:spTree>
    <p:extLst>
      <p:ext uri="{BB962C8B-B14F-4D97-AF65-F5344CB8AC3E}">
        <p14:creationId xmlns:p14="http://schemas.microsoft.com/office/powerpoint/2010/main" val="32088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A57D-73F4-755A-1D89-1EB33D048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Identifica genes que estan enriquecidos en un dataset en particular comparado con el control</a:t>
            </a:r>
          </a:p>
          <a:p>
            <a:pPr marL="0" indent="0">
              <a:buNone/>
            </a:pPr>
            <a:endParaRPr lang="en-MX" dirty="0"/>
          </a:p>
          <a:p>
            <a:r>
              <a:rPr lang="en-MX" dirty="0"/>
              <a:t>GSEA toma en cuenta todos los genes en el dataset que le das para tener una vision mas global de la expresion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F49B8-EF15-100C-C333-835DBC591194}"/>
              </a:ext>
            </a:extLst>
          </p:cNvPr>
          <p:cNvSpPr txBox="1"/>
          <p:nvPr/>
        </p:nvSpPr>
        <p:spPr>
          <a:xfrm>
            <a:off x="1378226" y="490330"/>
            <a:ext cx="9713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400" b="1" dirty="0">
                <a:latin typeface="Bell MT" panose="02020503060305020303" pitchFamily="18" charset="77"/>
              </a:rPr>
              <a:t>GSEA – Análisis funcional </a:t>
            </a:r>
          </a:p>
        </p:txBody>
      </p:sp>
    </p:spTree>
    <p:extLst>
      <p:ext uri="{BB962C8B-B14F-4D97-AF65-F5344CB8AC3E}">
        <p14:creationId xmlns:p14="http://schemas.microsoft.com/office/powerpoint/2010/main" val="132714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2D5D34-B414-BB09-F6B4-9EDCFF2D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399" y="1693103"/>
            <a:ext cx="8215633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AC101F-E405-07D2-4126-285F8437F866}"/>
              </a:ext>
            </a:extLst>
          </p:cNvPr>
          <p:cNvSpPr txBox="1"/>
          <p:nvPr/>
        </p:nvSpPr>
        <p:spPr>
          <a:xfrm>
            <a:off x="1378226" y="490330"/>
            <a:ext cx="9713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400" b="1" dirty="0">
                <a:latin typeface="Bell MT" panose="02020503060305020303" pitchFamily="18" charset="77"/>
              </a:rPr>
              <a:t>GSEA – Análisis funcional </a:t>
            </a:r>
          </a:p>
        </p:txBody>
      </p:sp>
    </p:spTree>
    <p:extLst>
      <p:ext uri="{BB962C8B-B14F-4D97-AF65-F5344CB8AC3E}">
        <p14:creationId xmlns:p14="http://schemas.microsoft.com/office/powerpoint/2010/main" val="235460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065372-4415-DA41-BE98-801A3FCA1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407" y="1825625"/>
            <a:ext cx="5883186" cy="43513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E63464-BAC2-7AF5-91FC-DADB4DAD4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400" b="1" dirty="0">
                <a:latin typeface="Bell MT" panose="02020503060305020303" pitchFamily="18" charset="77"/>
              </a:rPr>
              <a:t>GSEA – Análisis funcional </a:t>
            </a:r>
          </a:p>
        </p:txBody>
      </p:sp>
    </p:spTree>
    <p:extLst>
      <p:ext uri="{BB962C8B-B14F-4D97-AF65-F5344CB8AC3E}">
        <p14:creationId xmlns:p14="http://schemas.microsoft.com/office/powerpoint/2010/main" val="429140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2AFD0D-139E-D96D-FE82-804974793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08" y="1890171"/>
            <a:ext cx="6139877" cy="43513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D8B00C-1DE4-9197-F16E-50682C2675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400" b="1" dirty="0">
                <a:latin typeface="Bell MT" panose="02020503060305020303" pitchFamily="18" charset="77"/>
              </a:rPr>
              <a:t>GSEA – Análisis funcional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F2806-078E-A5A3-8B49-894B9E3D1599}"/>
              </a:ext>
            </a:extLst>
          </p:cNvPr>
          <p:cNvSpPr txBox="1"/>
          <p:nvPr/>
        </p:nvSpPr>
        <p:spPr>
          <a:xfrm>
            <a:off x="7551868" y="1890171"/>
            <a:ext cx="36580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2800" dirty="0"/>
              <a:t>Los aristas con gene sets que se sobrelapan, en este sentido tenemos que conjutos de genes que se sobrelapan tienden a estar juntos, lo que hace mas fail la identificación de modulos funcionales.</a:t>
            </a:r>
          </a:p>
        </p:txBody>
      </p:sp>
    </p:spTree>
    <p:extLst>
      <p:ext uri="{BB962C8B-B14F-4D97-AF65-F5344CB8AC3E}">
        <p14:creationId xmlns:p14="http://schemas.microsoft.com/office/powerpoint/2010/main" val="223448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67D679-BB9E-727B-93E8-7E74EDD86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219" y="1825625"/>
            <a:ext cx="5381561" cy="43513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D314128-EB51-9142-62BF-0B7D511AD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400" b="1" dirty="0">
                <a:latin typeface="Bell MT" panose="02020503060305020303" pitchFamily="18" charset="77"/>
              </a:rPr>
              <a:t>GSEA – Análisis funcional </a:t>
            </a:r>
          </a:p>
        </p:txBody>
      </p:sp>
    </p:spTree>
    <p:extLst>
      <p:ext uri="{BB962C8B-B14F-4D97-AF65-F5344CB8AC3E}">
        <p14:creationId xmlns:p14="http://schemas.microsoft.com/office/powerpoint/2010/main" val="23527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079337-9A8A-D7C1-5A7C-26A013421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673" y="1681342"/>
            <a:ext cx="5709696" cy="243364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408A38-D278-B6AA-CD49-4A7771299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400" b="1" dirty="0">
                <a:latin typeface="Bell MT" panose="02020503060305020303" pitchFamily="18" charset="77"/>
              </a:rPr>
              <a:t>GSEA – Análisis funcional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0857AE-7578-6E33-2B7B-47965FDF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328" y="1579188"/>
            <a:ext cx="4568354" cy="496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4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100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GSEA – Análisis funcional </vt:lpstr>
      <vt:lpstr>GSEA – Análisis funcional </vt:lpstr>
      <vt:lpstr>GSEA – Análisis funcional </vt:lpstr>
      <vt:lpstr>GSEA – Análisis funcional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Ramirez Espinosa</dc:creator>
  <cp:lastModifiedBy>Diego Ramirez Espinosa</cp:lastModifiedBy>
  <cp:revision>2</cp:revision>
  <dcterms:created xsi:type="dcterms:W3CDTF">2023-11-09T21:14:32Z</dcterms:created>
  <dcterms:modified xsi:type="dcterms:W3CDTF">2023-11-10T14:37:33Z</dcterms:modified>
</cp:coreProperties>
</file>