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 varScale="1">
        <p:scale>
          <a:sx n="93" d="100"/>
          <a:sy n="93" d="100"/>
        </p:scale>
        <p:origin x="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7BF7-B037-4ACA-89A6-7BD75155D53D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50D3-CC71-49EF-8971-D0B8076F7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10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7BF7-B037-4ACA-89A6-7BD75155D53D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50D3-CC71-49EF-8971-D0B8076F7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2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7BF7-B037-4ACA-89A6-7BD75155D53D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50D3-CC71-49EF-8971-D0B8076F71D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4759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7BF7-B037-4ACA-89A6-7BD75155D53D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50D3-CC71-49EF-8971-D0B8076F7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69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7BF7-B037-4ACA-89A6-7BD75155D53D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50D3-CC71-49EF-8971-D0B8076F71D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248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7BF7-B037-4ACA-89A6-7BD75155D53D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50D3-CC71-49EF-8971-D0B8076F7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46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7BF7-B037-4ACA-89A6-7BD75155D53D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50D3-CC71-49EF-8971-D0B8076F7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93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7BF7-B037-4ACA-89A6-7BD75155D53D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50D3-CC71-49EF-8971-D0B8076F7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6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7BF7-B037-4ACA-89A6-7BD75155D53D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50D3-CC71-49EF-8971-D0B8076F7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7BF7-B037-4ACA-89A6-7BD75155D53D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50D3-CC71-49EF-8971-D0B8076F7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4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7BF7-B037-4ACA-89A6-7BD75155D53D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50D3-CC71-49EF-8971-D0B8076F7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7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7BF7-B037-4ACA-89A6-7BD75155D53D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50D3-CC71-49EF-8971-D0B8076F7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7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7BF7-B037-4ACA-89A6-7BD75155D53D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50D3-CC71-49EF-8971-D0B8076F7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1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7BF7-B037-4ACA-89A6-7BD75155D53D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50D3-CC71-49EF-8971-D0B8076F7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4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7BF7-B037-4ACA-89A6-7BD75155D53D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50D3-CC71-49EF-8971-D0B8076F7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7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7BF7-B037-4ACA-89A6-7BD75155D53D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50D3-CC71-49EF-8971-D0B8076F7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87BF7-B037-4ACA-89A6-7BD75155D53D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5150D3-CC71-49EF-8971-D0B8076F7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6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266" y="2802130"/>
            <a:ext cx="9144000" cy="19763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Restaurant Business Analysis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066" y="4778515"/>
            <a:ext cx="9144000" cy="1081958"/>
          </a:xfrm>
        </p:spPr>
        <p:txBody>
          <a:bodyPr/>
          <a:lstStyle/>
          <a:p>
            <a:r>
              <a:rPr lang="en-US" b="1" dirty="0" err="1"/>
              <a:t>Lintong</a:t>
            </a:r>
            <a:r>
              <a:rPr lang="en-US" b="1" dirty="0"/>
              <a:t> Yang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6013" y="1671169"/>
            <a:ext cx="7920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INFO7250 Engineering Big-Data Systems</a:t>
            </a:r>
          </a:p>
        </p:txBody>
      </p:sp>
    </p:spTree>
    <p:extLst>
      <p:ext uri="{BB962C8B-B14F-4D97-AF65-F5344CB8AC3E}">
        <p14:creationId xmlns:p14="http://schemas.microsoft.com/office/powerpoint/2010/main" val="420492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Top 10 users with most number of fans.</a:t>
            </a:r>
          </a:p>
          <a:p>
            <a:r>
              <a:rPr lang="en-US" sz="2000" dirty="0"/>
              <a:t>To find the total number of cool, funny, useful votes on the reviews of a particular user. (COMPLEX)</a:t>
            </a:r>
          </a:p>
          <a:p>
            <a:r>
              <a:rPr lang="en-US" sz="2000" dirty="0"/>
              <a:t>Yelp User Experience Graph</a:t>
            </a:r>
          </a:p>
          <a:p>
            <a:r>
              <a:rPr lang="en-US" sz="2000" dirty="0"/>
              <a:t>The number of reviews over the years.</a:t>
            </a:r>
          </a:p>
          <a:p>
            <a:r>
              <a:rPr lang="en-US" sz="2000" dirty="0"/>
              <a:t>The number of 1-star to 5-start ratings given over the years.</a:t>
            </a:r>
          </a:p>
          <a:p>
            <a:r>
              <a:rPr lang="en-US" sz="2000" dirty="0"/>
              <a:t>Percentage of 1-star to 5 - star ratings </a:t>
            </a:r>
          </a:p>
          <a:p>
            <a:r>
              <a:rPr lang="en-US" sz="2000" dirty="0"/>
              <a:t>How positive or how negative a review is.(Using Hive)</a:t>
            </a:r>
          </a:p>
        </p:txBody>
      </p:sp>
    </p:spTree>
    <p:extLst>
      <p:ext uri="{BB962C8B-B14F-4D97-AF65-F5344CB8AC3E}">
        <p14:creationId xmlns:p14="http://schemas.microsoft.com/office/powerpoint/2010/main" val="3251503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39C69-60E7-7945-B665-233D6D15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7B9868-BEC8-B043-ABDD-B81C73FF2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987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MAHOUT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Implemented item-based recommendation on business.</a:t>
            </a:r>
          </a:p>
          <a:p>
            <a:r>
              <a:rPr lang="en-US" sz="2800" dirty="0"/>
              <a:t>A business of a particular category will be recommended to users who have not yet reviewed a business.</a:t>
            </a:r>
          </a:p>
          <a:p>
            <a:r>
              <a:rPr lang="en-US" sz="2800" dirty="0"/>
              <a:t>Data is extracted using Hive as a csv file.</a:t>
            </a:r>
          </a:p>
          <a:p>
            <a:r>
              <a:rPr lang="en-US" sz="2800" dirty="0"/>
              <a:t>CSV file is given as input to the recommendation program.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9380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Performed Sentiment Analysis on the reviews of the users.</a:t>
            </a:r>
          </a:p>
          <a:p>
            <a:r>
              <a:rPr lang="en-US" sz="3200" dirty="0"/>
              <a:t>Used it to analyze the amount of positivity and negativity in a review and compare it with the number of stars given to a review.</a:t>
            </a:r>
          </a:p>
        </p:txBody>
      </p:sp>
    </p:spTree>
    <p:extLst>
      <p:ext uri="{BB962C8B-B14F-4D97-AF65-F5344CB8AC3E}">
        <p14:creationId xmlns:p14="http://schemas.microsoft.com/office/powerpoint/2010/main" val="1587866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096" y="566670"/>
            <a:ext cx="10619704" cy="5610293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6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38807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About the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rPr lang="en-US" sz="3200" dirty="0"/>
              <a:t>Consists of one JSON-object per line.</a:t>
            </a:r>
          </a:p>
          <a:p>
            <a:pPr lvl="1"/>
            <a:r>
              <a:rPr lang="en-US" sz="3200" dirty="0"/>
              <a:t>Contains 3 JSON Format Files which has the following kind of data.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3200" dirty="0"/>
              <a:t>Business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3200" dirty="0"/>
              <a:t>User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3200" dirty="0"/>
              <a:t>Review</a:t>
            </a:r>
          </a:p>
          <a:p>
            <a:pPr lvl="1"/>
            <a:r>
              <a:rPr lang="en-US" sz="3200" dirty="0"/>
              <a:t>The Dataset size is around 3.1 GB.</a:t>
            </a:r>
          </a:p>
          <a:p>
            <a:pPr lvl="1"/>
            <a:r>
              <a:rPr lang="en-US" sz="3200" dirty="0"/>
              <a:t>It contains the reviews of 250 closest businesses.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4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1B0A290-B3A3-874B-9DBB-88DAD8528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8" y="279150"/>
            <a:ext cx="11654444" cy="3149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C12957-5E77-F245-AFBC-3978A1C0C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8" y="3989085"/>
            <a:ext cx="11654444" cy="258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3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Languages Used to Analyze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HADOOP</a:t>
            </a:r>
          </a:p>
          <a:p>
            <a:r>
              <a:rPr lang="en-US" sz="4000" dirty="0"/>
              <a:t>HBASE</a:t>
            </a:r>
          </a:p>
          <a:p>
            <a:r>
              <a:rPr lang="en-US" sz="4000" dirty="0"/>
              <a:t>PIG</a:t>
            </a:r>
          </a:p>
          <a:p>
            <a:r>
              <a:rPr lang="en-US" sz="4000" dirty="0"/>
              <a:t>Mahout</a:t>
            </a:r>
          </a:p>
          <a:p>
            <a:r>
              <a:rPr lang="en-US" sz="4000" dirty="0"/>
              <a:t>Hive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2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HBASE and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Used HBASE as a data store on top of HDFS to store the data.</a:t>
            </a:r>
          </a:p>
          <a:p>
            <a:r>
              <a:rPr lang="en-US" sz="2800" dirty="0"/>
              <a:t>Converted JSON files to CSV to store the data in HBASE. </a:t>
            </a:r>
          </a:p>
          <a:p>
            <a:r>
              <a:rPr lang="en-US" sz="2800" dirty="0"/>
              <a:t>Created 3 tables </a:t>
            </a:r>
            <a:r>
              <a:rPr lang="en-US" sz="2800" dirty="0" err="1"/>
              <a:t>businestable</a:t>
            </a:r>
            <a:r>
              <a:rPr lang="en-US" sz="2800" dirty="0"/>
              <a:t>, </a:t>
            </a:r>
            <a:r>
              <a:rPr lang="en-US" sz="2800" dirty="0" err="1"/>
              <a:t>usertable</a:t>
            </a:r>
            <a:r>
              <a:rPr lang="en-US" sz="2800" dirty="0"/>
              <a:t> and </a:t>
            </a:r>
            <a:r>
              <a:rPr lang="en-US" sz="2800" dirty="0" err="1"/>
              <a:t>reviewtable</a:t>
            </a:r>
            <a:r>
              <a:rPr lang="en-US" sz="2800" dirty="0"/>
              <a:t> each having  column families and columns.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7692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HBASE Schema Design - Business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773915"/>
              </p:ext>
            </p:extLst>
          </p:nvPr>
        </p:nvGraphicFramePr>
        <p:xfrm>
          <a:off x="-6" y="1825625"/>
          <a:ext cx="12192012" cy="31796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0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08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57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59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25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291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7085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7085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212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businesstable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130">
                <a:tc>
                  <a:txBody>
                    <a:bodyPr/>
                    <a:lstStyle/>
                    <a:p>
                      <a:r>
                        <a:rPr lang="en-US" dirty="0" err="1"/>
                        <a:t>rowkey</a:t>
                      </a:r>
                      <a:endParaRPr 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binfo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Categories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8758">
                <a:tc>
                  <a:txBody>
                    <a:bodyPr/>
                    <a:lstStyle/>
                    <a:p>
                      <a:r>
                        <a:rPr lang="en-US" dirty="0" err="1"/>
                        <a:t>Business_id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Full_address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Neighborhood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Review_count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Attributes….1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Attributes…N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2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2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86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HBASE Schema Design - User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239616"/>
              </p:ext>
            </p:extLst>
          </p:nvPr>
        </p:nvGraphicFramePr>
        <p:xfrm>
          <a:off x="141669" y="1825625"/>
          <a:ext cx="11938718" cy="3145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5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5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53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853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853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9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usertable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849">
                <a:tc>
                  <a:txBody>
                    <a:bodyPr/>
                    <a:lstStyle/>
                    <a:p>
                      <a:r>
                        <a:rPr lang="en-US" dirty="0" err="1"/>
                        <a:t>Rowkey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Uinfo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Compliments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5849"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Reviewcount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Average_stars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Yelping_since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Compliments 1….n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73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HBASE Schema Design - Reviews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884489"/>
              </p:ext>
            </p:extLst>
          </p:nvPr>
        </p:nvGraphicFramePr>
        <p:xfrm>
          <a:off x="321973" y="2160588"/>
          <a:ext cx="1125613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56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5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56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56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256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256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751" marR="74751"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reviewtable</a:t>
                      </a:r>
                      <a:endParaRPr lang="en-US" dirty="0"/>
                    </a:p>
                  </a:txBody>
                  <a:tcPr marL="74751" marR="7475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rowkey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rinfo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Votes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Businessid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Stars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Cool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Funny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useful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939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0315"/>
            <a:ext cx="10515600" cy="4296648"/>
          </a:xfrm>
        </p:spPr>
        <p:txBody>
          <a:bodyPr>
            <a:normAutofit/>
          </a:bodyPr>
          <a:lstStyle/>
          <a:p>
            <a:r>
              <a:rPr lang="en-US" sz="2400" dirty="0"/>
              <a:t>Used pig in local mode to load JSON data and perform analysis.</a:t>
            </a:r>
          </a:p>
          <a:p>
            <a:r>
              <a:rPr lang="en-US" sz="2400" dirty="0"/>
              <a:t>Used the ‘elephant-bird’ library to process the JSON objects in pig.</a:t>
            </a:r>
          </a:p>
          <a:p>
            <a:r>
              <a:rPr lang="en-US" sz="2400" dirty="0"/>
              <a:t>Performed the following analysis on business, reviews and user.</a:t>
            </a:r>
          </a:p>
          <a:p>
            <a:pPr lvl="1"/>
            <a:r>
              <a:rPr lang="en-US" sz="2400" dirty="0"/>
              <a:t>To find the top businesses in a city with respect to rating.</a:t>
            </a:r>
          </a:p>
          <a:p>
            <a:pPr lvl="1"/>
            <a:r>
              <a:rPr lang="en-US" sz="2400" dirty="0"/>
              <a:t>To find the number of business in a state that have an above average rating.</a:t>
            </a:r>
          </a:p>
          <a:p>
            <a:pPr lvl="1"/>
            <a:r>
              <a:rPr lang="en-US" sz="2400" dirty="0"/>
              <a:t>The number of businesses that are open on </a:t>
            </a:r>
            <a:r>
              <a:rPr lang="en-US" sz="2400" dirty="0" err="1"/>
              <a:t>monday</a:t>
            </a:r>
            <a:r>
              <a:rPr lang="en-US" sz="2400" dirty="0"/>
              <a:t> - </a:t>
            </a:r>
            <a:r>
              <a:rPr lang="en-US" sz="2400" dirty="0" err="1"/>
              <a:t>sunday</a:t>
            </a:r>
            <a:r>
              <a:rPr lang="en-US" sz="2400" dirty="0"/>
              <a:t> in a city</a:t>
            </a:r>
          </a:p>
          <a:p>
            <a:pPr lvl="1"/>
            <a:r>
              <a:rPr lang="en-US" sz="2400" dirty="0"/>
              <a:t>The most number of businesses reviewed in cities.</a:t>
            </a:r>
          </a:p>
        </p:txBody>
      </p:sp>
    </p:spTree>
    <p:extLst>
      <p:ext uri="{BB962C8B-B14F-4D97-AF65-F5344CB8AC3E}">
        <p14:creationId xmlns:p14="http://schemas.microsoft.com/office/powerpoint/2010/main" val="14976833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5332</TotalTime>
  <Words>449</Words>
  <Application>Microsoft Macintosh PowerPoint</Application>
  <PresentationFormat>宽屏</PresentationFormat>
  <Paragraphs>102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Wingdings</vt:lpstr>
      <vt:lpstr>Wingdings 3</vt:lpstr>
      <vt:lpstr>Facet</vt:lpstr>
      <vt:lpstr>Restaurant Business Analysis </vt:lpstr>
      <vt:lpstr>About the Data Set</vt:lpstr>
      <vt:lpstr>PowerPoint 演示文稿</vt:lpstr>
      <vt:lpstr>Languages Used to Analyze</vt:lpstr>
      <vt:lpstr>HBASE and HADOOP</vt:lpstr>
      <vt:lpstr>HBASE Schema Design - Business</vt:lpstr>
      <vt:lpstr>HBASE Schema Design - User</vt:lpstr>
      <vt:lpstr>HBASE Schema Design - Reviews</vt:lpstr>
      <vt:lpstr>Pig Analysis</vt:lpstr>
      <vt:lpstr>Pig Analysis</vt:lpstr>
      <vt:lpstr>PowerPoint 演示文稿</vt:lpstr>
      <vt:lpstr>MAHOUT</vt:lpstr>
      <vt:lpstr>HIVE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DATASET ANALYSIS</dc:title>
  <dc:creator>bryce brako</dc:creator>
  <cp:lastModifiedBy>Lintong Yang</cp:lastModifiedBy>
  <cp:revision>22</cp:revision>
  <dcterms:created xsi:type="dcterms:W3CDTF">2015-08-21T14:15:44Z</dcterms:created>
  <dcterms:modified xsi:type="dcterms:W3CDTF">2018-12-16T16:23:49Z</dcterms:modified>
</cp:coreProperties>
</file>