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DF49-415D-4CE8-AFF1-AB807676ACDD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4A7-6CC6-4916-B97C-1D091ACCF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DF49-415D-4CE8-AFF1-AB807676ACDD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4A7-6CC6-4916-B97C-1D091ACCF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87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DF49-415D-4CE8-AFF1-AB807676ACDD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4A7-6CC6-4916-B97C-1D091ACCF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02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DF49-415D-4CE8-AFF1-AB807676ACDD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4A7-6CC6-4916-B97C-1D091ACCF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2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DF49-415D-4CE8-AFF1-AB807676ACDD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4A7-6CC6-4916-B97C-1D091ACCF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883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DF49-415D-4CE8-AFF1-AB807676ACDD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4A7-6CC6-4916-B97C-1D091ACCF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15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DF49-415D-4CE8-AFF1-AB807676ACDD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4A7-6CC6-4916-B97C-1D091ACCF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40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DF49-415D-4CE8-AFF1-AB807676ACDD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4A7-6CC6-4916-B97C-1D091ACCF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46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DF49-415D-4CE8-AFF1-AB807676ACDD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4A7-6CC6-4916-B97C-1D091ACCF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97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DF49-415D-4CE8-AFF1-AB807676ACDD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4A7-6CC6-4916-B97C-1D091ACCF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415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DF49-415D-4CE8-AFF1-AB807676ACDD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4A7-6CC6-4916-B97C-1D091ACCF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52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CDF49-415D-4CE8-AFF1-AB807676ACDD}" type="datetimeFigureOut">
              <a:rPr lang="es-MX" smtClean="0"/>
              <a:t>12/12/2022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94A7-6CC6-4916-B97C-1D091ACCF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29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0" y="-164554"/>
            <a:ext cx="5184576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>
                <a:solidFill>
                  <a:schemeClr val="bg1"/>
                </a:solidFill>
              </a:rPr>
              <a:t>DIAGRAMA ENTIDAD- RELACION </a:t>
            </a:r>
          </a:p>
          <a:p>
            <a:r>
              <a:rPr lang="es-MX" b="1" dirty="0" smtClean="0">
                <a:solidFill>
                  <a:schemeClr val="bg1"/>
                </a:solidFill>
              </a:rPr>
              <a:t>PROFESOR: RUBEN RIOJAS</a:t>
            </a:r>
          </a:p>
          <a:p>
            <a:r>
              <a:rPr lang="es-MX" b="1" dirty="0" smtClean="0">
                <a:solidFill>
                  <a:schemeClr val="bg1"/>
                </a:solidFill>
              </a:rPr>
              <a:t>ALUMNO(A): EVELIN SEARJASUB BARRERA TORRES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INFORMACION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En una sucursal la cual está definida por su id, número de sucursal, dirección y estatus se tiene varias cajas la cual está definida por id y estatus. La caja hace un corte el cual se define por id y estatus. Nuevamente con caja, la caja tiene un sistema el cual se define por id y estatus. El sistema bien se sabe que conlleva un servicio la cual se denomina por su id y estatus</a:t>
            </a:r>
            <a:r>
              <a:rPr lang="es-MX" dirty="0" smtClean="0"/>
              <a:t>. En </a:t>
            </a:r>
            <a:r>
              <a:rPr lang="es-MX" dirty="0"/>
              <a:t>la sucursal se sabe qué hay empleados las cuales se definen por id, puesto y estatus, el empleado puede tener capacitación el cual se define por id y estatus</a:t>
            </a:r>
            <a:r>
              <a:rPr lang="es-MX" dirty="0" smtClean="0"/>
              <a:t>. El </a:t>
            </a:r>
            <a:r>
              <a:rPr lang="es-MX" dirty="0"/>
              <a:t>empleado puede acceder a los artículos los cuales se definen por id, número y estatus. Por otra parte se encuentra el proveedor quien se encarga de traer los artículos, se denomina por id y estatus. Se sabe que en una sucursal hay una bodega la cual se define por id y estatus, se reconoce que bodega y artículo van conectados.</a:t>
            </a:r>
          </a:p>
        </p:txBody>
      </p:sp>
    </p:spTree>
    <p:extLst>
      <p:ext uri="{BB962C8B-B14F-4D97-AF65-F5344CB8AC3E}">
        <p14:creationId xmlns:p14="http://schemas.microsoft.com/office/powerpoint/2010/main" val="32947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707904" y="195486"/>
            <a:ext cx="1296144" cy="2880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/>
              <a:t>CAPACITACIÓN</a:t>
            </a:r>
            <a:endParaRPr lang="es-MX" sz="1200" b="1" dirty="0"/>
          </a:p>
        </p:txBody>
      </p:sp>
      <p:sp>
        <p:nvSpPr>
          <p:cNvPr id="3" name="2 Rectángulo"/>
          <p:cNvSpPr/>
          <p:nvPr/>
        </p:nvSpPr>
        <p:spPr>
          <a:xfrm>
            <a:off x="3707904" y="1347614"/>
            <a:ext cx="1296144" cy="2880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/>
              <a:t>EMPLEADO</a:t>
            </a:r>
            <a:endParaRPr lang="es-MX" sz="1200" b="1" dirty="0"/>
          </a:p>
        </p:txBody>
      </p:sp>
      <p:sp>
        <p:nvSpPr>
          <p:cNvPr id="4" name="3 Rectángulo"/>
          <p:cNvSpPr/>
          <p:nvPr/>
        </p:nvSpPr>
        <p:spPr>
          <a:xfrm>
            <a:off x="971600" y="1347614"/>
            <a:ext cx="1296144" cy="2880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/>
              <a:t>SUCURSAL</a:t>
            </a:r>
            <a:endParaRPr lang="es-MX" sz="1200" b="1" dirty="0"/>
          </a:p>
        </p:txBody>
      </p:sp>
      <p:sp>
        <p:nvSpPr>
          <p:cNvPr id="5" name="4 Rectángulo"/>
          <p:cNvSpPr/>
          <p:nvPr/>
        </p:nvSpPr>
        <p:spPr>
          <a:xfrm>
            <a:off x="6732240" y="1347614"/>
            <a:ext cx="1296144" cy="2880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/>
              <a:t>ARTICULO</a:t>
            </a:r>
            <a:endParaRPr lang="es-MX" sz="1200" b="1" dirty="0"/>
          </a:p>
        </p:txBody>
      </p:sp>
      <p:sp>
        <p:nvSpPr>
          <p:cNvPr id="6" name="5 Rectángulo"/>
          <p:cNvSpPr/>
          <p:nvPr/>
        </p:nvSpPr>
        <p:spPr>
          <a:xfrm>
            <a:off x="3707904" y="2427734"/>
            <a:ext cx="1296144" cy="2880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/>
              <a:t>BODEGA</a:t>
            </a:r>
            <a:endParaRPr lang="es-MX" sz="1200" b="1" dirty="0"/>
          </a:p>
        </p:txBody>
      </p:sp>
      <p:sp>
        <p:nvSpPr>
          <p:cNvPr id="7" name="6 Rectángulo"/>
          <p:cNvSpPr/>
          <p:nvPr/>
        </p:nvSpPr>
        <p:spPr>
          <a:xfrm>
            <a:off x="971600" y="3363838"/>
            <a:ext cx="1296144" cy="2880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/>
              <a:t>CAJA</a:t>
            </a:r>
            <a:endParaRPr lang="es-MX" sz="1200" b="1" dirty="0"/>
          </a:p>
        </p:txBody>
      </p:sp>
      <p:sp>
        <p:nvSpPr>
          <p:cNvPr id="8" name="7 Rectángulo"/>
          <p:cNvSpPr/>
          <p:nvPr/>
        </p:nvSpPr>
        <p:spPr>
          <a:xfrm>
            <a:off x="6732240" y="3363838"/>
            <a:ext cx="1296144" cy="2880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/>
              <a:t>PROVEEDOR</a:t>
            </a:r>
            <a:endParaRPr lang="es-MX" sz="1200" b="1" dirty="0"/>
          </a:p>
        </p:txBody>
      </p:sp>
      <p:sp>
        <p:nvSpPr>
          <p:cNvPr id="9" name="8 Rectángulo"/>
          <p:cNvSpPr/>
          <p:nvPr/>
        </p:nvSpPr>
        <p:spPr>
          <a:xfrm>
            <a:off x="3707904" y="3363838"/>
            <a:ext cx="1296144" cy="2880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/>
              <a:t>SISTEMA</a:t>
            </a:r>
            <a:endParaRPr lang="es-MX" sz="1200" b="1" dirty="0"/>
          </a:p>
        </p:txBody>
      </p:sp>
      <p:sp>
        <p:nvSpPr>
          <p:cNvPr id="10" name="9 Rectángulo"/>
          <p:cNvSpPr/>
          <p:nvPr/>
        </p:nvSpPr>
        <p:spPr>
          <a:xfrm>
            <a:off x="3717449" y="4587974"/>
            <a:ext cx="1296144" cy="2880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/>
              <a:t>SERVICIO</a:t>
            </a:r>
            <a:endParaRPr lang="es-MX" sz="1200" b="1" dirty="0"/>
          </a:p>
        </p:txBody>
      </p:sp>
      <p:sp>
        <p:nvSpPr>
          <p:cNvPr id="11" name="10 Rectángulo"/>
          <p:cNvSpPr/>
          <p:nvPr/>
        </p:nvSpPr>
        <p:spPr>
          <a:xfrm>
            <a:off x="971600" y="4587974"/>
            <a:ext cx="1296144" cy="2880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/>
              <a:t>CORTE</a:t>
            </a:r>
            <a:endParaRPr lang="es-MX" sz="1200" b="1" dirty="0"/>
          </a:p>
        </p:txBody>
      </p:sp>
      <p:cxnSp>
        <p:nvCxnSpPr>
          <p:cNvPr id="13" name="12 Conector recto"/>
          <p:cNvCxnSpPr>
            <a:stCxn id="3" idx="0"/>
            <a:endCxn id="2" idx="2"/>
          </p:cNvCxnSpPr>
          <p:nvPr/>
        </p:nvCxnSpPr>
        <p:spPr>
          <a:xfrm flipV="1">
            <a:off x="4355976" y="483518"/>
            <a:ext cx="0" cy="86409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4" idx="3"/>
            <a:endCxn id="3" idx="1"/>
          </p:cNvCxnSpPr>
          <p:nvPr/>
        </p:nvCxnSpPr>
        <p:spPr>
          <a:xfrm>
            <a:off x="2267744" y="1491630"/>
            <a:ext cx="144016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3" idx="3"/>
            <a:endCxn id="5" idx="1"/>
          </p:cNvCxnSpPr>
          <p:nvPr/>
        </p:nvCxnSpPr>
        <p:spPr>
          <a:xfrm>
            <a:off x="5004048" y="1491630"/>
            <a:ext cx="172819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7" idx="0"/>
            <a:endCxn id="4" idx="2"/>
          </p:cNvCxnSpPr>
          <p:nvPr/>
        </p:nvCxnSpPr>
        <p:spPr>
          <a:xfrm flipV="1">
            <a:off x="1619672" y="1635646"/>
            <a:ext cx="0" cy="172819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endCxn id="6" idx="1"/>
          </p:cNvCxnSpPr>
          <p:nvPr/>
        </p:nvCxnSpPr>
        <p:spPr>
          <a:xfrm>
            <a:off x="2267744" y="1635646"/>
            <a:ext cx="1440160" cy="936104"/>
          </a:xfrm>
          <a:prstGeom prst="bentConnector3">
            <a:avLst>
              <a:gd name="adj1" fmla="val -421"/>
            </a:avLst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6" idx="3"/>
          </p:cNvCxnSpPr>
          <p:nvPr/>
        </p:nvCxnSpPr>
        <p:spPr>
          <a:xfrm flipV="1">
            <a:off x="5004048" y="1635646"/>
            <a:ext cx="1728192" cy="936104"/>
          </a:xfrm>
          <a:prstGeom prst="bentConnector3">
            <a:avLst>
              <a:gd name="adj1" fmla="val 99798"/>
            </a:avLst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8" idx="0"/>
            <a:endCxn id="5" idx="2"/>
          </p:cNvCxnSpPr>
          <p:nvPr/>
        </p:nvCxnSpPr>
        <p:spPr>
          <a:xfrm flipV="1">
            <a:off x="7380312" y="1635646"/>
            <a:ext cx="0" cy="172819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7" idx="3"/>
            <a:endCxn id="9" idx="1"/>
          </p:cNvCxnSpPr>
          <p:nvPr/>
        </p:nvCxnSpPr>
        <p:spPr>
          <a:xfrm>
            <a:off x="2267744" y="3507854"/>
            <a:ext cx="144016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11" idx="0"/>
            <a:endCxn id="7" idx="2"/>
          </p:cNvCxnSpPr>
          <p:nvPr/>
        </p:nvCxnSpPr>
        <p:spPr>
          <a:xfrm flipV="1">
            <a:off x="1619672" y="3651870"/>
            <a:ext cx="0" cy="936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10" idx="0"/>
            <a:endCxn id="9" idx="2"/>
          </p:cNvCxnSpPr>
          <p:nvPr/>
        </p:nvCxnSpPr>
        <p:spPr>
          <a:xfrm flipH="1" flipV="1">
            <a:off x="4355976" y="3651870"/>
            <a:ext cx="9545" cy="936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Decisión"/>
          <p:cNvSpPr/>
          <p:nvPr/>
        </p:nvSpPr>
        <p:spPr>
          <a:xfrm>
            <a:off x="1403648" y="2211710"/>
            <a:ext cx="432048" cy="504056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Decisión"/>
          <p:cNvSpPr/>
          <p:nvPr/>
        </p:nvSpPr>
        <p:spPr>
          <a:xfrm>
            <a:off x="1403648" y="3867894"/>
            <a:ext cx="432048" cy="504056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Decisión"/>
          <p:cNvSpPr/>
          <p:nvPr/>
        </p:nvSpPr>
        <p:spPr>
          <a:xfrm>
            <a:off x="2771800" y="1239602"/>
            <a:ext cx="432048" cy="504056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Decisión"/>
          <p:cNvSpPr/>
          <p:nvPr/>
        </p:nvSpPr>
        <p:spPr>
          <a:xfrm>
            <a:off x="5602687" y="1239602"/>
            <a:ext cx="432048" cy="504056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Decisión"/>
          <p:cNvSpPr/>
          <p:nvPr/>
        </p:nvSpPr>
        <p:spPr>
          <a:xfrm>
            <a:off x="2699792" y="3255826"/>
            <a:ext cx="432048" cy="504056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Decisión"/>
          <p:cNvSpPr/>
          <p:nvPr/>
        </p:nvSpPr>
        <p:spPr>
          <a:xfrm>
            <a:off x="4139952" y="3867894"/>
            <a:ext cx="432048" cy="504056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Decisión"/>
          <p:cNvSpPr/>
          <p:nvPr/>
        </p:nvSpPr>
        <p:spPr>
          <a:xfrm>
            <a:off x="4139952" y="699542"/>
            <a:ext cx="432048" cy="504056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Decisión"/>
          <p:cNvSpPr/>
          <p:nvPr/>
        </p:nvSpPr>
        <p:spPr>
          <a:xfrm>
            <a:off x="2678923" y="2319722"/>
            <a:ext cx="432048" cy="504056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Decisión"/>
          <p:cNvSpPr/>
          <p:nvPr/>
        </p:nvSpPr>
        <p:spPr>
          <a:xfrm>
            <a:off x="5602687" y="2336531"/>
            <a:ext cx="432048" cy="504056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Decisión"/>
          <p:cNvSpPr/>
          <p:nvPr/>
        </p:nvSpPr>
        <p:spPr>
          <a:xfrm>
            <a:off x="7164288" y="2175706"/>
            <a:ext cx="432048" cy="504056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Elipse"/>
          <p:cNvSpPr/>
          <p:nvPr/>
        </p:nvSpPr>
        <p:spPr>
          <a:xfrm>
            <a:off x="2555776" y="51470"/>
            <a:ext cx="864096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estatus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6" name="45 Elipse"/>
          <p:cNvSpPr/>
          <p:nvPr/>
        </p:nvSpPr>
        <p:spPr>
          <a:xfrm>
            <a:off x="5292080" y="51470"/>
            <a:ext cx="1440160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tx1"/>
                </a:solidFill>
              </a:rPr>
              <a:t>idCapacitación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7" name="46 Elipse"/>
          <p:cNvSpPr/>
          <p:nvPr/>
        </p:nvSpPr>
        <p:spPr>
          <a:xfrm>
            <a:off x="3468143" y="1743658"/>
            <a:ext cx="864096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estatus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8" name="47 Elipse"/>
          <p:cNvSpPr/>
          <p:nvPr/>
        </p:nvSpPr>
        <p:spPr>
          <a:xfrm>
            <a:off x="142710" y="843558"/>
            <a:ext cx="864096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estatus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49" name="48 Elipse"/>
          <p:cNvSpPr/>
          <p:nvPr/>
        </p:nvSpPr>
        <p:spPr>
          <a:xfrm>
            <a:off x="515654" y="2787774"/>
            <a:ext cx="864096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estatus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0" name="49 Elipse"/>
          <p:cNvSpPr/>
          <p:nvPr/>
        </p:nvSpPr>
        <p:spPr>
          <a:xfrm>
            <a:off x="430669" y="4119922"/>
            <a:ext cx="864096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estatus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1" name="50 Elipse"/>
          <p:cNvSpPr/>
          <p:nvPr/>
        </p:nvSpPr>
        <p:spPr>
          <a:xfrm>
            <a:off x="3203848" y="2840587"/>
            <a:ext cx="864096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estatus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2" name="51 Elipse"/>
          <p:cNvSpPr/>
          <p:nvPr/>
        </p:nvSpPr>
        <p:spPr>
          <a:xfrm>
            <a:off x="5292080" y="4335946"/>
            <a:ext cx="864096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estatus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3" name="52 Elipse"/>
          <p:cNvSpPr/>
          <p:nvPr/>
        </p:nvSpPr>
        <p:spPr>
          <a:xfrm>
            <a:off x="6517307" y="915566"/>
            <a:ext cx="864096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estatus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8119256" y="3498515"/>
            <a:ext cx="864096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estatus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5" name="54 Elipse"/>
          <p:cNvSpPr/>
          <p:nvPr/>
        </p:nvSpPr>
        <p:spPr>
          <a:xfrm>
            <a:off x="4463298" y="1743658"/>
            <a:ext cx="1260830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tx1"/>
                </a:solidFill>
              </a:rPr>
              <a:t>idEmpleado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6" name="55 Elipse"/>
          <p:cNvSpPr/>
          <p:nvPr/>
        </p:nvSpPr>
        <p:spPr>
          <a:xfrm>
            <a:off x="7679289" y="1004201"/>
            <a:ext cx="1115616" cy="199397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tx1"/>
                </a:solidFill>
              </a:rPr>
              <a:t>idArticulo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7" name="56 Elipse"/>
          <p:cNvSpPr/>
          <p:nvPr/>
        </p:nvSpPr>
        <p:spPr>
          <a:xfrm>
            <a:off x="7589025" y="3822308"/>
            <a:ext cx="129614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tx1"/>
                </a:solidFill>
              </a:rPr>
              <a:t>idProveedor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8" name="57 Elipse"/>
          <p:cNvSpPr/>
          <p:nvPr/>
        </p:nvSpPr>
        <p:spPr>
          <a:xfrm>
            <a:off x="5148064" y="4667500"/>
            <a:ext cx="1080120" cy="208506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tx1"/>
                </a:solidFill>
              </a:rPr>
              <a:t>idServicio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59" name="58 Elipse"/>
          <p:cNvSpPr/>
          <p:nvPr/>
        </p:nvSpPr>
        <p:spPr>
          <a:xfrm>
            <a:off x="53281" y="4342229"/>
            <a:ext cx="936104" cy="217472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tx1"/>
                </a:solidFill>
              </a:rPr>
              <a:t>idCorte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60" name="59 Elipse"/>
          <p:cNvSpPr/>
          <p:nvPr/>
        </p:nvSpPr>
        <p:spPr>
          <a:xfrm>
            <a:off x="4283968" y="2853082"/>
            <a:ext cx="1008112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tx1"/>
                </a:solidFill>
              </a:rPr>
              <a:t>idBodega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61" name="60 Elipse"/>
          <p:cNvSpPr/>
          <p:nvPr/>
        </p:nvSpPr>
        <p:spPr>
          <a:xfrm>
            <a:off x="4843591" y="3759882"/>
            <a:ext cx="1152128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tx1"/>
                </a:solidFill>
              </a:rPr>
              <a:t>idSistema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62" name="61 Elipse"/>
          <p:cNvSpPr/>
          <p:nvPr/>
        </p:nvSpPr>
        <p:spPr>
          <a:xfrm>
            <a:off x="1046512" y="618288"/>
            <a:ext cx="1144579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tx1"/>
                </a:solidFill>
              </a:rPr>
              <a:t>idSucursal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63" name="62 Elipse"/>
          <p:cNvSpPr/>
          <p:nvPr/>
        </p:nvSpPr>
        <p:spPr>
          <a:xfrm>
            <a:off x="63170" y="3040498"/>
            <a:ext cx="952763" cy="199977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tx1"/>
                </a:solidFill>
              </a:rPr>
              <a:t>idCaja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64" name="63 Elipse"/>
          <p:cNvSpPr/>
          <p:nvPr/>
        </p:nvSpPr>
        <p:spPr>
          <a:xfrm>
            <a:off x="3131840" y="3795886"/>
            <a:ext cx="864096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estatus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4537158" y="551619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1-n</a:t>
            </a:r>
            <a:endParaRPr lang="es-MX" sz="1100" b="1" dirty="0"/>
          </a:p>
        </p:txBody>
      </p:sp>
      <p:sp>
        <p:nvSpPr>
          <p:cNvPr id="66" name="65 CuadroTexto"/>
          <p:cNvSpPr txBox="1"/>
          <p:nvPr/>
        </p:nvSpPr>
        <p:spPr>
          <a:xfrm>
            <a:off x="7548633" y="2044901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n-m</a:t>
            </a:r>
            <a:endParaRPr lang="es-MX" sz="1100" b="1" dirty="0"/>
          </a:p>
        </p:txBody>
      </p:sp>
      <p:sp>
        <p:nvSpPr>
          <p:cNvPr id="67" name="66 CuadroTexto"/>
          <p:cNvSpPr txBox="1"/>
          <p:nvPr/>
        </p:nvSpPr>
        <p:spPr>
          <a:xfrm>
            <a:off x="6012160" y="1203598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n-m</a:t>
            </a:r>
            <a:endParaRPr lang="es-MX" sz="1100" b="1" dirty="0"/>
          </a:p>
        </p:txBody>
      </p:sp>
      <p:sp>
        <p:nvSpPr>
          <p:cNvPr id="68" name="67 CuadroTexto"/>
          <p:cNvSpPr txBox="1"/>
          <p:nvPr/>
        </p:nvSpPr>
        <p:spPr>
          <a:xfrm>
            <a:off x="2483768" y="1158012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1-n</a:t>
            </a:r>
            <a:endParaRPr lang="es-MX" sz="1100" b="1" dirty="0"/>
          </a:p>
        </p:txBody>
      </p:sp>
      <p:sp>
        <p:nvSpPr>
          <p:cNvPr id="69" name="68 CuadroTexto"/>
          <p:cNvSpPr txBox="1"/>
          <p:nvPr/>
        </p:nvSpPr>
        <p:spPr>
          <a:xfrm>
            <a:off x="3059832" y="2166124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1-1</a:t>
            </a:r>
            <a:endParaRPr lang="es-MX" sz="1100" b="1" dirty="0"/>
          </a:p>
        </p:txBody>
      </p:sp>
      <p:sp>
        <p:nvSpPr>
          <p:cNvPr id="70" name="69 CuadroTexto"/>
          <p:cNvSpPr txBox="1"/>
          <p:nvPr/>
        </p:nvSpPr>
        <p:spPr>
          <a:xfrm>
            <a:off x="1619672" y="202210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1-n</a:t>
            </a:r>
            <a:endParaRPr lang="es-MX" sz="1100" b="1" dirty="0"/>
          </a:p>
        </p:txBody>
      </p:sp>
      <p:sp>
        <p:nvSpPr>
          <p:cNvPr id="71" name="70 CuadroTexto"/>
          <p:cNvSpPr txBox="1"/>
          <p:nvPr/>
        </p:nvSpPr>
        <p:spPr>
          <a:xfrm>
            <a:off x="1763688" y="3822308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1-1</a:t>
            </a:r>
            <a:endParaRPr lang="es-MX" sz="1100" b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5940152" y="2238132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1-n</a:t>
            </a:r>
            <a:endParaRPr lang="es-MX" sz="1100" b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4427984" y="382230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1-n</a:t>
            </a:r>
            <a:endParaRPr lang="es-MX" sz="1100" b="1" dirty="0"/>
          </a:p>
        </p:txBody>
      </p:sp>
      <p:sp>
        <p:nvSpPr>
          <p:cNvPr id="74" name="73 Elipse"/>
          <p:cNvSpPr/>
          <p:nvPr/>
        </p:nvSpPr>
        <p:spPr>
          <a:xfrm>
            <a:off x="8028384" y="1419622"/>
            <a:ext cx="1045840" cy="263275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No.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Articulo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75" name="74 Elipse"/>
          <p:cNvSpPr/>
          <p:nvPr/>
        </p:nvSpPr>
        <p:spPr>
          <a:xfrm>
            <a:off x="3995936" y="1992097"/>
            <a:ext cx="864096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puesto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76" name="75 Elipse"/>
          <p:cNvSpPr/>
          <p:nvPr/>
        </p:nvSpPr>
        <p:spPr>
          <a:xfrm>
            <a:off x="-1380" y="1158012"/>
            <a:ext cx="1047892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tx1"/>
                </a:solidFill>
              </a:rPr>
              <a:t>direccion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77" name="76 Elipse"/>
          <p:cNvSpPr/>
          <p:nvPr/>
        </p:nvSpPr>
        <p:spPr>
          <a:xfrm>
            <a:off x="1403648" y="941988"/>
            <a:ext cx="1080120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#sucursal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754313" y="1347614"/>
            <a:ext cx="522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Están</a:t>
            </a:r>
            <a:endParaRPr lang="es-MX" sz="12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1355016" y="2325694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Tiene</a:t>
            </a:r>
            <a:endParaRPr lang="es-MX" sz="1200" dirty="0"/>
          </a:p>
        </p:txBody>
      </p:sp>
      <p:sp>
        <p:nvSpPr>
          <p:cNvPr id="79" name="78 CuadroTexto"/>
          <p:cNvSpPr txBox="1"/>
          <p:nvPr/>
        </p:nvSpPr>
        <p:spPr>
          <a:xfrm>
            <a:off x="1370175" y="3981422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Hace</a:t>
            </a:r>
            <a:endParaRPr lang="es-MX" sz="12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4066473" y="813229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Puede</a:t>
            </a:r>
            <a:endParaRPr lang="es-MX" sz="1200" dirty="0"/>
          </a:p>
        </p:txBody>
      </p:sp>
      <p:sp>
        <p:nvSpPr>
          <p:cNvPr id="81" name="80 CuadroTexto"/>
          <p:cNvSpPr txBox="1"/>
          <p:nvPr/>
        </p:nvSpPr>
        <p:spPr>
          <a:xfrm>
            <a:off x="2668606" y="2438767"/>
            <a:ext cx="442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Esta</a:t>
            </a:r>
            <a:endParaRPr lang="es-MX" sz="1200" dirty="0"/>
          </a:p>
        </p:txBody>
      </p:sp>
      <p:sp>
        <p:nvSpPr>
          <p:cNvPr id="82" name="81 CuadroTexto"/>
          <p:cNvSpPr txBox="1"/>
          <p:nvPr/>
        </p:nvSpPr>
        <p:spPr>
          <a:xfrm>
            <a:off x="5602687" y="2450059"/>
            <a:ext cx="420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Hay</a:t>
            </a:r>
            <a:endParaRPr lang="es-MX" sz="1200" dirty="0"/>
          </a:p>
        </p:txBody>
      </p:sp>
      <p:sp>
        <p:nvSpPr>
          <p:cNvPr id="83" name="82 CuadroTexto"/>
          <p:cNvSpPr txBox="1"/>
          <p:nvPr/>
        </p:nvSpPr>
        <p:spPr>
          <a:xfrm>
            <a:off x="5523498" y="1337851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Puede</a:t>
            </a:r>
            <a:endParaRPr lang="es-MX" sz="12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7090809" y="2306511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Puede</a:t>
            </a:r>
            <a:endParaRPr lang="es-MX" sz="1200" dirty="0"/>
          </a:p>
        </p:txBody>
      </p:sp>
      <p:sp>
        <p:nvSpPr>
          <p:cNvPr id="85" name="84 CuadroTexto"/>
          <p:cNvSpPr txBox="1"/>
          <p:nvPr/>
        </p:nvSpPr>
        <p:spPr>
          <a:xfrm>
            <a:off x="2679450" y="336383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Tiene</a:t>
            </a:r>
            <a:endParaRPr lang="es-MX" sz="1200" dirty="0"/>
          </a:p>
        </p:txBody>
      </p:sp>
      <p:sp>
        <p:nvSpPr>
          <p:cNvPr id="86" name="85 CuadroTexto"/>
          <p:cNvSpPr txBox="1"/>
          <p:nvPr/>
        </p:nvSpPr>
        <p:spPr>
          <a:xfrm>
            <a:off x="4100865" y="3968749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Tiene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669593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252</Words>
  <Application>Microsoft Office PowerPoint</Application>
  <PresentationFormat>Presentación en pantalla (16:9)</PresentationFormat>
  <Paragraphs>59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INFORMACION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Evelin Searjasub Barrera Torres</dc:creator>
  <cp:lastModifiedBy>Evelin Searjasub Barrera Torres</cp:lastModifiedBy>
  <cp:revision>18</cp:revision>
  <dcterms:created xsi:type="dcterms:W3CDTF">2022-10-03T15:46:09Z</dcterms:created>
  <dcterms:modified xsi:type="dcterms:W3CDTF">2022-12-13T03:27:10Z</dcterms:modified>
</cp:coreProperties>
</file>