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8803600" cy="14401800"/>
  <p:notesSz cx="6858000" cy="9144000"/>
  <p:defaultTextStyle>
    <a:defPPr>
      <a:defRPr lang="es-MX"/>
    </a:defPPr>
    <a:lvl1pPr marL="0" algn="l" defTabSz="1246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3301" algn="l" defTabSz="1246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46602" algn="l" defTabSz="1246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69902" algn="l" defTabSz="1246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493203" algn="l" defTabSz="1246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16504" algn="l" defTabSz="1246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39805" algn="l" defTabSz="1246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63105" algn="l" defTabSz="1246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4986406" algn="l" defTabSz="1246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372" y="-174"/>
      </p:cViewPr>
      <p:guideLst>
        <p:guide orient="horz" pos="4536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1821-6595-4E55-BC20-5AE226BEDA19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54A-B668-4482-B289-F55433E2A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833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6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301" algn="l" defTabSz="12466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6602" algn="l" defTabSz="12466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69902" algn="l" defTabSz="12466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3203" algn="l" defTabSz="12466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6504" algn="l" defTabSz="12466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39805" algn="l" defTabSz="12466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3105" algn="l" defTabSz="12466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6406" algn="l" defTabSz="12466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CC54A-B668-4482-B289-F55433E2AFC8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64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60272" y="4473902"/>
            <a:ext cx="24483063" cy="308705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20544" y="8161022"/>
            <a:ext cx="20162521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6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9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93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1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3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63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86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88BF-CC12-4E8A-859E-1345A5642391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AD62-E42F-44E5-8038-509F22D2F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8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88BF-CC12-4E8A-859E-1345A5642391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AD62-E42F-44E5-8038-509F22D2F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103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0882614" y="576745"/>
            <a:ext cx="6480809" cy="1228820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440181" y="576745"/>
            <a:ext cx="18962371" cy="1228820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88BF-CC12-4E8A-859E-1345A5642391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AD62-E42F-44E5-8038-509F22D2F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83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88BF-CC12-4E8A-859E-1345A5642391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AD62-E42F-44E5-8038-509F22D2F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0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75286" y="9254497"/>
            <a:ext cx="24483063" cy="2860359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75286" y="6104103"/>
            <a:ext cx="24483063" cy="315039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330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4660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699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932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165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39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631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864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88BF-CC12-4E8A-859E-1345A5642391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AD62-E42F-44E5-8038-509F22D2F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70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0183" y="3360422"/>
            <a:ext cx="12721591" cy="9504521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641828" y="3360422"/>
            <a:ext cx="12721591" cy="9504521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88BF-CC12-4E8A-859E-1345A5642391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AD62-E42F-44E5-8038-509F22D2F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5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0183" y="3223743"/>
            <a:ext cx="12726592" cy="1343501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3301" indent="0">
              <a:buNone/>
              <a:defRPr sz="2700" b="1"/>
            </a:lvl2pPr>
            <a:lvl3pPr marL="1246602" indent="0">
              <a:buNone/>
              <a:defRPr sz="2500" b="1"/>
            </a:lvl3pPr>
            <a:lvl4pPr marL="1869902" indent="0">
              <a:buNone/>
              <a:defRPr sz="2200" b="1"/>
            </a:lvl4pPr>
            <a:lvl5pPr marL="2493203" indent="0">
              <a:buNone/>
              <a:defRPr sz="2200" b="1"/>
            </a:lvl5pPr>
            <a:lvl6pPr marL="3116504" indent="0">
              <a:buNone/>
              <a:defRPr sz="2200" b="1"/>
            </a:lvl6pPr>
            <a:lvl7pPr marL="3739805" indent="0">
              <a:buNone/>
              <a:defRPr sz="2200" b="1"/>
            </a:lvl7pPr>
            <a:lvl8pPr marL="4363105" indent="0">
              <a:buNone/>
              <a:defRPr sz="2200" b="1"/>
            </a:lvl8pPr>
            <a:lvl9pPr marL="4986406" indent="0">
              <a:buNone/>
              <a:defRPr sz="2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40183" y="4567245"/>
            <a:ext cx="12726592" cy="8297705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4631843" y="3223743"/>
            <a:ext cx="12731592" cy="1343501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3301" indent="0">
              <a:buNone/>
              <a:defRPr sz="2700" b="1"/>
            </a:lvl2pPr>
            <a:lvl3pPr marL="1246602" indent="0">
              <a:buNone/>
              <a:defRPr sz="2500" b="1"/>
            </a:lvl3pPr>
            <a:lvl4pPr marL="1869902" indent="0">
              <a:buNone/>
              <a:defRPr sz="2200" b="1"/>
            </a:lvl4pPr>
            <a:lvl5pPr marL="2493203" indent="0">
              <a:buNone/>
              <a:defRPr sz="2200" b="1"/>
            </a:lvl5pPr>
            <a:lvl6pPr marL="3116504" indent="0">
              <a:buNone/>
              <a:defRPr sz="2200" b="1"/>
            </a:lvl6pPr>
            <a:lvl7pPr marL="3739805" indent="0">
              <a:buNone/>
              <a:defRPr sz="2200" b="1"/>
            </a:lvl7pPr>
            <a:lvl8pPr marL="4363105" indent="0">
              <a:buNone/>
              <a:defRPr sz="2200" b="1"/>
            </a:lvl8pPr>
            <a:lvl9pPr marL="4986406" indent="0">
              <a:buNone/>
              <a:defRPr sz="2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4631843" y="4567245"/>
            <a:ext cx="12731592" cy="8297705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88BF-CC12-4E8A-859E-1345A5642391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AD62-E42F-44E5-8038-509F22D2F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13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88BF-CC12-4E8A-859E-1345A5642391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AD62-E42F-44E5-8038-509F22D2F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1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88BF-CC12-4E8A-859E-1345A5642391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AD62-E42F-44E5-8038-509F22D2F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394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0190" y="573411"/>
            <a:ext cx="9476185" cy="2440307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261412" y="573412"/>
            <a:ext cx="16102015" cy="12291537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40190" y="3013722"/>
            <a:ext cx="9476185" cy="9851231"/>
          </a:xfrm>
        </p:spPr>
        <p:txBody>
          <a:bodyPr/>
          <a:lstStyle>
            <a:lvl1pPr marL="0" indent="0">
              <a:buNone/>
              <a:defRPr sz="1900"/>
            </a:lvl1pPr>
            <a:lvl2pPr marL="623301" indent="0">
              <a:buNone/>
              <a:defRPr sz="1600"/>
            </a:lvl2pPr>
            <a:lvl3pPr marL="1246602" indent="0">
              <a:buNone/>
              <a:defRPr sz="1400"/>
            </a:lvl3pPr>
            <a:lvl4pPr marL="1869902" indent="0">
              <a:buNone/>
              <a:defRPr sz="1200"/>
            </a:lvl4pPr>
            <a:lvl5pPr marL="2493203" indent="0">
              <a:buNone/>
              <a:defRPr sz="1200"/>
            </a:lvl5pPr>
            <a:lvl6pPr marL="3116504" indent="0">
              <a:buNone/>
              <a:defRPr sz="1200"/>
            </a:lvl6pPr>
            <a:lvl7pPr marL="3739805" indent="0">
              <a:buNone/>
              <a:defRPr sz="1200"/>
            </a:lvl7pPr>
            <a:lvl8pPr marL="4363105" indent="0">
              <a:buNone/>
              <a:defRPr sz="1200"/>
            </a:lvl8pPr>
            <a:lvl9pPr marL="4986406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88BF-CC12-4E8A-859E-1345A5642391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AD62-E42F-44E5-8038-509F22D2F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4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45709" y="10081259"/>
            <a:ext cx="17282160" cy="119015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645709" y="1286831"/>
            <a:ext cx="17282160" cy="8641080"/>
          </a:xfrm>
        </p:spPr>
        <p:txBody>
          <a:bodyPr/>
          <a:lstStyle>
            <a:lvl1pPr marL="0" indent="0">
              <a:buNone/>
              <a:defRPr sz="4400"/>
            </a:lvl1pPr>
            <a:lvl2pPr marL="623301" indent="0">
              <a:buNone/>
              <a:defRPr sz="3800"/>
            </a:lvl2pPr>
            <a:lvl3pPr marL="1246602" indent="0">
              <a:buNone/>
              <a:defRPr sz="3300"/>
            </a:lvl3pPr>
            <a:lvl4pPr marL="1869902" indent="0">
              <a:buNone/>
              <a:defRPr sz="2700"/>
            </a:lvl4pPr>
            <a:lvl5pPr marL="2493203" indent="0">
              <a:buNone/>
              <a:defRPr sz="2700"/>
            </a:lvl5pPr>
            <a:lvl6pPr marL="3116504" indent="0">
              <a:buNone/>
              <a:defRPr sz="2700"/>
            </a:lvl6pPr>
            <a:lvl7pPr marL="3739805" indent="0">
              <a:buNone/>
              <a:defRPr sz="2700"/>
            </a:lvl7pPr>
            <a:lvl8pPr marL="4363105" indent="0">
              <a:buNone/>
              <a:defRPr sz="2700"/>
            </a:lvl8pPr>
            <a:lvl9pPr marL="4986406" indent="0">
              <a:buNone/>
              <a:defRPr sz="27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45709" y="11271415"/>
            <a:ext cx="17282160" cy="1690208"/>
          </a:xfrm>
        </p:spPr>
        <p:txBody>
          <a:bodyPr/>
          <a:lstStyle>
            <a:lvl1pPr marL="0" indent="0">
              <a:buNone/>
              <a:defRPr sz="1900"/>
            </a:lvl1pPr>
            <a:lvl2pPr marL="623301" indent="0">
              <a:buNone/>
              <a:defRPr sz="1600"/>
            </a:lvl2pPr>
            <a:lvl3pPr marL="1246602" indent="0">
              <a:buNone/>
              <a:defRPr sz="1400"/>
            </a:lvl3pPr>
            <a:lvl4pPr marL="1869902" indent="0">
              <a:buNone/>
              <a:defRPr sz="1200"/>
            </a:lvl4pPr>
            <a:lvl5pPr marL="2493203" indent="0">
              <a:buNone/>
              <a:defRPr sz="1200"/>
            </a:lvl5pPr>
            <a:lvl6pPr marL="3116504" indent="0">
              <a:buNone/>
              <a:defRPr sz="1200"/>
            </a:lvl6pPr>
            <a:lvl7pPr marL="3739805" indent="0">
              <a:buNone/>
              <a:defRPr sz="1200"/>
            </a:lvl7pPr>
            <a:lvl8pPr marL="4363105" indent="0">
              <a:buNone/>
              <a:defRPr sz="1200"/>
            </a:lvl8pPr>
            <a:lvl9pPr marL="4986406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88BF-CC12-4E8A-859E-1345A5642391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AD62-E42F-44E5-8038-509F22D2F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28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40184" y="576746"/>
            <a:ext cx="25923241" cy="2400301"/>
          </a:xfrm>
          <a:prstGeom prst="rect">
            <a:avLst/>
          </a:prstGeom>
        </p:spPr>
        <p:txBody>
          <a:bodyPr vert="horz" lIns="124660" tIns="62330" rIns="124660" bIns="6233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0184" y="3360422"/>
            <a:ext cx="25923241" cy="9504521"/>
          </a:xfrm>
          <a:prstGeom prst="rect">
            <a:avLst/>
          </a:prstGeom>
        </p:spPr>
        <p:txBody>
          <a:bodyPr vert="horz" lIns="124660" tIns="62330" rIns="124660" bIns="6233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440185" y="13348344"/>
            <a:ext cx="6720841" cy="766763"/>
          </a:xfrm>
          <a:prstGeom prst="rect">
            <a:avLst/>
          </a:prstGeom>
        </p:spPr>
        <p:txBody>
          <a:bodyPr vert="horz" lIns="124660" tIns="62330" rIns="124660" bIns="6233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188BF-CC12-4E8A-859E-1345A5642391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841232" y="13348344"/>
            <a:ext cx="9121143" cy="766763"/>
          </a:xfrm>
          <a:prstGeom prst="rect">
            <a:avLst/>
          </a:prstGeom>
        </p:spPr>
        <p:txBody>
          <a:bodyPr vert="horz" lIns="124660" tIns="62330" rIns="124660" bIns="6233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0642585" y="13348344"/>
            <a:ext cx="6720841" cy="766763"/>
          </a:xfrm>
          <a:prstGeom prst="rect">
            <a:avLst/>
          </a:prstGeom>
        </p:spPr>
        <p:txBody>
          <a:bodyPr vert="horz" lIns="124660" tIns="62330" rIns="124660" bIns="6233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AD62-E42F-44E5-8038-509F22D2F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95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46602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476" indent="-467476" algn="l" defTabSz="1246602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2864" indent="-389563" algn="l" defTabSz="12466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8252" indent="-311650" algn="l" defTabSz="12466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81553" indent="-311650" algn="l" defTabSz="12466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04853" indent="-311650" algn="l" defTabSz="1246602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154" indent="-311650" algn="l" defTabSz="12466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51455" indent="-311650" algn="l" defTabSz="12466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74756" indent="-311650" algn="l" defTabSz="12466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98056" indent="-311650" algn="l" defTabSz="12466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4660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3301" algn="l" defTabSz="124660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6602" algn="l" defTabSz="124660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69902" algn="l" defTabSz="124660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93203" algn="l" defTabSz="124660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6504" algn="l" defTabSz="124660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9805" algn="l" defTabSz="124660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63105" algn="l" defTabSz="124660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86406" algn="l" defTabSz="124660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en hill zone background by sonicmechaomega999 on DeviantArt | Best  background images, Sonic and shadow, Cartoon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30" y="-1"/>
            <a:ext cx="28825229" cy="1440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13800" dirty="0" smtClean="0">
                <a:solidFill>
                  <a:schemeClr val="bg1"/>
                </a:solidFill>
                <a:latin typeface="SEGA LOGO FONT" pitchFamily="2" charset="0"/>
              </a:rPr>
              <a:t>DIAGRAMA </a:t>
            </a:r>
            <a:br>
              <a:rPr lang="es-MX" sz="13800" dirty="0" smtClean="0">
                <a:solidFill>
                  <a:schemeClr val="bg1"/>
                </a:solidFill>
                <a:latin typeface="SEGA LOGO FONT" pitchFamily="2" charset="0"/>
              </a:rPr>
            </a:br>
            <a:r>
              <a:rPr lang="es-MX" sz="13800" dirty="0" smtClean="0">
                <a:solidFill>
                  <a:schemeClr val="bg1"/>
                </a:solidFill>
                <a:latin typeface="SEGA LOGO FONT" pitchFamily="2" charset="0"/>
              </a:rPr>
              <a:t>ENTIDAD- RELACION</a:t>
            </a:r>
            <a:endParaRPr lang="es-MX" sz="13800" dirty="0">
              <a:solidFill>
                <a:schemeClr val="bg1"/>
              </a:solidFill>
              <a:latin typeface="SEGA LOGO FONT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20544" y="8777024"/>
            <a:ext cx="20162521" cy="3680460"/>
          </a:xfrm>
        </p:spPr>
        <p:txBody>
          <a:bodyPr>
            <a:noAutofit/>
          </a:bodyPr>
          <a:lstStyle/>
          <a:p>
            <a:r>
              <a:rPr lang="es-MX" sz="54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PROYECTO DE BASE DE DATOS</a:t>
            </a:r>
          </a:p>
          <a:p>
            <a:r>
              <a:rPr lang="es-MX" sz="54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PROFESOR: RUBEN RIOJAS</a:t>
            </a:r>
          </a:p>
          <a:p>
            <a:r>
              <a:rPr lang="es-MX" sz="54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ALUMNO(A): EVELIN SEARJASUB BARRERA TORRES</a:t>
            </a:r>
          </a:p>
          <a:p>
            <a:r>
              <a:rPr lang="es-MX" sz="54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MATRICULA: I20050005</a:t>
            </a:r>
            <a:endParaRPr lang="es-MX" sz="54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304113" y="4545896"/>
            <a:ext cx="24483063" cy="3087052"/>
          </a:xfrm>
          <a:prstGeom prst="rect">
            <a:avLst/>
          </a:prstGeom>
        </p:spPr>
        <p:txBody>
          <a:bodyPr vert="horz" lIns="124660" tIns="62330" rIns="124660" bIns="62330" rtlCol="0" anchor="ctr">
            <a:noAutofit/>
          </a:bodyPr>
          <a:lstStyle>
            <a:lvl1pPr algn="ctr" defTabSz="1246602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3800" smtClean="0">
                <a:solidFill>
                  <a:srgbClr val="0070C0"/>
                </a:solidFill>
                <a:latin typeface="SEGA LOGO FONT" pitchFamily="2" charset="0"/>
              </a:rPr>
              <a:t>DIAGRAMA </a:t>
            </a:r>
            <a:br>
              <a:rPr lang="es-MX" sz="13800" smtClean="0">
                <a:solidFill>
                  <a:srgbClr val="0070C0"/>
                </a:solidFill>
                <a:latin typeface="SEGA LOGO FONT" pitchFamily="2" charset="0"/>
              </a:rPr>
            </a:br>
            <a:r>
              <a:rPr lang="es-MX" sz="13800" smtClean="0">
                <a:solidFill>
                  <a:srgbClr val="0070C0"/>
                </a:solidFill>
                <a:latin typeface="SEGA LOGO FONT" pitchFamily="2" charset="0"/>
              </a:rPr>
              <a:t>ENTIDAD- RELACION</a:t>
            </a:r>
            <a:endParaRPr lang="es-MX" sz="13800" dirty="0">
              <a:solidFill>
                <a:srgbClr val="0070C0"/>
              </a:solidFill>
              <a:latin typeface="SEGA LOGO FONT" pitchFamily="2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4464415" y="8785076"/>
            <a:ext cx="20162521" cy="3680460"/>
          </a:xfrm>
          <a:prstGeom prst="rect">
            <a:avLst/>
          </a:prstGeom>
        </p:spPr>
        <p:txBody>
          <a:bodyPr vert="horz" lIns="124660" tIns="62330" rIns="124660" bIns="62330" rtlCol="0">
            <a:noAutofit/>
          </a:bodyPr>
          <a:lstStyle>
            <a:lvl1pPr marL="0" indent="0" algn="ctr" defTabSz="1246602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3301" indent="0" algn="ctr" defTabSz="1246602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46602" indent="0" algn="ctr" defTabSz="1246602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69902" indent="0" algn="ctr" defTabSz="1246602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93203" indent="0" algn="ctr" defTabSz="1246602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116504" indent="0" algn="ctr" defTabSz="1246602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739805" indent="0" algn="ctr" defTabSz="1246602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363105" indent="0" algn="ctr" defTabSz="1246602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986406" indent="0" algn="ctr" defTabSz="1246602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PROYECTO DE BASE DE DATOS</a:t>
            </a:r>
          </a:p>
          <a:p>
            <a:r>
              <a:rPr lang="es-MX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PROFESOR: RUBEN RIOJAS</a:t>
            </a:r>
          </a:p>
          <a:p>
            <a:r>
              <a:rPr lang="es-MX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ALUMNO(A): EVELIN SEARJASUB BARRERA TORRES</a:t>
            </a:r>
          </a:p>
          <a:p>
            <a:r>
              <a:rPr lang="es-MX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MATRICULA: I20050005</a:t>
            </a:r>
            <a:endParaRPr lang="es-MX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205 Conector angular"/>
          <p:cNvCxnSpPr>
            <a:stCxn id="17" idx="3"/>
          </p:cNvCxnSpPr>
          <p:nvPr/>
        </p:nvCxnSpPr>
        <p:spPr>
          <a:xfrm flipV="1">
            <a:off x="2471401" y="6020067"/>
            <a:ext cx="9069710" cy="7660204"/>
          </a:xfrm>
          <a:prstGeom prst="bentConnector3">
            <a:avLst>
              <a:gd name="adj1" fmla="val 10104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360 Conector angular"/>
          <p:cNvCxnSpPr>
            <a:stCxn id="16" idx="3"/>
          </p:cNvCxnSpPr>
          <p:nvPr/>
        </p:nvCxnSpPr>
        <p:spPr>
          <a:xfrm flipV="1">
            <a:off x="3565342" y="5983544"/>
            <a:ext cx="7827562" cy="6601696"/>
          </a:xfrm>
          <a:prstGeom prst="bentConnector3">
            <a:avLst>
              <a:gd name="adj1" fmla="val 10086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1282004" y="1537023"/>
            <a:ext cx="1130443" cy="493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err="1" smtClean="0"/>
              <a:t>Contrareloj</a:t>
            </a:r>
            <a:endParaRPr lang="es-MX" sz="1100" b="1" dirty="0"/>
          </a:p>
        </p:txBody>
      </p:sp>
      <p:sp>
        <p:nvSpPr>
          <p:cNvPr id="6" name="5 Rectángulo"/>
          <p:cNvSpPr/>
          <p:nvPr/>
        </p:nvSpPr>
        <p:spPr>
          <a:xfrm>
            <a:off x="5630721" y="1537022"/>
            <a:ext cx="1241271" cy="4527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smtClean="0"/>
              <a:t>Mini Juego</a:t>
            </a:r>
            <a:endParaRPr lang="es-MX" sz="1100" b="1" dirty="0"/>
          </a:p>
        </p:txBody>
      </p:sp>
      <p:sp>
        <p:nvSpPr>
          <p:cNvPr id="8" name="7 Rectángulo"/>
          <p:cNvSpPr/>
          <p:nvPr/>
        </p:nvSpPr>
        <p:spPr>
          <a:xfrm>
            <a:off x="5770563" y="2751682"/>
            <a:ext cx="982994" cy="424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smtClean="0"/>
              <a:t>Extra</a:t>
            </a:r>
            <a:endParaRPr lang="es-MX" sz="1100" b="1" dirty="0"/>
          </a:p>
        </p:txBody>
      </p:sp>
      <p:sp>
        <p:nvSpPr>
          <p:cNvPr id="9" name="8 Rectángulo"/>
          <p:cNvSpPr/>
          <p:nvPr/>
        </p:nvSpPr>
        <p:spPr>
          <a:xfrm>
            <a:off x="447881" y="3388048"/>
            <a:ext cx="826711" cy="3423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smtClean="0"/>
              <a:t>Serie</a:t>
            </a:r>
            <a:endParaRPr lang="es-MX" sz="1100" b="1" dirty="0"/>
          </a:p>
        </p:txBody>
      </p:sp>
      <p:sp>
        <p:nvSpPr>
          <p:cNvPr id="10" name="9 Rectángulo"/>
          <p:cNvSpPr/>
          <p:nvPr/>
        </p:nvSpPr>
        <p:spPr>
          <a:xfrm>
            <a:off x="319053" y="6580125"/>
            <a:ext cx="1048528" cy="420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smtClean="0"/>
              <a:t>Comic</a:t>
            </a:r>
            <a:endParaRPr lang="es-MX" sz="1100" b="1" dirty="0"/>
          </a:p>
        </p:txBody>
      </p:sp>
      <p:sp>
        <p:nvSpPr>
          <p:cNvPr id="11" name="10 Rectángulo"/>
          <p:cNvSpPr/>
          <p:nvPr/>
        </p:nvSpPr>
        <p:spPr>
          <a:xfrm>
            <a:off x="5183057" y="6983929"/>
            <a:ext cx="1507258" cy="420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smtClean="0"/>
              <a:t>Marcador</a:t>
            </a:r>
            <a:endParaRPr lang="es-MX" sz="1100" b="1" dirty="0"/>
          </a:p>
        </p:txBody>
      </p:sp>
      <p:sp>
        <p:nvSpPr>
          <p:cNvPr id="12" name="11 Rectángulo"/>
          <p:cNvSpPr/>
          <p:nvPr/>
        </p:nvSpPr>
        <p:spPr>
          <a:xfrm>
            <a:off x="1245623" y="8281020"/>
            <a:ext cx="1507258" cy="420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err="1" smtClean="0"/>
              <a:t>Game</a:t>
            </a:r>
            <a:r>
              <a:rPr lang="es-MX" sz="1100" b="1" dirty="0" smtClean="0"/>
              <a:t> Center</a:t>
            </a:r>
            <a:endParaRPr lang="es-MX" sz="1100" b="1" dirty="0"/>
          </a:p>
        </p:txBody>
      </p:sp>
      <p:sp>
        <p:nvSpPr>
          <p:cNvPr id="13" name="12 Rectángulo"/>
          <p:cNvSpPr/>
          <p:nvPr/>
        </p:nvSpPr>
        <p:spPr>
          <a:xfrm>
            <a:off x="5286092" y="9552971"/>
            <a:ext cx="1507258" cy="420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smtClean="0"/>
              <a:t>Competencia</a:t>
            </a:r>
            <a:endParaRPr lang="es-MX" sz="1100" b="1" dirty="0"/>
          </a:p>
        </p:txBody>
      </p:sp>
      <p:sp>
        <p:nvSpPr>
          <p:cNvPr id="14" name="13 Rectángulo"/>
          <p:cNvSpPr/>
          <p:nvPr/>
        </p:nvSpPr>
        <p:spPr>
          <a:xfrm>
            <a:off x="691871" y="10149446"/>
            <a:ext cx="1507258" cy="420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smtClean="0"/>
              <a:t>Menú</a:t>
            </a:r>
            <a:endParaRPr lang="es-MX" sz="1100" b="1" dirty="0"/>
          </a:p>
        </p:txBody>
      </p:sp>
      <p:sp>
        <p:nvSpPr>
          <p:cNvPr id="15" name="14 Rectángulo"/>
          <p:cNvSpPr/>
          <p:nvPr/>
        </p:nvSpPr>
        <p:spPr>
          <a:xfrm>
            <a:off x="3741680" y="10844796"/>
            <a:ext cx="1507258" cy="420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smtClean="0"/>
              <a:t>Configuración</a:t>
            </a:r>
            <a:endParaRPr lang="es-MX" sz="1100" b="1" dirty="0"/>
          </a:p>
        </p:txBody>
      </p:sp>
      <p:sp>
        <p:nvSpPr>
          <p:cNvPr id="16" name="15 Rectángulo"/>
          <p:cNvSpPr/>
          <p:nvPr/>
        </p:nvSpPr>
        <p:spPr>
          <a:xfrm>
            <a:off x="2058084" y="12375206"/>
            <a:ext cx="1507258" cy="420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smtClean="0"/>
              <a:t>Modo De Juego</a:t>
            </a:r>
            <a:endParaRPr lang="es-MX" sz="1100" b="1" dirty="0"/>
          </a:p>
        </p:txBody>
      </p:sp>
      <p:sp>
        <p:nvSpPr>
          <p:cNvPr id="17" name="16 Rectángulo"/>
          <p:cNvSpPr/>
          <p:nvPr/>
        </p:nvSpPr>
        <p:spPr>
          <a:xfrm>
            <a:off x="1396047" y="13477329"/>
            <a:ext cx="1075354" cy="4058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Avatar</a:t>
            </a:r>
            <a:endParaRPr lang="es-MX" sz="1400" b="1" dirty="0"/>
          </a:p>
        </p:txBody>
      </p:sp>
      <p:sp>
        <p:nvSpPr>
          <p:cNvPr id="20" name="19 Rectángulo"/>
          <p:cNvSpPr/>
          <p:nvPr/>
        </p:nvSpPr>
        <p:spPr>
          <a:xfrm>
            <a:off x="11191946" y="1610299"/>
            <a:ext cx="1507258" cy="420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smtClean="0"/>
              <a:t>Dispositivo De Entrada</a:t>
            </a:r>
            <a:endParaRPr lang="es-MX" sz="1100" b="1" dirty="0"/>
          </a:p>
        </p:txBody>
      </p:sp>
      <p:sp>
        <p:nvSpPr>
          <p:cNvPr id="21" name="20 Rectángulo"/>
          <p:cNvSpPr/>
          <p:nvPr/>
        </p:nvSpPr>
        <p:spPr>
          <a:xfrm>
            <a:off x="10242428" y="5563476"/>
            <a:ext cx="1507258" cy="420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smtClean="0"/>
              <a:t>Jugador</a:t>
            </a:r>
            <a:endParaRPr lang="es-MX" sz="1100" b="1" dirty="0"/>
          </a:p>
        </p:txBody>
      </p:sp>
      <p:sp>
        <p:nvSpPr>
          <p:cNvPr id="22" name="21 Rectángulo"/>
          <p:cNvSpPr/>
          <p:nvPr/>
        </p:nvSpPr>
        <p:spPr>
          <a:xfrm>
            <a:off x="14811535" y="4308684"/>
            <a:ext cx="1632181" cy="4760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Personaje</a:t>
            </a:r>
            <a:endParaRPr lang="es-MX" sz="1400" b="1" dirty="0"/>
          </a:p>
        </p:txBody>
      </p:sp>
      <p:sp>
        <p:nvSpPr>
          <p:cNvPr id="23" name="22 Rectángulo"/>
          <p:cNvSpPr/>
          <p:nvPr/>
        </p:nvSpPr>
        <p:spPr>
          <a:xfrm>
            <a:off x="14089765" y="7608372"/>
            <a:ext cx="1632181" cy="4760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Mundo</a:t>
            </a:r>
            <a:endParaRPr lang="es-MX" sz="1400" b="1" dirty="0"/>
          </a:p>
        </p:txBody>
      </p:sp>
      <p:sp>
        <p:nvSpPr>
          <p:cNvPr id="24" name="23 Rectángulo"/>
          <p:cNvSpPr/>
          <p:nvPr/>
        </p:nvSpPr>
        <p:spPr>
          <a:xfrm>
            <a:off x="19231805" y="7550238"/>
            <a:ext cx="979485" cy="4013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Zona</a:t>
            </a:r>
            <a:endParaRPr lang="es-MX" sz="1400" b="1" dirty="0"/>
          </a:p>
        </p:txBody>
      </p:sp>
      <p:sp>
        <p:nvSpPr>
          <p:cNvPr id="25" name="24 Rectángulo"/>
          <p:cNvSpPr/>
          <p:nvPr/>
        </p:nvSpPr>
        <p:spPr>
          <a:xfrm>
            <a:off x="12340023" y="10942877"/>
            <a:ext cx="1632181" cy="4760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Dimensiones</a:t>
            </a:r>
            <a:endParaRPr lang="es-MX" sz="1400" b="1" dirty="0"/>
          </a:p>
        </p:txBody>
      </p:sp>
      <p:sp>
        <p:nvSpPr>
          <p:cNvPr id="26" name="25 Rectángulo"/>
          <p:cNvSpPr/>
          <p:nvPr/>
        </p:nvSpPr>
        <p:spPr>
          <a:xfrm>
            <a:off x="12483270" y="10067633"/>
            <a:ext cx="1606496" cy="307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Estilo Visual</a:t>
            </a:r>
            <a:endParaRPr lang="es-MX" sz="1400" b="1" dirty="0"/>
          </a:p>
        </p:txBody>
      </p:sp>
      <p:sp>
        <p:nvSpPr>
          <p:cNvPr id="27" name="26 Rectángulo"/>
          <p:cNvSpPr/>
          <p:nvPr/>
        </p:nvSpPr>
        <p:spPr>
          <a:xfrm>
            <a:off x="12020439" y="12544911"/>
            <a:ext cx="1757989" cy="4447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Zona Especial</a:t>
            </a:r>
            <a:endParaRPr lang="es-MX" sz="1400" b="1" dirty="0"/>
          </a:p>
        </p:txBody>
      </p:sp>
      <p:sp>
        <p:nvSpPr>
          <p:cNvPr id="28" name="27 Rectángulo"/>
          <p:cNvSpPr/>
          <p:nvPr/>
        </p:nvSpPr>
        <p:spPr>
          <a:xfrm>
            <a:off x="15257072" y="12094489"/>
            <a:ext cx="816090" cy="4760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Portal</a:t>
            </a:r>
            <a:endParaRPr lang="es-MX" sz="1400" b="1" dirty="0"/>
          </a:p>
        </p:txBody>
      </p:sp>
      <p:sp>
        <p:nvSpPr>
          <p:cNvPr id="29" name="28 Rectángulo"/>
          <p:cNvSpPr/>
          <p:nvPr/>
        </p:nvSpPr>
        <p:spPr>
          <a:xfrm>
            <a:off x="16191886" y="10945316"/>
            <a:ext cx="1632181" cy="4760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Escenario</a:t>
            </a:r>
            <a:endParaRPr lang="es-MX" sz="1400" b="1" dirty="0"/>
          </a:p>
        </p:txBody>
      </p:sp>
      <p:sp>
        <p:nvSpPr>
          <p:cNvPr id="30" name="29 Rectángulo"/>
          <p:cNvSpPr/>
          <p:nvPr/>
        </p:nvSpPr>
        <p:spPr>
          <a:xfrm>
            <a:off x="17475408" y="12775453"/>
            <a:ext cx="1632181" cy="4760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Plataforma</a:t>
            </a:r>
            <a:endParaRPr lang="es-MX" sz="1400" b="1" dirty="0"/>
          </a:p>
        </p:txBody>
      </p:sp>
      <p:sp>
        <p:nvSpPr>
          <p:cNvPr id="31" name="30 Rectángulo"/>
          <p:cNvSpPr/>
          <p:nvPr/>
        </p:nvSpPr>
        <p:spPr>
          <a:xfrm>
            <a:off x="14813154" y="856696"/>
            <a:ext cx="816090" cy="478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Poder</a:t>
            </a:r>
            <a:endParaRPr lang="es-MX" sz="1400" b="1" dirty="0"/>
          </a:p>
        </p:txBody>
      </p:sp>
      <p:sp>
        <p:nvSpPr>
          <p:cNvPr id="32" name="31 Rectángulo"/>
          <p:cNvSpPr/>
          <p:nvPr/>
        </p:nvSpPr>
        <p:spPr>
          <a:xfrm>
            <a:off x="14821611" y="2511661"/>
            <a:ext cx="1632181" cy="478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Colaboración</a:t>
            </a:r>
            <a:endParaRPr lang="es-MX" sz="1400" b="1" dirty="0"/>
          </a:p>
        </p:txBody>
      </p:sp>
      <p:sp>
        <p:nvSpPr>
          <p:cNvPr id="33" name="32 Rectángulo"/>
          <p:cNvSpPr/>
          <p:nvPr/>
        </p:nvSpPr>
        <p:spPr>
          <a:xfrm>
            <a:off x="17004494" y="1041778"/>
            <a:ext cx="1632181" cy="478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Habilidad</a:t>
            </a:r>
            <a:endParaRPr lang="es-MX" sz="1400" b="1" dirty="0"/>
          </a:p>
        </p:txBody>
      </p:sp>
      <p:sp>
        <p:nvSpPr>
          <p:cNvPr id="34" name="33 Rectángulo"/>
          <p:cNvSpPr/>
          <p:nvPr/>
        </p:nvSpPr>
        <p:spPr>
          <a:xfrm>
            <a:off x="23978864" y="1164290"/>
            <a:ext cx="1632181" cy="478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Mercancía</a:t>
            </a:r>
            <a:endParaRPr lang="es-MX" sz="1400" b="1" dirty="0"/>
          </a:p>
        </p:txBody>
      </p:sp>
      <p:sp>
        <p:nvSpPr>
          <p:cNvPr id="35" name="34 Rectángulo"/>
          <p:cNvSpPr/>
          <p:nvPr/>
        </p:nvSpPr>
        <p:spPr>
          <a:xfrm>
            <a:off x="17769862" y="5709192"/>
            <a:ext cx="1632181" cy="478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Defensa</a:t>
            </a:r>
            <a:endParaRPr lang="es-MX" sz="1400" b="1" dirty="0"/>
          </a:p>
        </p:txBody>
      </p:sp>
      <p:sp>
        <p:nvSpPr>
          <p:cNvPr id="36" name="35 Rectángulo"/>
          <p:cNvSpPr/>
          <p:nvPr/>
        </p:nvSpPr>
        <p:spPr>
          <a:xfrm>
            <a:off x="26452472" y="5416971"/>
            <a:ext cx="1632181" cy="478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Aliado</a:t>
            </a:r>
            <a:endParaRPr lang="es-MX" sz="1400" b="1" dirty="0"/>
          </a:p>
        </p:txBody>
      </p:sp>
      <p:sp>
        <p:nvSpPr>
          <p:cNvPr id="37" name="36 Rectángulo"/>
          <p:cNvSpPr/>
          <p:nvPr/>
        </p:nvSpPr>
        <p:spPr>
          <a:xfrm>
            <a:off x="20029451" y="2678665"/>
            <a:ext cx="1632181" cy="478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err="1" smtClean="0"/>
              <a:t>Team</a:t>
            </a:r>
            <a:endParaRPr lang="es-MX" sz="1400" b="1" dirty="0"/>
          </a:p>
        </p:txBody>
      </p:sp>
      <p:sp>
        <p:nvSpPr>
          <p:cNvPr id="38" name="37 Rectángulo"/>
          <p:cNvSpPr/>
          <p:nvPr/>
        </p:nvSpPr>
        <p:spPr>
          <a:xfrm>
            <a:off x="20925526" y="1183423"/>
            <a:ext cx="1632181" cy="478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Historia</a:t>
            </a:r>
            <a:endParaRPr lang="es-MX" sz="1400" b="1" dirty="0"/>
          </a:p>
        </p:txBody>
      </p:sp>
      <p:sp>
        <p:nvSpPr>
          <p:cNvPr id="39" name="38 Rectángulo"/>
          <p:cNvSpPr/>
          <p:nvPr/>
        </p:nvSpPr>
        <p:spPr>
          <a:xfrm>
            <a:off x="27084702" y="1341497"/>
            <a:ext cx="999951" cy="478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Vida</a:t>
            </a:r>
            <a:endParaRPr lang="es-MX" sz="1400" b="1" dirty="0"/>
          </a:p>
        </p:txBody>
      </p:sp>
      <p:sp>
        <p:nvSpPr>
          <p:cNvPr id="40" name="39 Rectángulo"/>
          <p:cNvSpPr/>
          <p:nvPr/>
        </p:nvSpPr>
        <p:spPr>
          <a:xfrm>
            <a:off x="26103719" y="3222555"/>
            <a:ext cx="1632181" cy="478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Escudo</a:t>
            </a:r>
            <a:endParaRPr lang="es-MX" sz="1400" b="1" dirty="0"/>
          </a:p>
        </p:txBody>
      </p:sp>
      <p:sp>
        <p:nvSpPr>
          <p:cNvPr id="41" name="40 Rectángulo"/>
          <p:cNvSpPr/>
          <p:nvPr/>
        </p:nvSpPr>
        <p:spPr>
          <a:xfrm>
            <a:off x="24195911" y="6768200"/>
            <a:ext cx="905288" cy="3792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Ruta</a:t>
            </a:r>
            <a:endParaRPr lang="es-MX" sz="1400" b="1" dirty="0"/>
          </a:p>
        </p:txBody>
      </p:sp>
      <p:sp>
        <p:nvSpPr>
          <p:cNvPr id="42" name="41 Rectángulo"/>
          <p:cNvSpPr/>
          <p:nvPr/>
        </p:nvSpPr>
        <p:spPr>
          <a:xfrm>
            <a:off x="21141602" y="6685691"/>
            <a:ext cx="1200027" cy="335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Escena</a:t>
            </a:r>
            <a:endParaRPr lang="es-MX" sz="1400" b="1" dirty="0"/>
          </a:p>
        </p:txBody>
      </p:sp>
      <p:sp>
        <p:nvSpPr>
          <p:cNvPr id="43" name="42 Rectángulo"/>
          <p:cNvSpPr/>
          <p:nvPr/>
        </p:nvSpPr>
        <p:spPr>
          <a:xfrm>
            <a:off x="18989258" y="9228738"/>
            <a:ext cx="912485" cy="434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Final</a:t>
            </a:r>
            <a:endParaRPr lang="es-MX" sz="1400" b="1" dirty="0"/>
          </a:p>
        </p:txBody>
      </p:sp>
      <p:sp>
        <p:nvSpPr>
          <p:cNvPr id="44" name="43 Rectángulo"/>
          <p:cNvSpPr/>
          <p:nvPr/>
        </p:nvSpPr>
        <p:spPr>
          <a:xfrm>
            <a:off x="26768587" y="12330388"/>
            <a:ext cx="1632181" cy="478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Caja De Objeto</a:t>
            </a:r>
            <a:endParaRPr lang="es-MX" sz="1400" b="1" dirty="0"/>
          </a:p>
        </p:txBody>
      </p:sp>
      <p:sp>
        <p:nvSpPr>
          <p:cNvPr id="45" name="44 Rectángulo"/>
          <p:cNvSpPr/>
          <p:nvPr/>
        </p:nvSpPr>
        <p:spPr>
          <a:xfrm>
            <a:off x="24113696" y="11658770"/>
            <a:ext cx="1632181" cy="478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Punto De Control</a:t>
            </a:r>
            <a:endParaRPr lang="es-MX" sz="1400" b="1" dirty="0"/>
          </a:p>
        </p:txBody>
      </p:sp>
      <p:sp>
        <p:nvSpPr>
          <p:cNvPr id="46" name="45 Rectángulo"/>
          <p:cNvSpPr/>
          <p:nvPr/>
        </p:nvSpPr>
        <p:spPr>
          <a:xfrm>
            <a:off x="26302036" y="6744168"/>
            <a:ext cx="618233" cy="4378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Era</a:t>
            </a:r>
            <a:endParaRPr lang="es-MX" sz="1400" b="1" dirty="0"/>
          </a:p>
        </p:txBody>
      </p:sp>
      <p:sp>
        <p:nvSpPr>
          <p:cNvPr id="47" name="46 Rectángulo"/>
          <p:cNvSpPr/>
          <p:nvPr/>
        </p:nvSpPr>
        <p:spPr>
          <a:xfrm>
            <a:off x="19112505" y="11479916"/>
            <a:ext cx="824159" cy="3623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Acto</a:t>
            </a:r>
            <a:endParaRPr lang="es-MX" sz="1400" b="1" dirty="0"/>
          </a:p>
        </p:txBody>
      </p:sp>
      <p:sp>
        <p:nvSpPr>
          <p:cNvPr id="48" name="47 Rectángulo"/>
          <p:cNvSpPr/>
          <p:nvPr/>
        </p:nvSpPr>
        <p:spPr>
          <a:xfrm>
            <a:off x="23142502" y="8272693"/>
            <a:ext cx="829725" cy="405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Gema</a:t>
            </a:r>
            <a:endParaRPr lang="es-MX" sz="1400" b="1" dirty="0"/>
          </a:p>
        </p:txBody>
      </p:sp>
      <p:sp>
        <p:nvSpPr>
          <p:cNvPr id="49" name="48 Rectángulo"/>
          <p:cNvSpPr/>
          <p:nvPr/>
        </p:nvSpPr>
        <p:spPr>
          <a:xfrm>
            <a:off x="21789039" y="11712510"/>
            <a:ext cx="824159" cy="3882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Ring</a:t>
            </a:r>
            <a:endParaRPr lang="es-MX" sz="1400" b="1" dirty="0"/>
          </a:p>
        </p:txBody>
      </p:sp>
      <p:sp>
        <p:nvSpPr>
          <p:cNvPr id="50" name="49 Rectángulo"/>
          <p:cNvSpPr/>
          <p:nvPr/>
        </p:nvSpPr>
        <p:spPr>
          <a:xfrm>
            <a:off x="20860236" y="13176831"/>
            <a:ext cx="1068262" cy="44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Esmeralda</a:t>
            </a:r>
            <a:endParaRPr lang="es-MX" sz="1400" b="1" dirty="0"/>
          </a:p>
        </p:txBody>
      </p:sp>
      <p:sp>
        <p:nvSpPr>
          <p:cNvPr id="51" name="50 Rectángulo"/>
          <p:cNvSpPr/>
          <p:nvPr/>
        </p:nvSpPr>
        <p:spPr>
          <a:xfrm>
            <a:off x="23316598" y="13315019"/>
            <a:ext cx="1233232" cy="461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Banda</a:t>
            </a:r>
          </a:p>
          <a:p>
            <a:pPr algn="ctr"/>
            <a:r>
              <a:rPr lang="es-MX" sz="1400" b="1" dirty="0" smtClean="0"/>
              <a:t>Sonora</a:t>
            </a:r>
            <a:endParaRPr lang="es-MX" sz="1400" b="1" dirty="0"/>
          </a:p>
        </p:txBody>
      </p:sp>
      <p:sp>
        <p:nvSpPr>
          <p:cNvPr id="52" name="51 Rectángulo"/>
          <p:cNvSpPr/>
          <p:nvPr/>
        </p:nvSpPr>
        <p:spPr>
          <a:xfrm>
            <a:off x="25663391" y="13614657"/>
            <a:ext cx="887221" cy="403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Bucle</a:t>
            </a:r>
            <a:endParaRPr lang="es-MX" sz="1400" b="1" dirty="0"/>
          </a:p>
        </p:txBody>
      </p:sp>
      <p:sp>
        <p:nvSpPr>
          <p:cNvPr id="54" name="53 Rectángulo"/>
          <p:cNvSpPr/>
          <p:nvPr/>
        </p:nvSpPr>
        <p:spPr>
          <a:xfrm>
            <a:off x="26186044" y="8128301"/>
            <a:ext cx="1068182" cy="4565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Animal</a:t>
            </a:r>
            <a:endParaRPr lang="es-MX" sz="1400" b="1" dirty="0"/>
          </a:p>
        </p:txBody>
      </p:sp>
      <p:sp>
        <p:nvSpPr>
          <p:cNvPr id="55" name="54 Rectángulo"/>
          <p:cNvSpPr/>
          <p:nvPr/>
        </p:nvSpPr>
        <p:spPr>
          <a:xfrm>
            <a:off x="27109368" y="9007435"/>
            <a:ext cx="1056970" cy="3945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Trampa</a:t>
            </a:r>
            <a:endParaRPr lang="es-MX" sz="1400" b="1" dirty="0"/>
          </a:p>
        </p:txBody>
      </p:sp>
      <p:sp>
        <p:nvSpPr>
          <p:cNvPr id="56" name="55 Rectángulo"/>
          <p:cNvSpPr/>
          <p:nvPr/>
        </p:nvSpPr>
        <p:spPr>
          <a:xfrm>
            <a:off x="25072609" y="10026648"/>
            <a:ext cx="1008107" cy="478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Tiempo</a:t>
            </a:r>
            <a:endParaRPr lang="es-MX" sz="1400" b="1" dirty="0"/>
          </a:p>
        </p:txBody>
      </p:sp>
      <p:sp>
        <p:nvSpPr>
          <p:cNvPr id="57" name="56 Rectángulo"/>
          <p:cNvSpPr/>
          <p:nvPr/>
        </p:nvSpPr>
        <p:spPr>
          <a:xfrm>
            <a:off x="26490971" y="10377523"/>
            <a:ext cx="951094" cy="377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Enemigo</a:t>
            </a:r>
            <a:endParaRPr lang="es-MX" sz="1400" b="1" dirty="0"/>
          </a:p>
        </p:txBody>
      </p:sp>
      <p:sp>
        <p:nvSpPr>
          <p:cNvPr id="58" name="57 Rectángulo"/>
          <p:cNvSpPr/>
          <p:nvPr/>
        </p:nvSpPr>
        <p:spPr>
          <a:xfrm>
            <a:off x="22870828" y="10089077"/>
            <a:ext cx="766588" cy="3651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smtClean="0"/>
              <a:t>Jefe</a:t>
            </a:r>
            <a:endParaRPr lang="es-MX" sz="1400" b="1" dirty="0"/>
          </a:p>
        </p:txBody>
      </p:sp>
      <p:cxnSp>
        <p:nvCxnSpPr>
          <p:cNvPr id="60" name="59 Conector angular"/>
          <p:cNvCxnSpPr/>
          <p:nvPr/>
        </p:nvCxnSpPr>
        <p:spPr>
          <a:xfrm rot="5400000" flipH="1" flipV="1">
            <a:off x="9705267" y="3312139"/>
            <a:ext cx="3533109" cy="949518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Elipse"/>
          <p:cNvSpPr/>
          <p:nvPr/>
        </p:nvSpPr>
        <p:spPr>
          <a:xfrm>
            <a:off x="12534531" y="1254262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62" name="61 Elipse"/>
          <p:cNvSpPr/>
          <p:nvPr/>
        </p:nvSpPr>
        <p:spPr>
          <a:xfrm>
            <a:off x="10451003" y="56153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63" name="62 Elipse"/>
          <p:cNvSpPr/>
          <p:nvPr/>
        </p:nvSpPr>
        <p:spPr>
          <a:xfrm>
            <a:off x="11494865" y="269621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Modelo</a:t>
            </a:r>
            <a:endParaRPr lang="es-MX" sz="1100" b="1" dirty="0"/>
          </a:p>
        </p:txBody>
      </p:sp>
      <p:sp>
        <p:nvSpPr>
          <p:cNvPr id="64" name="63 Elipse"/>
          <p:cNvSpPr/>
          <p:nvPr/>
        </p:nvSpPr>
        <p:spPr>
          <a:xfrm>
            <a:off x="12039919" y="926827"/>
            <a:ext cx="1540414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cxnSp>
        <p:nvCxnSpPr>
          <p:cNvPr id="66" name="65 Conector recto"/>
          <p:cNvCxnSpPr>
            <a:stCxn id="20" idx="0"/>
            <a:endCxn id="63" idx="4"/>
          </p:cNvCxnSpPr>
          <p:nvPr/>
        </p:nvCxnSpPr>
        <p:spPr>
          <a:xfrm flipV="1">
            <a:off x="11945575" y="535973"/>
            <a:ext cx="94344" cy="10743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20" idx="0"/>
            <a:endCxn id="64" idx="3"/>
          </p:cNvCxnSpPr>
          <p:nvPr/>
        </p:nvCxnSpPr>
        <p:spPr>
          <a:xfrm flipV="1">
            <a:off x="11945575" y="1154173"/>
            <a:ext cx="319932" cy="4561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20" idx="0"/>
            <a:endCxn id="61" idx="3"/>
          </p:cNvCxnSpPr>
          <p:nvPr/>
        </p:nvCxnSpPr>
        <p:spPr>
          <a:xfrm flipV="1">
            <a:off x="11945575" y="1481608"/>
            <a:ext cx="748599" cy="1286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20" idx="0"/>
            <a:endCxn id="62" idx="5"/>
          </p:cNvCxnSpPr>
          <p:nvPr/>
        </p:nvCxnSpPr>
        <p:spPr>
          <a:xfrm flipH="1" flipV="1">
            <a:off x="11381468" y="788885"/>
            <a:ext cx="564107" cy="8214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Decisión"/>
          <p:cNvSpPr/>
          <p:nvPr/>
        </p:nvSpPr>
        <p:spPr>
          <a:xfrm>
            <a:off x="11193956" y="3388048"/>
            <a:ext cx="1505248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Dispone </a:t>
            </a:r>
            <a:endParaRPr lang="es-MX" sz="1100" b="1" dirty="0"/>
          </a:p>
        </p:txBody>
      </p:sp>
      <p:sp>
        <p:nvSpPr>
          <p:cNvPr id="76" name="75 CuadroTexto"/>
          <p:cNvSpPr txBox="1"/>
          <p:nvPr/>
        </p:nvSpPr>
        <p:spPr>
          <a:xfrm>
            <a:off x="12114289" y="2774765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cxnSp>
        <p:nvCxnSpPr>
          <p:cNvPr id="78" name="77 Conector angular"/>
          <p:cNvCxnSpPr>
            <a:stCxn id="6" idx="3"/>
            <a:endCxn id="21" idx="1"/>
          </p:cNvCxnSpPr>
          <p:nvPr/>
        </p:nvCxnSpPr>
        <p:spPr>
          <a:xfrm>
            <a:off x="6871992" y="1763413"/>
            <a:ext cx="3370436" cy="4010097"/>
          </a:xfrm>
          <a:prstGeom prst="bentConnector3">
            <a:avLst>
              <a:gd name="adj1" fmla="val 3665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Elipse"/>
          <p:cNvSpPr/>
          <p:nvPr/>
        </p:nvSpPr>
        <p:spPr>
          <a:xfrm>
            <a:off x="6394094" y="40784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83" name="82 Elipse"/>
          <p:cNvSpPr/>
          <p:nvPr/>
        </p:nvSpPr>
        <p:spPr>
          <a:xfrm>
            <a:off x="6967390" y="116830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85" name="84 Elipse"/>
          <p:cNvSpPr/>
          <p:nvPr/>
        </p:nvSpPr>
        <p:spPr>
          <a:xfrm>
            <a:off x="5403344" y="154689"/>
            <a:ext cx="914921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Árcade</a:t>
            </a:r>
            <a:endParaRPr lang="es-MX" sz="1100" b="1" dirty="0"/>
          </a:p>
        </p:txBody>
      </p:sp>
      <p:sp>
        <p:nvSpPr>
          <p:cNvPr id="86" name="85 Elipse"/>
          <p:cNvSpPr/>
          <p:nvPr/>
        </p:nvSpPr>
        <p:spPr>
          <a:xfrm>
            <a:off x="7048023" y="835557"/>
            <a:ext cx="897602" cy="26295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Tipo</a:t>
            </a:r>
            <a:endParaRPr lang="es-MX" sz="1100" b="1" dirty="0"/>
          </a:p>
        </p:txBody>
      </p:sp>
      <p:cxnSp>
        <p:nvCxnSpPr>
          <p:cNvPr id="88" name="87 Conector recto"/>
          <p:cNvCxnSpPr>
            <a:stCxn id="85" idx="4"/>
            <a:endCxn id="6" idx="0"/>
          </p:cNvCxnSpPr>
          <p:nvPr/>
        </p:nvCxnSpPr>
        <p:spPr>
          <a:xfrm>
            <a:off x="5860805" y="421041"/>
            <a:ext cx="390552" cy="11159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>
            <a:stCxn id="6" idx="0"/>
            <a:endCxn id="82" idx="4"/>
          </p:cNvCxnSpPr>
          <p:nvPr/>
        </p:nvCxnSpPr>
        <p:spPr>
          <a:xfrm flipV="1">
            <a:off x="6251357" y="674201"/>
            <a:ext cx="687791" cy="862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"/>
          <p:cNvCxnSpPr>
            <a:stCxn id="6" idx="0"/>
            <a:endCxn id="86" idx="3"/>
          </p:cNvCxnSpPr>
          <p:nvPr/>
        </p:nvCxnSpPr>
        <p:spPr>
          <a:xfrm flipV="1">
            <a:off x="6251357" y="1060003"/>
            <a:ext cx="928117" cy="4770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>
            <a:stCxn id="6" idx="0"/>
            <a:endCxn id="83" idx="3"/>
          </p:cNvCxnSpPr>
          <p:nvPr/>
        </p:nvCxnSpPr>
        <p:spPr>
          <a:xfrm flipV="1">
            <a:off x="6251357" y="1395652"/>
            <a:ext cx="875676" cy="141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Decisión"/>
          <p:cNvSpPr/>
          <p:nvPr/>
        </p:nvSpPr>
        <p:spPr>
          <a:xfrm>
            <a:off x="7385853" y="3712081"/>
            <a:ext cx="1431461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Puede disponer</a:t>
            </a:r>
            <a:endParaRPr lang="es-MX" sz="1100" b="1" dirty="0"/>
          </a:p>
        </p:txBody>
      </p:sp>
      <p:sp>
        <p:nvSpPr>
          <p:cNvPr id="96" name="95 CuadroTexto"/>
          <p:cNvSpPr txBox="1"/>
          <p:nvPr/>
        </p:nvSpPr>
        <p:spPr>
          <a:xfrm>
            <a:off x="8193748" y="3450471"/>
            <a:ext cx="52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97" name="96 Elipse"/>
          <p:cNvSpPr/>
          <p:nvPr/>
        </p:nvSpPr>
        <p:spPr>
          <a:xfrm>
            <a:off x="220637" y="733038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98" name="97 Elipse"/>
          <p:cNvSpPr/>
          <p:nvPr/>
        </p:nvSpPr>
        <p:spPr>
          <a:xfrm>
            <a:off x="2562362" y="22127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99" name="98 Elipse"/>
          <p:cNvSpPr/>
          <p:nvPr/>
        </p:nvSpPr>
        <p:spPr>
          <a:xfrm>
            <a:off x="2750834" y="633181"/>
            <a:ext cx="1356436" cy="3100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Jugabilidad</a:t>
            </a:r>
            <a:endParaRPr lang="es-MX" sz="1100" b="1" dirty="0"/>
          </a:p>
        </p:txBody>
      </p:sp>
      <p:sp>
        <p:nvSpPr>
          <p:cNvPr id="100" name="99 Elipse"/>
          <p:cNvSpPr/>
          <p:nvPr/>
        </p:nvSpPr>
        <p:spPr>
          <a:xfrm>
            <a:off x="285244" y="1143644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/>
              <a:t>T</a:t>
            </a:r>
            <a:r>
              <a:rPr lang="es-MX" sz="1100" b="1" dirty="0" smtClean="0"/>
              <a:t>iempo</a:t>
            </a:r>
            <a:endParaRPr lang="es-MX" sz="1100" b="1" dirty="0"/>
          </a:p>
        </p:txBody>
      </p:sp>
      <p:sp>
        <p:nvSpPr>
          <p:cNvPr id="101" name="100 Elipse"/>
          <p:cNvSpPr/>
          <p:nvPr/>
        </p:nvSpPr>
        <p:spPr>
          <a:xfrm>
            <a:off x="2538564" y="1110812"/>
            <a:ext cx="1377871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107" name="106 Elipse"/>
          <p:cNvSpPr/>
          <p:nvPr/>
        </p:nvSpPr>
        <p:spPr>
          <a:xfrm>
            <a:off x="9861872" y="1015690"/>
            <a:ext cx="1539852" cy="35173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 smtClean="0"/>
              <a:t>idDispositivo</a:t>
            </a:r>
            <a:endParaRPr lang="es-MX" sz="800" b="1" dirty="0" smtClean="0"/>
          </a:p>
          <a:p>
            <a:pPr algn="ctr"/>
            <a:r>
              <a:rPr lang="es-MX" sz="800" b="1" dirty="0" smtClean="0"/>
              <a:t>De</a:t>
            </a:r>
          </a:p>
          <a:p>
            <a:pPr algn="ctr"/>
            <a:r>
              <a:rPr lang="es-MX" sz="800" b="1" dirty="0" smtClean="0"/>
              <a:t>Entrada</a:t>
            </a:r>
            <a:endParaRPr lang="es-MX" sz="800" b="1" dirty="0"/>
          </a:p>
        </p:txBody>
      </p:sp>
      <p:cxnSp>
        <p:nvCxnSpPr>
          <p:cNvPr id="109" name="108 Conector recto"/>
          <p:cNvCxnSpPr>
            <a:stCxn id="20" idx="0"/>
            <a:endCxn id="107" idx="4"/>
          </p:cNvCxnSpPr>
          <p:nvPr/>
        </p:nvCxnSpPr>
        <p:spPr>
          <a:xfrm flipH="1" flipV="1">
            <a:off x="10631798" y="1367421"/>
            <a:ext cx="1313777" cy="242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Elipse"/>
          <p:cNvSpPr/>
          <p:nvPr/>
        </p:nvSpPr>
        <p:spPr>
          <a:xfrm>
            <a:off x="4718261" y="79819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idMini</a:t>
            </a:r>
            <a:r>
              <a:rPr lang="es-MX" sz="1100" b="1" dirty="0" smtClean="0"/>
              <a:t> Juego</a:t>
            </a:r>
            <a:endParaRPr lang="es-MX" sz="1100" b="1" dirty="0"/>
          </a:p>
        </p:txBody>
      </p:sp>
      <p:cxnSp>
        <p:nvCxnSpPr>
          <p:cNvPr id="117" name="116 Conector recto"/>
          <p:cNvCxnSpPr>
            <a:stCxn id="6" idx="0"/>
            <a:endCxn id="115" idx="4"/>
          </p:cNvCxnSpPr>
          <p:nvPr/>
        </p:nvCxnSpPr>
        <p:spPr>
          <a:xfrm flipH="1" flipV="1">
            <a:off x="5263315" y="1064551"/>
            <a:ext cx="988042" cy="472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17 Elipse"/>
          <p:cNvSpPr/>
          <p:nvPr/>
        </p:nvSpPr>
        <p:spPr>
          <a:xfrm>
            <a:off x="633735" y="206192"/>
            <a:ext cx="1620753" cy="2881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idContrareloj</a:t>
            </a:r>
            <a:endParaRPr lang="es-MX" sz="1100" b="1" dirty="0"/>
          </a:p>
        </p:txBody>
      </p:sp>
      <p:cxnSp>
        <p:nvCxnSpPr>
          <p:cNvPr id="120" name="119 Conector recto"/>
          <p:cNvCxnSpPr>
            <a:stCxn id="5" idx="0"/>
          </p:cNvCxnSpPr>
          <p:nvPr/>
        </p:nvCxnSpPr>
        <p:spPr>
          <a:xfrm flipH="1" flipV="1">
            <a:off x="1343113" y="1308659"/>
            <a:ext cx="504113" cy="228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"/>
          <p:cNvCxnSpPr>
            <a:stCxn id="5" idx="0"/>
            <a:endCxn id="118" idx="4"/>
          </p:cNvCxnSpPr>
          <p:nvPr/>
        </p:nvCxnSpPr>
        <p:spPr>
          <a:xfrm flipH="1" flipV="1">
            <a:off x="1444112" y="494357"/>
            <a:ext cx="403114" cy="1042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>
            <a:stCxn id="5" idx="0"/>
          </p:cNvCxnSpPr>
          <p:nvPr/>
        </p:nvCxnSpPr>
        <p:spPr>
          <a:xfrm flipH="1" flipV="1">
            <a:off x="1282821" y="904925"/>
            <a:ext cx="564405" cy="6320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"/>
          <p:cNvCxnSpPr>
            <a:stCxn id="5" idx="0"/>
            <a:endCxn id="98" idx="3"/>
          </p:cNvCxnSpPr>
          <p:nvPr/>
        </p:nvCxnSpPr>
        <p:spPr>
          <a:xfrm flipV="1">
            <a:off x="1847226" y="448625"/>
            <a:ext cx="874779" cy="1088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"/>
          <p:cNvCxnSpPr>
            <a:stCxn id="5" idx="0"/>
            <a:endCxn id="99" idx="2"/>
          </p:cNvCxnSpPr>
          <p:nvPr/>
        </p:nvCxnSpPr>
        <p:spPr>
          <a:xfrm flipV="1">
            <a:off x="1847226" y="788204"/>
            <a:ext cx="903608" cy="748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>
            <a:stCxn id="5" idx="0"/>
            <a:endCxn id="101" idx="2"/>
          </p:cNvCxnSpPr>
          <p:nvPr/>
        </p:nvCxnSpPr>
        <p:spPr>
          <a:xfrm flipV="1">
            <a:off x="1847226" y="1243988"/>
            <a:ext cx="691338" cy="2930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>
            <a:stCxn id="5" idx="3"/>
            <a:endCxn id="6" idx="1"/>
          </p:cNvCxnSpPr>
          <p:nvPr/>
        </p:nvCxnSpPr>
        <p:spPr>
          <a:xfrm flipV="1">
            <a:off x="2412447" y="1763413"/>
            <a:ext cx="3218274" cy="202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133 Decisión"/>
          <p:cNvSpPr/>
          <p:nvPr/>
        </p:nvSpPr>
        <p:spPr>
          <a:xfrm>
            <a:off x="3463261" y="1368842"/>
            <a:ext cx="131542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100" b="1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4605639" y="1335532"/>
            <a:ext cx="43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1-n</a:t>
            </a:r>
          </a:p>
        </p:txBody>
      </p:sp>
      <p:cxnSp>
        <p:nvCxnSpPr>
          <p:cNvPr id="137" name="136 Conector angular"/>
          <p:cNvCxnSpPr>
            <a:stCxn id="8" idx="2"/>
            <a:endCxn id="21" idx="1"/>
          </p:cNvCxnSpPr>
          <p:nvPr/>
        </p:nvCxnSpPr>
        <p:spPr>
          <a:xfrm rot="16200000" flipH="1">
            <a:off x="6953712" y="2484793"/>
            <a:ext cx="2597065" cy="398036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140 Decisión"/>
          <p:cNvSpPr/>
          <p:nvPr/>
        </p:nvSpPr>
        <p:spPr>
          <a:xfrm>
            <a:off x="5591904" y="4448715"/>
            <a:ext cx="131542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Puede acceder</a:t>
            </a:r>
            <a:endParaRPr lang="es-MX" sz="1100" b="1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6377529" y="4157713"/>
            <a:ext cx="476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143" name="142 Elipse"/>
          <p:cNvSpPr/>
          <p:nvPr/>
        </p:nvSpPr>
        <p:spPr>
          <a:xfrm>
            <a:off x="5001675" y="2154170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144" name="143 Elipse"/>
          <p:cNvSpPr/>
          <p:nvPr/>
        </p:nvSpPr>
        <p:spPr>
          <a:xfrm>
            <a:off x="6853615" y="2514692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145" name="144 Elipse"/>
          <p:cNvSpPr/>
          <p:nvPr/>
        </p:nvSpPr>
        <p:spPr>
          <a:xfrm>
            <a:off x="6154552" y="2151703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Código</a:t>
            </a:r>
            <a:endParaRPr lang="es-MX" sz="1100" b="1" dirty="0"/>
          </a:p>
        </p:txBody>
      </p:sp>
      <p:sp>
        <p:nvSpPr>
          <p:cNvPr id="146" name="145 Elipse"/>
          <p:cNvSpPr/>
          <p:nvPr/>
        </p:nvSpPr>
        <p:spPr>
          <a:xfrm>
            <a:off x="4411446" y="2590213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idExtra</a:t>
            </a:r>
            <a:endParaRPr lang="es-MX" sz="1100" b="1" dirty="0"/>
          </a:p>
        </p:txBody>
      </p:sp>
      <p:cxnSp>
        <p:nvCxnSpPr>
          <p:cNvPr id="148" name="147 Conector recto"/>
          <p:cNvCxnSpPr>
            <a:stCxn id="8" idx="0"/>
            <a:endCxn id="145" idx="3"/>
          </p:cNvCxnSpPr>
          <p:nvPr/>
        </p:nvCxnSpPr>
        <p:spPr>
          <a:xfrm flipV="1">
            <a:off x="6262060" y="2379049"/>
            <a:ext cx="52135" cy="372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"/>
          <p:cNvCxnSpPr>
            <a:stCxn id="8" idx="0"/>
            <a:endCxn id="143" idx="5"/>
          </p:cNvCxnSpPr>
          <p:nvPr/>
        </p:nvCxnSpPr>
        <p:spPr>
          <a:xfrm flipH="1" flipV="1">
            <a:off x="5932140" y="2381516"/>
            <a:ext cx="329920" cy="370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"/>
          <p:cNvCxnSpPr>
            <a:stCxn id="8" idx="0"/>
            <a:endCxn id="144" idx="2"/>
          </p:cNvCxnSpPr>
          <p:nvPr/>
        </p:nvCxnSpPr>
        <p:spPr>
          <a:xfrm flipV="1">
            <a:off x="6262060" y="2647868"/>
            <a:ext cx="591555" cy="1038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"/>
          <p:cNvCxnSpPr>
            <a:stCxn id="8" idx="0"/>
            <a:endCxn id="146" idx="6"/>
          </p:cNvCxnSpPr>
          <p:nvPr/>
        </p:nvCxnSpPr>
        <p:spPr>
          <a:xfrm flipH="1" flipV="1">
            <a:off x="5501554" y="2723389"/>
            <a:ext cx="760506" cy="282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154 Rectángulo"/>
          <p:cNvSpPr/>
          <p:nvPr/>
        </p:nvSpPr>
        <p:spPr>
          <a:xfrm>
            <a:off x="2273046" y="3835523"/>
            <a:ext cx="1015761" cy="420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smtClean="0"/>
              <a:t>Saga</a:t>
            </a:r>
            <a:endParaRPr lang="es-MX" sz="1100" b="1" dirty="0"/>
          </a:p>
        </p:txBody>
      </p:sp>
      <p:cxnSp>
        <p:nvCxnSpPr>
          <p:cNvPr id="157" name="156 Conector angular"/>
          <p:cNvCxnSpPr>
            <a:stCxn id="155" idx="2"/>
            <a:endCxn id="21" idx="1"/>
          </p:cNvCxnSpPr>
          <p:nvPr/>
        </p:nvCxnSpPr>
        <p:spPr>
          <a:xfrm rot="16200000" flipH="1">
            <a:off x="5752718" y="1283799"/>
            <a:ext cx="1517919" cy="746150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157 Decisión"/>
          <p:cNvSpPr/>
          <p:nvPr/>
        </p:nvSpPr>
        <p:spPr>
          <a:xfrm>
            <a:off x="3841036" y="5353772"/>
            <a:ext cx="131542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Puede escoger</a:t>
            </a:r>
            <a:endParaRPr lang="es-MX" sz="1100" b="1" dirty="0"/>
          </a:p>
        </p:txBody>
      </p:sp>
      <p:sp>
        <p:nvSpPr>
          <p:cNvPr id="160" name="159 Elipse"/>
          <p:cNvSpPr/>
          <p:nvPr/>
        </p:nvSpPr>
        <p:spPr>
          <a:xfrm>
            <a:off x="2161205" y="3411664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161" name="160 Elipse"/>
          <p:cNvSpPr/>
          <p:nvPr/>
        </p:nvSpPr>
        <p:spPr>
          <a:xfrm>
            <a:off x="560238" y="238151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162" name="161 Elipse"/>
          <p:cNvSpPr/>
          <p:nvPr/>
        </p:nvSpPr>
        <p:spPr>
          <a:xfrm>
            <a:off x="3537803" y="4778417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163" name="162 Elipse"/>
          <p:cNvSpPr/>
          <p:nvPr/>
        </p:nvSpPr>
        <p:spPr>
          <a:xfrm>
            <a:off x="3687677" y="3495692"/>
            <a:ext cx="1442733" cy="2056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idSaga</a:t>
            </a:r>
            <a:endParaRPr lang="es-MX" sz="1100" b="1" dirty="0"/>
          </a:p>
        </p:txBody>
      </p:sp>
      <p:sp>
        <p:nvSpPr>
          <p:cNvPr id="164" name="163 Elipse"/>
          <p:cNvSpPr/>
          <p:nvPr/>
        </p:nvSpPr>
        <p:spPr>
          <a:xfrm>
            <a:off x="1557791" y="3127188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165" name="164 Elipse"/>
          <p:cNvSpPr/>
          <p:nvPr/>
        </p:nvSpPr>
        <p:spPr>
          <a:xfrm>
            <a:off x="-1" y="2870439"/>
            <a:ext cx="962231" cy="2170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idSerie</a:t>
            </a:r>
            <a:endParaRPr lang="es-MX" sz="1100" b="1" dirty="0"/>
          </a:p>
        </p:txBody>
      </p:sp>
      <p:sp>
        <p:nvSpPr>
          <p:cNvPr id="166" name="165 Elipse"/>
          <p:cNvSpPr/>
          <p:nvPr/>
        </p:nvSpPr>
        <p:spPr>
          <a:xfrm>
            <a:off x="3961535" y="3864639"/>
            <a:ext cx="1204144" cy="2926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Colección</a:t>
            </a:r>
            <a:endParaRPr lang="es-MX" sz="1100" b="1" dirty="0"/>
          </a:p>
        </p:txBody>
      </p:sp>
      <p:sp>
        <p:nvSpPr>
          <p:cNvPr id="167" name="166 Elipse"/>
          <p:cNvSpPr/>
          <p:nvPr/>
        </p:nvSpPr>
        <p:spPr>
          <a:xfrm>
            <a:off x="3709835" y="4212981"/>
            <a:ext cx="1398415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Generación</a:t>
            </a:r>
            <a:endParaRPr lang="es-MX" sz="1100" b="1" dirty="0"/>
          </a:p>
        </p:txBody>
      </p:sp>
      <p:cxnSp>
        <p:nvCxnSpPr>
          <p:cNvPr id="169" name="168 Conector recto"/>
          <p:cNvCxnSpPr>
            <a:stCxn id="155" idx="2"/>
            <a:endCxn id="162" idx="2"/>
          </p:cNvCxnSpPr>
          <p:nvPr/>
        </p:nvCxnSpPr>
        <p:spPr>
          <a:xfrm>
            <a:off x="2780927" y="4255591"/>
            <a:ext cx="756876" cy="656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recto"/>
          <p:cNvCxnSpPr>
            <a:endCxn id="167" idx="2"/>
          </p:cNvCxnSpPr>
          <p:nvPr/>
        </p:nvCxnSpPr>
        <p:spPr>
          <a:xfrm>
            <a:off x="3288656" y="4212980"/>
            <a:ext cx="421179" cy="13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recto"/>
          <p:cNvCxnSpPr>
            <a:stCxn id="155" idx="3"/>
            <a:endCxn id="166" idx="2"/>
          </p:cNvCxnSpPr>
          <p:nvPr/>
        </p:nvCxnSpPr>
        <p:spPr>
          <a:xfrm flipV="1">
            <a:off x="3288807" y="4010962"/>
            <a:ext cx="672728" cy="34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74 Conector recto"/>
          <p:cNvCxnSpPr>
            <a:endCxn id="163" idx="2"/>
          </p:cNvCxnSpPr>
          <p:nvPr/>
        </p:nvCxnSpPr>
        <p:spPr>
          <a:xfrm flipV="1">
            <a:off x="3219635" y="3598542"/>
            <a:ext cx="468042" cy="2661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"/>
          <p:cNvCxnSpPr>
            <a:endCxn id="160" idx="3"/>
          </p:cNvCxnSpPr>
          <p:nvPr/>
        </p:nvCxnSpPr>
        <p:spPr>
          <a:xfrm flipH="1" flipV="1">
            <a:off x="2320848" y="3639010"/>
            <a:ext cx="91599" cy="1965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179 Elipse"/>
          <p:cNvSpPr/>
          <p:nvPr/>
        </p:nvSpPr>
        <p:spPr>
          <a:xfrm>
            <a:off x="6295413" y="3423752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cxnSp>
        <p:nvCxnSpPr>
          <p:cNvPr id="182" name="181 Conector recto"/>
          <p:cNvCxnSpPr>
            <a:stCxn id="180" idx="0"/>
            <a:endCxn id="8" idx="3"/>
          </p:cNvCxnSpPr>
          <p:nvPr/>
        </p:nvCxnSpPr>
        <p:spPr>
          <a:xfrm flipH="1" flipV="1">
            <a:off x="6753557" y="2964064"/>
            <a:ext cx="249290" cy="459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182 Elipse"/>
          <p:cNvSpPr/>
          <p:nvPr/>
        </p:nvSpPr>
        <p:spPr>
          <a:xfrm>
            <a:off x="2872759" y="3157501"/>
            <a:ext cx="1373441" cy="2158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cxnSp>
        <p:nvCxnSpPr>
          <p:cNvPr id="185" name="184 Conector recto"/>
          <p:cNvCxnSpPr/>
          <p:nvPr/>
        </p:nvCxnSpPr>
        <p:spPr>
          <a:xfrm flipV="1">
            <a:off x="3169776" y="3364190"/>
            <a:ext cx="181391" cy="462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185 Elipse"/>
          <p:cNvSpPr/>
          <p:nvPr/>
        </p:nvSpPr>
        <p:spPr>
          <a:xfrm>
            <a:off x="1784681" y="2314803"/>
            <a:ext cx="1373441" cy="2158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187" name="186 Elipse"/>
          <p:cNvSpPr/>
          <p:nvPr/>
        </p:nvSpPr>
        <p:spPr>
          <a:xfrm>
            <a:off x="1760254" y="271520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fecha</a:t>
            </a:r>
            <a:endParaRPr lang="es-MX" sz="1100" b="1" dirty="0"/>
          </a:p>
        </p:txBody>
      </p:sp>
      <p:cxnSp>
        <p:nvCxnSpPr>
          <p:cNvPr id="189" name="188 Conector recto"/>
          <p:cNvCxnSpPr>
            <a:stCxn id="9" idx="0"/>
          </p:cNvCxnSpPr>
          <p:nvPr/>
        </p:nvCxnSpPr>
        <p:spPr>
          <a:xfrm flipH="1" flipV="1">
            <a:off x="731021" y="3095948"/>
            <a:ext cx="130216" cy="2921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"/>
          <p:cNvCxnSpPr>
            <a:stCxn id="9" idx="0"/>
          </p:cNvCxnSpPr>
          <p:nvPr/>
        </p:nvCxnSpPr>
        <p:spPr>
          <a:xfrm flipV="1">
            <a:off x="861237" y="2640194"/>
            <a:ext cx="420768" cy="747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92 Conector recto"/>
          <p:cNvCxnSpPr>
            <a:stCxn id="9" idx="0"/>
          </p:cNvCxnSpPr>
          <p:nvPr/>
        </p:nvCxnSpPr>
        <p:spPr>
          <a:xfrm flipV="1">
            <a:off x="861237" y="2489262"/>
            <a:ext cx="1032837" cy="8987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94 Conector recto"/>
          <p:cNvCxnSpPr>
            <a:stCxn id="9" idx="0"/>
            <a:endCxn id="187" idx="2"/>
          </p:cNvCxnSpPr>
          <p:nvPr/>
        </p:nvCxnSpPr>
        <p:spPr>
          <a:xfrm flipV="1">
            <a:off x="861237" y="2848382"/>
            <a:ext cx="899017" cy="539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96 Conector recto"/>
          <p:cNvCxnSpPr>
            <a:stCxn id="9" idx="0"/>
            <a:endCxn id="164" idx="2"/>
          </p:cNvCxnSpPr>
          <p:nvPr/>
        </p:nvCxnSpPr>
        <p:spPr>
          <a:xfrm flipV="1">
            <a:off x="861237" y="3260364"/>
            <a:ext cx="696554" cy="127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Conector angular"/>
          <p:cNvCxnSpPr>
            <a:stCxn id="9" idx="2"/>
          </p:cNvCxnSpPr>
          <p:nvPr/>
        </p:nvCxnSpPr>
        <p:spPr>
          <a:xfrm rot="16200000" flipH="1">
            <a:off x="1334197" y="3257457"/>
            <a:ext cx="465888" cy="141180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200 Decisión"/>
          <p:cNvSpPr/>
          <p:nvPr/>
        </p:nvSpPr>
        <p:spPr>
          <a:xfrm>
            <a:off x="120721" y="3926896"/>
            <a:ext cx="1448464" cy="60009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Puede contener</a:t>
            </a:r>
            <a:endParaRPr lang="es-MX" sz="1100" b="1" dirty="0"/>
          </a:p>
        </p:txBody>
      </p:sp>
      <p:sp>
        <p:nvSpPr>
          <p:cNvPr id="202" name="201 CuadroTexto"/>
          <p:cNvSpPr txBox="1"/>
          <p:nvPr/>
        </p:nvSpPr>
        <p:spPr>
          <a:xfrm>
            <a:off x="4887706" y="5255700"/>
            <a:ext cx="509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203" name="202 CuadroTexto"/>
          <p:cNvSpPr txBox="1"/>
          <p:nvPr/>
        </p:nvSpPr>
        <p:spPr>
          <a:xfrm>
            <a:off x="1291008" y="3796091"/>
            <a:ext cx="50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cxnSp>
        <p:nvCxnSpPr>
          <p:cNvPr id="205" name="204 Conector angular"/>
          <p:cNvCxnSpPr>
            <a:stCxn id="10" idx="0"/>
          </p:cNvCxnSpPr>
          <p:nvPr/>
        </p:nvCxnSpPr>
        <p:spPr>
          <a:xfrm rot="5400000" flipH="1" flipV="1">
            <a:off x="576471" y="4578453"/>
            <a:ext cx="2268519" cy="1734826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206 Elipse"/>
          <p:cNvSpPr/>
          <p:nvPr/>
        </p:nvSpPr>
        <p:spPr>
          <a:xfrm>
            <a:off x="87491" y="769919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208" name="207 Elipse"/>
          <p:cNvSpPr/>
          <p:nvPr/>
        </p:nvSpPr>
        <p:spPr>
          <a:xfrm>
            <a:off x="1663296" y="7550238"/>
            <a:ext cx="1373441" cy="2158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212" name="211 Elipse"/>
          <p:cNvSpPr/>
          <p:nvPr/>
        </p:nvSpPr>
        <p:spPr>
          <a:xfrm>
            <a:off x="2226358" y="718347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fecha</a:t>
            </a:r>
            <a:endParaRPr lang="es-MX" sz="1100" b="1" dirty="0"/>
          </a:p>
        </p:txBody>
      </p:sp>
      <p:sp>
        <p:nvSpPr>
          <p:cNvPr id="213" name="212 Elipse"/>
          <p:cNvSpPr/>
          <p:nvPr/>
        </p:nvSpPr>
        <p:spPr>
          <a:xfrm>
            <a:off x="2486805" y="6754340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214" name="213 Elipse"/>
          <p:cNvSpPr/>
          <p:nvPr/>
        </p:nvSpPr>
        <p:spPr>
          <a:xfrm>
            <a:off x="1454486" y="6020067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Editorial</a:t>
            </a:r>
            <a:endParaRPr lang="es-MX" sz="1100" b="1" dirty="0"/>
          </a:p>
        </p:txBody>
      </p:sp>
      <p:sp>
        <p:nvSpPr>
          <p:cNvPr id="215" name="214 Elipse"/>
          <p:cNvSpPr/>
          <p:nvPr/>
        </p:nvSpPr>
        <p:spPr>
          <a:xfrm>
            <a:off x="2357345" y="636966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Tipo</a:t>
            </a:r>
            <a:endParaRPr lang="es-MX" sz="1100" b="1" dirty="0"/>
          </a:p>
        </p:txBody>
      </p:sp>
      <p:cxnSp>
        <p:nvCxnSpPr>
          <p:cNvPr id="217" name="216 Conector recto"/>
          <p:cNvCxnSpPr>
            <a:stCxn id="207" idx="0"/>
            <a:endCxn id="10" idx="2"/>
          </p:cNvCxnSpPr>
          <p:nvPr/>
        </p:nvCxnSpPr>
        <p:spPr>
          <a:xfrm flipV="1">
            <a:off x="632545" y="7000193"/>
            <a:ext cx="210772" cy="699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218 Conector recto"/>
          <p:cNvCxnSpPr>
            <a:stCxn id="208" idx="1"/>
          </p:cNvCxnSpPr>
          <p:nvPr/>
        </p:nvCxnSpPr>
        <p:spPr>
          <a:xfrm flipH="1" flipV="1">
            <a:off x="1367581" y="6941467"/>
            <a:ext cx="496851" cy="640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220 Conector recto"/>
          <p:cNvCxnSpPr>
            <a:stCxn id="212" idx="2"/>
            <a:endCxn id="10" idx="3"/>
          </p:cNvCxnSpPr>
          <p:nvPr/>
        </p:nvCxnSpPr>
        <p:spPr>
          <a:xfrm flipH="1" flipV="1">
            <a:off x="1367581" y="6790159"/>
            <a:ext cx="858777" cy="5264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222 Conector recto"/>
          <p:cNvCxnSpPr>
            <a:stCxn id="213" idx="2"/>
            <a:endCxn id="10" idx="3"/>
          </p:cNvCxnSpPr>
          <p:nvPr/>
        </p:nvCxnSpPr>
        <p:spPr>
          <a:xfrm flipH="1" flipV="1">
            <a:off x="1367581" y="6790159"/>
            <a:ext cx="1119224" cy="973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224 Conector recto"/>
          <p:cNvCxnSpPr>
            <a:stCxn id="215" idx="2"/>
            <a:endCxn id="10" idx="3"/>
          </p:cNvCxnSpPr>
          <p:nvPr/>
        </p:nvCxnSpPr>
        <p:spPr>
          <a:xfrm flipH="1">
            <a:off x="1367581" y="6502845"/>
            <a:ext cx="989764" cy="2873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>
            <a:stCxn id="214" idx="3"/>
          </p:cNvCxnSpPr>
          <p:nvPr/>
        </p:nvCxnSpPr>
        <p:spPr>
          <a:xfrm flipH="1">
            <a:off x="1377354" y="6247413"/>
            <a:ext cx="236775" cy="3859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227 Decisión"/>
          <p:cNvSpPr/>
          <p:nvPr/>
        </p:nvSpPr>
        <p:spPr>
          <a:xfrm>
            <a:off x="140791" y="5303403"/>
            <a:ext cx="1504877" cy="60009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Puede contener</a:t>
            </a:r>
            <a:endParaRPr lang="es-MX" sz="1100" b="1" dirty="0"/>
          </a:p>
        </p:txBody>
      </p:sp>
      <p:sp>
        <p:nvSpPr>
          <p:cNvPr id="229" name="228 CuadroTexto"/>
          <p:cNvSpPr txBox="1"/>
          <p:nvPr/>
        </p:nvSpPr>
        <p:spPr>
          <a:xfrm>
            <a:off x="1166376" y="4995625"/>
            <a:ext cx="479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sp>
        <p:nvSpPr>
          <p:cNvPr id="231" name="230 Elipse"/>
          <p:cNvSpPr/>
          <p:nvPr/>
        </p:nvSpPr>
        <p:spPr>
          <a:xfrm>
            <a:off x="936874" y="772178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idComic</a:t>
            </a:r>
            <a:endParaRPr lang="es-MX" sz="1100" b="1" dirty="0"/>
          </a:p>
        </p:txBody>
      </p:sp>
      <p:cxnSp>
        <p:nvCxnSpPr>
          <p:cNvPr id="234" name="233 Conector recto"/>
          <p:cNvCxnSpPr/>
          <p:nvPr/>
        </p:nvCxnSpPr>
        <p:spPr>
          <a:xfrm>
            <a:off x="1663296" y="7939860"/>
            <a:ext cx="54424" cy="11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angular"/>
          <p:cNvCxnSpPr>
            <a:stCxn id="11" idx="3"/>
          </p:cNvCxnSpPr>
          <p:nvPr/>
        </p:nvCxnSpPr>
        <p:spPr>
          <a:xfrm flipV="1">
            <a:off x="6690315" y="5903494"/>
            <a:ext cx="3536513" cy="1290469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237 Decisión"/>
          <p:cNvSpPr/>
          <p:nvPr/>
        </p:nvSpPr>
        <p:spPr>
          <a:xfrm>
            <a:off x="7818908" y="6570855"/>
            <a:ext cx="131542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Puede obtener</a:t>
            </a:r>
            <a:endParaRPr lang="es-MX" sz="1100" b="1" dirty="0"/>
          </a:p>
        </p:txBody>
      </p:sp>
      <p:sp>
        <p:nvSpPr>
          <p:cNvPr id="239" name="238 CuadroTexto"/>
          <p:cNvSpPr txBox="1"/>
          <p:nvPr/>
        </p:nvSpPr>
        <p:spPr>
          <a:xfrm>
            <a:off x="7993088" y="6279403"/>
            <a:ext cx="37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240" name="239 Elipse"/>
          <p:cNvSpPr/>
          <p:nvPr/>
        </p:nvSpPr>
        <p:spPr>
          <a:xfrm>
            <a:off x="4345255" y="6509258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242" name="241 Elipse"/>
          <p:cNvSpPr/>
          <p:nvPr/>
        </p:nvSpPr>
        <p:spPr>
          <a:xfrm>
            <a:off x="6352859" y="6659151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243" name="242 Elipse"/>
          <p:cNvSpPr/>
          <p:nvPr/>
        </p:nvSpPr>
        <p:spPr>
          <a:xfrm>
            <a:off x="4563607" y="6264796"/>
            <a:ext cx="1474354" cy="2036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Clasificación</a:t>
            </a:r>
            <a:endParaRPr lang="es-MX" sz="1100" b="1" dirty="0"/>
          </a:p>
        </p:txBody>
      </p:sp>
      <p:sp>
        <p:nvSpPr>
          <p:cNvPr id="244" name="243 Elipse"/>
          <p:cNvSpPr/>
          <p:nvPr/>
        </p:nvSpPr>
        <p:spPr>
          <a:xfrm>
            <a:off x="6042630" y="6333896"/>
            <a:ext cx="1400337" cy="2064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idMarcador</a:t>
            </a:r>
            <a:endParaRPr lang="es-MX" sz="1100" b="1" dirty="0"/>
          </a:p>
        </p:txBody>
      </p:sp>
      <p:cxnSp>
        <p:nvCxnSpPr>
          <p:cNvPr id="246" name="245 Conector recto"/>
          <p:cNvCxnSpPr>
            <a:endCxn id="240" idx="4"/>
          </p:cNvCxnSpPr>
          <p:nvPr/>
        </p:nvCxnSpPr>
        <p:spPr>
          <a:xfrm flipH="1" flipV="1">
            <a:off x="4890309" y="6775610"/>
            <a:ext cx="320658" cy="362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/>
          <p:nvPr/>
        </p:nvCxnSpPr>
        <p:spPr>
          <a:xfrm flipH="1" flipV="1">
            <a:off x="5348331" y="6993548"/>
            <a:ext cx="209" cy="4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"/>
          <p:cNvCxnSpPr>
            <a:stCxn id="11" idx="0"/>
            <a:endCxn id="244" idx="3"/>
          </p:cNvCxnSpPr>
          <p:nvPr/>
        </p:nvCxnSpPr>
        <p:spPr>
          <a:xfrm flipV="1">
            <a:off x="5936686" y="6510086"/>
            <a:ext cx="311019" cy="4738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251 Conector recto"/>
          <p:cNvCxnSpPr>
            <a:stCxn id="11" idx="0"/>
            <a:endCxn id="242" idx="3"/>
          </p:cNvCxnSpPr>
          <p:nvPr/>
        </p:nvCxnSpPr>
        <p:spPr>
          <a:xfrm flipV="1">
            <a:off x="5936686" y="6886497"/>
            <a:ext cx="575816" cy="97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255 Conector angular"/>
          <p:cNvCxnSpPr>
            <a:stCxn id="12" idx="3"/>
          </p:cNvCxnSpPr>
          <p:nvPr/>
        </p:nvCxnSpPr>
        <p:spPr>
          <a:xfrm flipV="1">
            <a:off x="2752881" y="5983544"/>
            <a:ext cx="7574344" cy="2507510"/>
          </a:xfrm>
          <a:prstGeom prst="bentConnector3">
            <a:avLst>
              <a:gd name="adj1" fmla="val 917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259 Decisión"/>
          <p:cNvSpPr/>
          <p:nvPr/>
        </p:nvSpPr>
        <p:spPr>
          <a:xfrm>
            <a:off x="9021835" y="7965548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Obtiene</a:t>
            </a:r>
            <a:endParaRPr lang="es-MX" sz="1100" b="1" dirty="0"/>
          </a:p>
        </p:txBody>
      </p:sp>
      <p:sp>
        <p:nvSpPr>
          <p:cNvPr id="261" name="260 Elipse"/>
          <p:cNvSpPr/>
          <p:nvPr/>
        </p:nvSpPr>
        <p:spPr>
          <a:xfrm>
            <a:off x="2727403" y="885232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262" name="261 Elipse"/>
          <p:cNvSpPr/>
          <p:nvPr/>
        </p:nvSpPr>
        <p:spPr>
          <a:xfrm>
            <a:off x="3022880" y="8545484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263" name="262 Elipse"/>
          <p:cNvSpPr/>
          <p:nvPr/>
        </p:nvSpPr>
        <p:spPr>
          <a:xfrm>
            <a:off x="2430402" y="9153944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Logro</a:t>
            </a:r>
            <a:endParaRPr lang="es-MX" sz="1100" b="1" dirty="0"/>
          </a:p>
        </p:txBody>
      </p:sp>
      <p:sp>
        <p:nvSpPr>
          <p:cNvPr id="264" name="263 Elipse"/>
          <p:cNvSpPr/>
          <p:nvPr/>
        </p:nvSpPr>
        <p:spPr>
          <a:xfrm>
            <a:off x="50674" y="8786767"/>
            <a:ext cx="1000498" cy="4933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idGameCenter</a:t>
            </a:r>
            <a:endParaRPr lang="es-MX" sz="1100" b="1" dirty="0"/>
          </a:p>
        </p:txBody>
      </p:sp>
      <p:sp>
        <p:nvSpPr>
          <p:cNvPr id="265" name="264 Elipse"/>
          <p:cNvSpPr/>
          <p:nvPr/>
        </p:nvSpPr>
        <p:spPr>
          <a:xfrm>
            <a:off x="1061873" y="9275424"/>
            <a:ext cx="1373441" cy="2158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cxnSp>
        <p:nvCxnSpPr>
          <p:cNvPr id="267" name="266 Conector recto"/>
          <p:cNvCxnSpPr>
            <a:endCxn id="12" idx="1"/>
          </p:cNvCxnSpPr>
          <p:nvPr/>
        </p:nvCxnSpPr>
        <p:spPr>
          <a:xfrm flipV="1">
            <a:off x="864296" y="8491054"/>
            <a:ext cx="381327" cy="3448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268 Conector recto"/>
          <p:cNvCxnSpPr>
            <a:stCxn id="265" idx="1"/>
            <a:endCxn id="12" idx="2"/>
          </p:cNvCxnSpPr>
          <p:nvPr/>
        </p:nvCxnSpPr>
        <p:spPr>
          <a:xfrm flipV="1">
            <a:off x="1263009" y="8701088"/>
            <a:ext cx="736243" cy="605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270 Conector recto"/>
          <p:cNvCxnSpPr>
            <a:stCxn id="263" idx="2"/>
            <a:endCxn id="12" idx="2"/>
          </p:cNvCxnSpPr>
          <p:nvPr/>
        </p:nvCxnSpPr>
        <p:spPr>
          <a:xfrm flipH="1" flipV="1">
            <a:off x="1999252" y="8701088"/>
            <a:ext cx="431150" cy="586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272 Conector recto"/>
          <p:cNvCxnSpPr>
            <a:stCxn id="262" idx="2"/>
            <a:endCxn id="12" idx="3"/>
          </p:cNvCxnSpPr>
          <p:nvPr/>
        </p:nvCxnSpPr>
        <p:spPr>
          <a:xfrm flipH="1" flipV="1">
            <a:off x="2752881" y="8491054"/>
            <a:ext cx="269999" cy="1876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274 Conector recto"/>
          <p:cNvCxnSpPr>
            <a:stCxn id="261" idx="2"/>
            <a:endCxn id="12" idx="2"/>
          </p:cNvCxnSpPr>
          <p:nvPr/>
        </p:nvCxnSpPr>
        <p:spPr>
          <a:xfrm flipH="1" flipV="1">
            <a:off x="1999252" y="8701088"/>
            <a:ext cx="728151" cy="2844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276 Conector angular"/>
          <p:cNvCxnSpPr>
            <a:stCxn id="13" idx="3"/>
          </p:cNvCxnSpPr>
          <p:nvPr/>
        </p:nvCxnSpPr>
        <p:spPr>
          <a:xfrm flipV="1">
            <a:off x="6793350" y="5999594"/>
            <a:ext cx="3633711" cy="376341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277 Elipse"/>
          <p:cNvSpPr/>
          <p:nvPr/>
        </p:nvSpPr>
        <p:spPr>
          <a:xfrm>
            <a:off x="4462392" y="9147962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279" name="278 Elipse"/>
          <p:cNvSpPr/>
          <p:nvPr/>
        </p:nvSpPr>
        <p:spPr>
          <a:xfrm>
            <a:off x="5474124" y="8860317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280" name="279 Elipse"/>
          <p:cNvSpPr/>
          <p:nvPr/>
        </p:nvSpPr>
        <p:spPr>
          <a:xfrm>
            <a:off x="6340582" y="9147962"/>
            <a:ext cx="1373441" cy="2158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281" name="280 Elipse"/>
          <p:cNvSpPr/>
          <p:nvPr/>
        </p:nvSpPr>
        <p:spPr>
          <a:xfrm>
            <a:off x="7030022" y="9411299"/>
            <a:ext cx="1910129" cy="2601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idCompetencia</a:t>
            </a:r>
            <a:endParaRPr lang="es-MX" sz="1100" b="1" dirty="0"/>
          </a:p>
        </p:txBody>
      </p:sp>
      <p:sp>
        <p:nvSpPr>
          <p:cNvPr id="282" name="281 Elipse"/>
          <p:cNvSpPr/>
          <p:nvPr/>
        </p:nvSpPr>
        <p:spPr>
          <a:xfrm>
            <a:off x="3907444" y="9507214"/>
            <a:ext cx="1239984" cy="28988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Actividad</a:t>
            </a:r>
            <a:endParaRPr lang="es-MX" sz="1100" b="1" dirty="0"/>
          </a:p>
        </p:txBody>
      </p:sp>
      <p:sp>
        <p:nvSpPr>
          <p:cNvPr id="283" name="282 Elipse"/>
          <p:cNvSpPr/>
          <p:nvPr/>
        </p:nvSpPr>
        <p:spPr>
          <a:xfrm>
            <a:off x="3888632" y="9958884"/>
            <a:ext cx="1294869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Evaluación</a:t>
            </a:r>
            <a:endParaRPr lang="es-MX" sz="1100" b="1" dirty="0"/>
          </a:p>
        </p:txBody>
      </p:sp>
      <p:cxnSp>
        <p:nvCxnSpPr>
          <p:cNvPr id="286" name="285 Conector recto"/>
          <p:cNvCxnSpPr>
            <a:stCxn id="283" idx="6"/>
            <a:endCxn id="13" idx="1"/>
          </p:cNvCxnSpPr>
          <p:nvPr/>
        </p:nvCxnSpPr>
        <p:spPr>
          <a:xfrm flipV="1">
            <a:off x="5183501" y="9763005"/>
            <a:ext cx="102591" cy="329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287 Conector recto"/>
          <p:cNvCxnSpPr>
            <a:stCxn id="282" idx="6"/>
            <a:endCxn id="13" idx="1"/>
          </p:cNvCxnSpPr>
          <p:nvPr/>
        </p:nvCxnSpPr>
        <p:spPr>
          <a:xfrm>
            <a:off x="5147428" y="9652158"/>
            <a:ext cx="138664" cy="1108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289 Conector recto"/>
          <p:cNvCxnSpPr>
            <a:stCxn id="278" idx="4"/>
          </p:cNvCxnSpPr>
          <p:nvPr/>
        </p:nvCxnSpPr>
        <p:spPr>
          <a:xfrm>
            <a:off x="5007446" y="9414314"/>
            <a:ext cx="264564" cy="204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306 Conector angular"/>
          <p:cNvCxnSpPr>
            <a:endCxn id="21" idx="2"/>
          </p:cNvCxnSpPr>
          <p:nvPr/>
        </p:nvCxnSpPr>
        <p:spPr>
          <a:xfrm flipV="1">
            <a:off x="2199129" y="5983544"/>
            <a:ext cx="8796928" cy="439196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291 Conector recto"/>
          <p:cNvCxnSpPr>
            <a:stCxn id="279" idx="3"/>
          </p:cNvCxnSpPr>
          <p:nvPr/>
        </p:nvCxnSpPr>
        <p:spPr>
          <a:xfrm>
            <a:off x="5633767" y="9087663"/>
            <a:ext cx="62291" cy="46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293 Conector recto"/>
          <p:cNvCxnSpPr>
            <a:stCxn id="280" idx="2"/>
            <a:endCxn id="13" idx="0"/>
          </p:cNvCxnSpPr>
          <p:nvPr/>
        </p:nvCxnSpPr>
        <p:spPr>
          <a:xfrm flipH="1">
            <a:off x="6039721" y="9255872"/>
            <a:ext cx="300861" cy="2970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329 Conector angular"/>
          <p:cNvCxnSpPr>
            <a:stCxn id="15" idx="3"/>
          </p:cNvCxnSpPr>
          <p:nvPr/>
        </p:nvCxnSpPr>
        <p:spPr>
          <a:xfrm flipV="1">
            <a:off x="5248938" y="5983544"/>
            <a:ext cx="5876865" cy="5071286"/>
          </a:xfrm>
          <a:prstGeom prst="bentConnector3">
            <a:avLst>
              <a:gd name="adj1" fmla="val 102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295 Conector recto"/>
          <p:cNvCxnSpPr>
            <a:stCxn id="281" idx="2"/>
          </p:cNvCxnSpPr>
          <p:nvPr/>
        </p:nvCxnSpPr>
        <p:spPr>
          <a:xfrm flipH="1">
            <a:off x="6788753" y="9541391"/>
            <a:ext cx="241269" cy="154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296 Decisión"/>
          <p:cNvSpPr/>
          <p:nvPr/>
        </p:nvSpPr>
        <p:spPr>
          <a:xfrm>
            <a:off x="9792141" y="9383333"/>
            <a:ext cx="1203916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Puede Entrar</a:t>
            </a:r>
            <a:endParaRPr lang="es-MX" sz="1100" b="1" dirty="0"/>
          </a:p>
        </p:txBody>
      </p:sp>
      <p:sp>
        <p:nvSpPr>
          <p:cNvPr id="304" name="303 CuadroTexto"/>
          <p:cNvSpPr txBox="1"/>
          <p:nvPr/>
        </p:nvSpPr>
        <p:spPr>
          <a:xfrm>
            <a:off x="9238968" y="7703938"/>
            <a:ext cx="420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305" name="304 CuadroTexto"/>
          <p:cNvSpPr txBox="1"/>
          <p:nvPr/>
        </p:nvSpPr>
        <p:spPr>
          <a:xfrm>
            <a:off x="9792141" y="9219735"/>
            <a:ext cx="386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310" name="309 Decisión"/>
          <p:cNvSpPr/>
          <p:nvPr/>
        </p:nvSpPr>
        <p:spPr>
          <a:xfrm>
            <a:off x="8368389" y="9964413"/>
            <a:ext cx="1423752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Puede</a:t>
            </a:r>
          </a:p>
          <a:p>
            <a:pPr algn="ctr"/>
            <a:r>
              <a:rPr lang="es-MX" sz="1100" b="1" dirty="0" smtClean="0"/>
              <a:t>Acceder</a:t>
            </a:r>
            <a:endParaRPr lang="es-MX" sz="1100" b="1" dirty="0"/>
          </a:p>
        </p:txBody>
      </p:sp>
      <p:sp>
        <p:nvSpPr>
          <p:cNvPr id="311" name="310 Elipse"/>
          <p:cNvSpPr/>
          <p:nvPr/>
        </p:nvSpPr>
        <p:spPr>
          <a:xfrm>
            <a:off x="87491" y="10700937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312" name="311 Elipse"/>
          <p:cNvSpPr/>
          <p:nvPr/>
        </p:nvSpPr>
        <p:spPr>
          <a:xfrm>
            <a:off x="32581" y="11115294"/>
            <a:ext cx="1373441" cy="2158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313" name="312 Elipse"/>
          <p:cNvSpPr/>
          <p:nvPr/>
        </p:nvSpPr>
        <p:spPr>
          <a:xfrm>
            <a:off x="1245623" y="11373179"/>
            <a:ext cx="1137532" cy="3237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Ayuda y opciones</a:t>
            </a:r>
            <a:endParaRPr lang="es-MX" sz="1100" b="1" dirty="0"/>
          </a:p>
        </p:txBody>
      </p:sp>
      <p:sp>
        <p:nvSpPr>
          <p:cNvPr id="314" name="313 Elipse"/>
          <p:cNvSpPr/>
          <p:nvPr/>
        </p:nvSpPr>
        <p:spPr>
          <a:xfrm>
            <a:off x="2214827" y="1073370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315" name="314 Elipse"/>
          <p:cNvSpPr/>
          <p:nvPr/>
        </p:nvSpPr>
        <p:spPr>
          <a:xfrm>
            <a:off x="1717720" y="11048807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idMenú</a:t>
            </a:r>
            <a:endParaRPr lang="es-MX" sz="1100" b="1" dirty="0"/>
          </a:p>
        </p:txBody>
      </p:sp>
      <p:cxnSp>
        <p:nvCxnSpPr>
          <p:cNvPr id="317" name="316 Conector recto"/>
          <p:cNvCxnSpPr>
            <a:stCxn id="311" idx="0"/>
          </p:cNvCxnSpPr>
          <p:nvPr/>
        </p:nvCxnSpPr>
        <p:spPr>
          <a:xfrm flipV="1">
            <a:off x="632545" y="10311249"/>
            <a:ext cx="61867" cy="389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320 Conector recto"/>
          <p:cNvCxnSpPr>
            <a:stCxn id="312" idx="7"/>
            <a:endCxn id="14" idx="2"/>
          </p:cNvCxnSpPr>
          <p:nvPr/>
        </p:nvCxnSpPr>
        <p:spPr>
          <a:xfrm flipV="1">
            <a:off x="1204886" y="10569514"/>
            <a:ext cx="240614" cy="577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322 Conector recto"/>
          <p:cNvCxnSpPr>
            <a:stCxn id="313" idx="1"/>
            <a:endCxn id="14" idx="2"/>
          </p:cNvCxnSpPr>
          <p:nvPr/>
        </p:nvCxnSpPr>
        <p:spPr>
          <a:xfrm flipV="1">
            <a:off x="1412211" y="10569514"/>
            <a:ext cx="33289" cy="8510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324 Conector recto"/>
          <p:cNvCxnSpPr/>
          <p:nvPr/>
        </p:nvCxnSpPr>
        <p:spPr>
          <a:xfrm flipH="1" flipV="1">
            <a:off x="1481928" y="10596896"/>
            <a:ext cx="452354" cy="475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326 Conector recto"/>
          <p:cNvCxnSpPr>
            <a:stCxn id="314" idx="2"/>
            <a:endCxn id="14" idx="2"/>
          </p:cNvCxnSpPr>
          <p:nvPr/>
        </p:nvCxnSpPr>
        <p:spPr>
          <a:xfrm flipH="1" flipV="1">
            <a:off x="1445500" y="10569514"/>
            <a:ext cx="769327" cy="297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327 CuadroTexto"/>
          <p:cNvSpPr txBox="1"/>
          <p:nvPr/>
        </p:nvSpPr>
        <p:spPr>
          <a:xfrm>
            <a:off x="8193748" y="9925689"/>
            <a:ext cx="566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1-n</a:t>
            </a:r>
          </a:p>
        </p:txBody>
      </p:sp>
      <p:sp>
        <p:nvSpPr>
          <p:cNvPr id="333" name="332 Elipse"/>
          <p:cNvSpPr/>
          <p:nvPr/>
        </p:nvSpPr>
        <p:spPr>
          <a:xfrm>
            <a:off x="3755397" y="11461243"/>
            <a:ext cx="1373441" cy="2158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334" name="333 Elipse"/>
          <p:cNvSpPr/>
          <p:nvPr/>
        </p:nvSpPr>
        <p:spPr>
          <a:xfrm>
            <a:off x="5019581" y="11293780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335" name="334 Elipse"/>
          <p:cNvSpPr/>
          <p:nvPr/>
        </p:nvSpPr>
        <p:spPr>
          <a:xfrm>
            <a:off x="2581104" y="11661067"/>
            <a:ext cx="1791534" cy="3241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idConfiguración</a:t>
            </a:r>
            <a:endParaRPr lang="es-MX" sz="1100" b="1" dirty="0"/>
          </a:p>
        </p:txBody>
      </p:sp>
      <p:cxnSp>
        <p:nvCxnSpPr>
          <p:cNvPr id="337" name="336 Conector recto"/>
          <p:cNvCxnSpPr>
            <a:stCxn id="335" idx="0"/>
            <a:endCxn id="15" idx="1"/>
          </p:cNvCxnSpPr>
          <p:nvPr/>
        </p:nvCxnSpPr>
        <p:spPr>
          <a:xfrm flipV="1">
            <a:off x="3476871" y="11054830"/>
            <a:ext cx="264809" cy="606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338 Conector recto"/>
          <p:cNvCxnSpPr>
            <a:stCxn id="333" idx="0"/>
            <a:endCxn id="15" idx="2"/>
          </p:cNvCxnSpPr>
          <p:nvPr/>
        </p:nvCxnSpPr>
        <p:spPr>
          <a:xfrm flipV="1">
            <a:off x="4442118" y="11264864"/>
            <a:ext cx="53191" cy="1963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340 Conector recto"/>
          <p:cNvCxnSpPr>
            <a:stCxn id="334" idx="1"/>
            <a:endCxn id="15" idx="2"/>
          </p:cNvCxnSpPr>
          <p:nvPr/>
        </p:nvCxnSpPr>
        <p:spPr>
          <a:xfrm flipH="1" flipV="1">
            <a:off x="4495309" y="11264864"/>
            <a:ext cx="683915" cy="67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341 Decisión"/>
          <p:cNvSpPr/>
          <p:nvPr/>
        </p:nvSpPr>
        <p:spPr>
          <a:xfrm>
            <a:off x="9710918" y="10659763"/>
            <a:ext cx="1342043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Puede</a:t>
            </a:r>
          </a:p>
          <a:p>
            <a:pPr algn="ctr"/>
            <a:r>
              <a:rPr lang="es-MX" sz="1100" b="1" dirty="0" smtClean="0"/>
              <a:t>Acceder</a:t>
            </a:r>
            <a:endParaRPr lang="es-MX" sz="1100" b="1" dirty="0"/>
          </a:p>
        </p:txBody>
      </p:sp>
      <p:sp>
        <p:nvSpPr>
          <p:cNvPr id="343" name="342 CuadroTexto"/>
          <p:cNvSpPr txBox="1"/>
          <p:nvPr/>
        </p:nvSpPr>
        <p:spPr>
          <a:xfrm>
            <a:off x="9595586" y="12144402"/>
            <a:ext cx="53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sp>
        <p:nvSpPr>
          <p:cNvPr id="345" name="344 Elipse"/>
          <p:cNvSpPr/>
          <p:nvPr/>
        </p:nvSpPr>
        <p:spPr>
          <a:xfrm>
            <a:off x="403646" y="12482102"/>
            <a:ext cx="1373441" cy="2158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346" name="345 Elipse"/>
          <p:cNvSpPr/>
          <p:nvPr/>
        </p:nvSpPr>
        <p:spPr>
          <a:xfrm>
            <a:off x="520496" y="12720013"/>
            <a:ext cx="1373441" cy="2158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Individual</a:t>
            </a:r>
            <a:endParaRPr lang="es-MX" sz="1100" b="1" dirty="0"/>
          </a:p>
        </p:txBody>
      </p:sp>
      <p:sp>
        <p:nvSpPr>
          <p:cNvPr id="347" name="346 Elipse"/>
          <p:cNvSpPr/>
          <p:nvPr/>
        </p:nvSpPr>
        <p:spPr>
          <a:xfrm>
            <a:off x="1477034" y="12949814"/>
            <a:ext cx="1598194" cy="2158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Multijugador</a:t>
            </a:r>
            <a:endParaRPr lang="es-MX" sz="1100" b="1" dirty="0"/>
          </a:p>
        </p:txBody>
      </p:sp>
      <p:sp>
        <p:nvSpPr>
          <p:cNvPr id="348" name="347 Elipse"/>
          <p:cNvSpPr/>
          <p:nvPr/>
        </p:nvSpPr>
        <p:spPr>
          <a:xfrm>
            <a:off x="72208" y="12313468"/>
            <a:ext cx="1871658" cy="20006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idModoDeJuego</a:t>
            </a:r>
            <a:endParaRPr lang="es-MX" sz="1100" b="1" dirty="0"/>
          </a:p>
        </p:txBody>
      </p:sp>
      <p:sp>
        <p:nvSpPr>
          <p:cNvPr id="349" name="348 Elipse"/>
          <p:cNvSpPr/>
          <p:nvPr/>
        </p:nvSpPr>
        <p:spPr>
          <a:xfrm>
            <a:off x="3131288" y="12996680"/>
            <a:ext cx="1090108" cy="1785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cxnSp>
        <p:nvCxnSpPr>
          <p:cNvPr id="351" name="350 Conector recto"/>
          <p:cNvCxnSpPr>
            <a:stCxn id="348" idx="6"/>
          </p:cNvCxnSpPr>
          <p:nvPr/>
        </p:nvCxnSpPr>
        <p:spPr>
          <a:xfrm>
            <a:off x="1943866" y="12413502"/>
            <a:ext cx="114218" cy="25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352 Conector recto"/>
          <p:cNvCxnSpPr>
            <a:stCxn id="345" idx="6"/>
          </p:cNvCxnSpPr>
          <p:nvPr/>
        </p:nvCxnSpPr>
        <p:spPr>
          <a:xfrm flipV="1">
            <a:off x="1777087" y="12544855"/>
            <a:ext cx="304910" cy="451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354 Conector recto"/>
          <p:cNvCxnSpPr>
            <a:stCxn id="346" idx="7"/>
          </p:cNvCxnSpPr>
          <p:nvPr/>
        </p:nvCxnSpPr>
        <p:spPr>
          <a:xfrm flipV="1">
            <a:off x="1692801" y="12720013"/>
            <a:ext cx="381578" cy="316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356 Conector recto"/>
          <p:cNvCxnSpPr>
            <a:stCxn id="347" idx="0"/>
          </p:cNvCxnSpPr>
          <p:nvPr/>
        </p:nvCxnSpPr>
        <p:spPr>
          <a:xfrm flipV="1">
            <a:off x="2276131" y="12827550"/>
            <a:ext cx="42652" cy="122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358 Conector recto"/>
          <p:cNvCxnSpPr>
            <a:stCxn id="349" idx="1"/>
          </p:cNvCxnSpPr>
          <p:nvPr/>
        </p:nvCxnSpPr>
        <p:spPr>
          <a:xfrm flipH="1" flipV="1">
            <a:off x="3191282" y="12789837"/>
            <a:ext cx="99649" cy="232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361 Decisión"/>
          <p:cNvSpPr/>
          <p:nvPr/>
        </p:nvSpPr>
        <p:spPr>
          <a:xfrm>
            <a:off x="9725267" y="12190173"/>
            <a:ext cx="1203916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Puede</a:t>
            </a:r>
          </a:p>
          <a:p>
            <a:pPr algn="ctr"/>
            <a:r>
              <a:rPr lang="es-MX" sz="1100" b="1" dirty="0" smtClean="0"/>
              <a:t>Entrar</a:t>
            </a:r>
          </a:p>
          <a:p>
            <a:pPr algn="ctr"/>
            <a:endParaRPr lang="es-MX" sz="1100" b="1" dirty="0"/>
          </a:p>
        </p:txBody>
      </p:sp>
      <p:sp>
        <p:nvSpPr>
          <p:cNvPr id="363" name="362 CuadroTexto"/>
          <p:cNvSpPr txBox="1"/>
          <p:nvPr/>
        </p:nvSpPr>
        <p:spPr>
          <a:xfrm>
            <a:off x="10631653" y="10515583"/>
            <a:ext cx="4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cxnSp>
        <p:nvCxnSpPr>
          <p:cNvPr id="403" name="402 Conector recto"/>
          <p:cNvCxnSpPr>
            <a:stCxn id="231" idx="0"/>
          </p:cNvCxnSpPr>
          <p:nvPr/>
        </p:nvCxnSpPr>
        <p:spPr>
          <a:xfrm flipH="1" flipV="1">
            <a:off x="1274592" y="7000193"/>
            <a:ext cx="207336" cy="7215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>
            <a:stCxn id="11" idx="0"/>
            <a:endCxn id="243" idx="5"/>
          </p:cNvCxnSpPr>
          <p:nvPr/>
        </p:nvCxnSpPr>
        <p:spPr>
          <a:xfrm flipH="1" flipV="1">
            <a:off x="5822047" y="6438605"/>
            <a:ext cx="114639" cy="5453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286 Elipse"/>
          <p:cNvSpPr/>
          <p:nvPr/>
        </p:nvSpPr>
        <p:spPr>
          <a:xfrm>
            <a:off x="2542518" y="13938598"/>
            <a:ext cx="1090108" cy="1785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289" name="288 Elipse"/>
          <p:cNvSpPr/>
          <p:nvPr/>
        </p:nvSpPr>
        <p:spPr>
          <a:xfrm>
            <a:off x="1311944" y="14083869"/>
            <a:ext cx="1373441" cy="2158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291" name="290 Elipse"/>
          <p:cNvSpPr/>
          <p:nvPr/>
        </p:nvSpPr>
        <p:spPr>
          <a:xfrm>
            <a:off x="140791" y="14141245"/>
            <a:ext cx="1090108" cy="15844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293" name="292 Elipse"/>
          <p:cNvSpPr/>
          <p:nvPr/>
        </p:nvSpPr>
        <p:spPr>
          <a:xfrm>
            <a:off x="32581" y="13786512"/>
            <a:ext cx="921972" cy="24137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Especie</a:t>
            </a:r>
            <a:endParaRPr lang="es-MX" sz="1100" b="1" dirty="0"/>
          </a:p>
        </p:txBody>
      </p:sp>
      <p:sp>
        <p:nvSpPr>
          <p:cNvPr id="295" name="294 Elipse"/>
          <p:cNvSpPr/>
          <p:nvPr/>
        </p:nvSpPr>
        <p:spPr>
          <a:xfrm>
            <a:off x="50674" y="13421260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idAvatar</a:t>
            </a:r>
            <a:endParaRPr lang="es-MX" sz="1100" b="1" dirty="0"/>
          </a:p>
        </p:txBody>
      </p:sp>
      <p:cxnSp>
        <p:nvCxnSpPr>
          <p:cNvPr id="181" name="180 Conector recto"/>
          <p:cNvCxnSpPr>
            <a:stCxn id="295" idx="6"/>
            <a:endCxn id="17" idx="1"/>
          </p:cNvCxnSpPr>
          <p:nvPr/>
        </p:nvCxnSpPr>
        <p:spPr>
          <a:xfrm>
            <a:off x="1140782" y="13554436"/>
            <a:ext cx="255265" cy="125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recto"/>
          <p:cNvCxnSpPr>
            <a:stCxn id="293" idx="6"/>
            <a:endCxn id="17" idx="1"/>
          </p:cNvCxnSpPr>
          <p:nvPr/>
        </p:nvCxnSpPr>
        <p:spPr>
          <a:xfrm flipV="1">
            <a:off x="954553" y="13680271"/>
            <a:ext cx="441494" cy="226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recto"/>
          <p:cNvCxnSpPr>
            <a:stCxn id="291" idx="7"/>
            <a:endCxn id="17" idx="1"/>
          </p:cNvCxnSpPr>
          <p:nvPr/>
        </p:nvCxnSpPr>
        <p:spPr>
          <a:xfrm flipV="1">
            <a:off x="1071256" y="13680271"/>
            <a:ext cx="324791" cy="484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Conector recto"/>
          <p:cNvCxnSpPr>
            <a:stCxn id="289" idx="0"/>
            <a:endCxn id="17" idx="2"/>
          </p:cNvCxnSpPr>
          <p:nvPr/>
        </p:nvCxnSpPr>
        <p:spPr>
          <a:xfrm flipH="1" flipV="1">
            <a:off x="1933724" y="13883212"/>
            <a:ext cx="64941" cy="200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recto"/>
          <p:cNvCxnSpPr>
            <a:stCxn id="287" idx="2"/>
            <a:endCxn id="17" idx="2"/>
          </p:cNvCxnSpPr>
          <p:nvPr/>
        </p:nvCxnSpPr>
        <p:spPr>
          <a:xfrm flipH="1" flipV="1">
            <a:off x="1933724" y="13883212"/>
            <a:ext cx="608794" cy="1446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305 Decisión"/>
          <p:cNvSpPr/>
          <p:nvPr/>
        </p:nvSpPr>
        <p:spPr>
          <a:xfrm>
            <a:off x="9383535" y="13237911"/>
            <a:ext cx="1203916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Puede</a:t>
            </a:r>
          </a:p>
          <a:p>
            <a:pPr algn="ctr"/>
            <a:r>
              <a:rPr lang="es-MX" sz="1100" b="1" dirty="0" smtClean="0"/>
              <a:t>Tener</a:t>
            </a:r>
          </a:p>
          <a:p>
            <a:pPr algn="ctr"/>
            <a:endParaRPr lang="es-MX" sz="1100" b="1" dirty="0"/>
          </a:p>
        </p:txBody>
      </p:sp>
      <p:sp>
        <p:nvSpPr>
          <p:cNvPr id="308" name="307 CuadroTexto"/>
          <p:cNvSpPr txBox="1"/>
          <p:nvPr/>
        </p:nvSpPr>
        <p:spPr>
          <a:xfrm>
            <a:off x="9250994" y="13192353"/>
            <a:ext cx="476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309" name="308 Rectángulo"/>
          <p:cNvSpPr/>
          <p:nvPr/>
        </p:nvSpPr>
        <p:spPr>
          <a:xfrm>
            <a:off x="9107669" y="2562853"/>
            <a:ext cx="975834" cy="4161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100" b="1" dirty="0" smtClean="0"/>
              <a:t>Amigo</a:t>
            </a:r>
            <a:endParaRPr lang="es-MX" sz="1100" b="1" dirty="0"/>
          </a:p>
        </p:txBody>
      </p:sp>
      <p:sp>
        <p:nvSpPr>
          <p:cNvPr id="316" name="315 Elipse"/>
          <p:cNvSpPr/>
          <p:nvPr/>
        </p:nvSpPr>
        <p:spPr>
          <a:xfrm>
            <a:off x="8358983" y="1875094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318" name="317 Elipse"/>
          <p:cNvSpPr/>
          <p:nvPr/>
        </p:nvSpPr>
        <p:spPr>
          <a:xfrm>
            <a:off x="9565433" y="1783695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319" name="318 Elipse"/>
          <p:cNvSpPr/>
          <p:nvPr/>
        </p:nvSpPr>
        <p:spPr>
          <a:xfrm>
            <a:off x="10035695" y="2181627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320" name="319 Elipse"/>
          <p:cNvSpPr/>
          <p:nvPr/>
        </p:nvSpPr>
        <p:spPr>
          <a:xfrm>
            <a:off x="8138059" y="222278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idAmigo</a:t>
            </a:r>
            <a:endParaRPr lang="es-MX" sz="1100" b="1" dirty="0"/>
          </a:p>
        </p:txBody>
      </p:sp>
      <p:cxnSp>
        <p:nvCxnSpPr>
          <p:cNvPr id="218" name="217 Conector recto"/>
          <p:cNvCxnSpPr>
            <a:stCxn id="320" idx="4"/>
            <a:endCxn id="309" idx="1"/>
          </p:cNvCxnSpPr>
          <p:nvPr/>
        </p:nvCxnSpPr>
        <p:spPr>
          <a:xfrm>
            <a:off x="8683113" y="2489138"/>
            <a:ext cx="424556" cy="2818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Conector recto"/>
          <p:cNvCxnSpPr>
            <a:stCxn id="316" idx="5"/>
            <a:endCxn id="309" idx="0"/>
          </p:cNvCxnSpPr>
          <p:nvPr/>
        </p:nvCxnSpPr>
        <p:spPr>
          <a:xfrm>
            <a:off x="9289448" y="2102440"/>
            <a:ext cx="306138" cy="460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"/>
          <p:cNvCxnSpPr>
            <a:stCxn id="309" idx="0"/>
            <a:endCxn id="318" idx="3"/>
          </p:cNvCxnSpPr>
          <p:nvPr/>
        </p:nvCxnSpPr>
        <p:spPr>
          <a:xfrm flipV="1">
            <a:off x="9595586" y="2051298"/>
            <a:ext cx="177049" cy="5115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309" idx="0"/>
            <a:endCxn id="319" idx="3"/>
          </p:cNvCxnSpPr>
          <p:nvPr/>
        </p:nvCxnSpPr>
        <p:spPr>
          <a:xfrm flipV="1">
            <a:off x="9595586" y="2408973"/>
            <a:ext cx="599752" cy="153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angular"/>
          <p:cNvCxnSpPr>
            <a:stCxn id="309" idx="2"/>
          </p:cNvCxnSpPr>
          <p:nvPr/>
        </p:nvCxnSpPr>
        <p:spPr>
          <a:xfrm rot="16200000" flipH="1">
            <a:off x="8939779" y="3634853"/>
            <a:ext cx="2584431" cy="1272816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323 Decisión"/>
          <p:cNvSpPr/>
          <p:nvPr/>
        </p:nvSpPr>
        <p:spPr>
          <a:xfrm>
            <a:off x="8929192" y="3712081"/>
            <a:ext cx="131542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Puede Tener</a:t>
            </a:r>
            <a:endParaRPr lang="es-MX" sz="1100" b="1" dirty="0"/>
          </a:p>
        </p:txBody>
      </p:sp>
      <p:sp>
        <p:nvSpPr>
          <p:cNvPr id="326" name="325 CuadroTexto"/>
          <p:cNvSpPr txBox="1"/>
          <p:nvPr/>
        </p:nvSpPr>
        <p:spPr>
          <a:xfrm>
            <a:off x="9730083" y="3475658"/>
            <a:ext cx="52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329" name="328 Rectángulo"/>
          <p:cNvSpPr/>
          <p:nvPr/>
        </p:nvSpPr>
        <p:spPr>
          <a:xfrm>
            <a:off x="6897913" y="11721126"/>
            <a:ext cx="1075354" cy="4058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4660" tIns="62330" rIns="124660" bIns="62330" spcCol="0" rtlCol="0" anchor="ctr"/>
          <a:lstStyle/>
          <a:p>
            <a:pPr algn="ctr"/>
            <a:r>
              <a:rPr lang="es-MX" sz="1400" b="1" dirty="0" err="1" smtClean="0"/>
              <a:t>Musica</a:t>
            </a:r>
            <a:endParaRPr lang="es-MX" sz="1400" b="1" dirty="0"/>
          </a:p>
        </p:txBody>
      </p:sp>
      <p:sp>
        <p:nvSpPr>
          <p:cNvPr id="331" name="330 Elipse"/>
          <p:cNvSpPr/>
          <p:nvPr/>
        </p:nvSpPr>
        <p:spPr>
          <a:xfrm>
            <a:off x="7839084" y="12208812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332" name="331 Elipse"/>
          <p:cNvSpPr/>
          <p:nvPr/>
        </p:nvSpPr>
        <p:spPr>
          <a:xfrm>
            <a:off x="6689195" y="12247183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336" name="335 Elipse"/>
          <p:cNvSpPr/>
          <p:nvPr/>
        </p:nvSpPr>
        <p:spPr>
          <a:xfrm>
            <a:off x="5609498" y="12100782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Genero</a:t>
            </a:r>
            <a:endParaRPr lang="es-MX" sz="1100" b="1" dirty="0"/>
          </a:p>
        </p:txBody>
      </p:sp>
      <p:sp>
        <p:nvSpPr>
          <p:cNvPr id="338" name="337 Elipse"/>
          <p:cNvSpPr/>
          <p:nvPr/>
        </p:nvSpPr>
        <p:spPr>
          <a:xfrm>
            <a:off x="5663449" y="11689963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idMusic</a:t>
            </a:r>
            <a:endParaRPr lang="es-MX" sz="1100" b="1" dirty="0"/>
          </a:p>
        </p:txBody>
      </p:sp>
      <p:cxnSp>
        <p:nvCxnSpPr>
          <p:cNvPr id="241" name="240 Conector recto"/>
          <p:cNvCxnSpPr>
            <a:stCxn id="331" idx="0"/>
          </p:cNvCxnSpPr>
          <p:nvPr/>
        </p:nvCxnSpPr>
        <p:spPr>
          <a:xfrm flipH="1" flipV="1">
            <a:off x="7945625" y="12144402"/>
            <a:ext cx="438513" cy="64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"/>
          <p:cNvCxnSpPr>
            <a:stCxn id="332" idx="7"/>
            <a:endCxn id="329" idx="2"/>
          </p:cNvCxnSpPr>
          <p:nvPr/>
        </p:nvCxnSpPr>
        <p:spPr>
          <a:xfrm flipH="1" flipV="1">
            <a:off x="7435590" y="12127009"/>
            <a:ext cx="184070" cy="159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250 Conector recto"/>
          <p:cNvCxnSpPr>
            <a:stCxn id="336" idx="6"/>
            <a:endCxn id="329" idx="1"/>
          </p:cNvCxnSpPr>
          <p:nvPr/>
        </p:nvCxnSpPr>
        <p:spPr>
          <a:xfrm flipV="1">
            <a:off x="6699606" y="11924068"/>
            <a:ext cx="198307" cy="309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253 Conector recto"/>
          <p:cNvCxnSpPr>
            <a:stCxn id="338" idx="6"/>
            <a:endCxn id="329" idx="1"/>
          </p:cNvCxnSpPr>
          <p:nvPr/>
        </p:nvCxnSpPr>
        <p:spPr>
          <a:xfrm>
            <a:off x="6753557" y="11823139"/>
            <a:ext cx="144356" cy="1009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256 Conector angular"/>
          <p:cNvCxnSpPr>
            <a:stCxn id="329" idx="3"/>
          </p:cNvCxnSpPr>
          <p:nvPr/>
        </p:nvCxnSpPr>
        <p:spPr>
          <a:xfrm flipV="1">
            <a:off x="7973267" y="6020067"/>
            <a:ext cx="3408201" cy="590400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339 Decisión"/>
          <p:cNvSpPr/>
          <p:nvPr/>
        </p:nvSpPr>
        <p:spPr>
          <a:xfrm>
            <a:off x="9896476" y="11670703"/>
            <a:ext cx="1505248" cy="54997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Dispone </a:t>
            </a:r>
            <a:endParaRPr lang="es-MX" sz="1100" b="1" dirty="0"/>
          </a:p>
        </p:txBody>
      </p:sp>
      <p:sp>
        <p:nvSpPr>
          <p:cNvPr id="344" name="343 CuadroTexto"/>
          <p:cNvSpPr txBox="1"/>
          <p:nvPr/>
        </p:nvSpPr>
        <p:spPr>
          <a:xfrm>
            <a:off x="9654159" y="11554577"/>
            <a:ext cx="52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cxnSp>
        <p:nvCxnSpPr>
          <p:cNvPr id="259" name="258 Conector angular"/>
          <p:cNvCxnSpPr>
            <a:endCxn id="23" idx="0"/>
          </p:cNvCxnSpPr>
          <p:nvPr/>
        </p:nvCxnSpPr>
        <p:spPr>
          <a:xfrm>
            <a:off x="11749686" y="5856753"/>
            <a:ext cx="3156170" cy="1751619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265 Elipse"/>
          <p:cNvSpPr/>
          <p:nvPr/>
        </p:nvSpPr>
        <p:spPr>
          <a:xfrm>
            <a:off x="8793754" y="5105673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270" name="269 Elipse"/>
          <p:cNvSpPr/>
          <p:nvPr/>
        </p:nvSpPr>
        <p:spPr>
          <a:xfrm>
            <a:off x="11289002" y="4993254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idJugador</a:t>
            </a:r>
            <a:endParaRPr lang="es-MX" sz="1100" b="1" dirty="0"/>
          </a:p>
        </p:txBody>
      </p:sp>
      <p:cxnSp>
        <p:nvCxnSpPr>
          <p:cNvPr id="3" name="2 Conector recto"/>
          <p:cNvCxnSpPr>
            <a:stCxn id="266" idx="5"/>
            <a:endCxn id="21" idx="1"/>
          </p:cNvCxnSpPr>
          <p:nvPr/>
        </p:nvCxnSpPr>
        <p:spPr>
          <a:xfrm>
            <a:off x="9724219" y="5333019"/>
            <a:ext cx="518209" cy="4404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10526051" y="5020035"/>
            <a:ext cx="342351" cy="533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270" idx="3"/>
            <a:endCxn id="21" idx="0"/>
          </p:cNvCxnSpPr>
          <p:nvPr/>
        </p:nvCxnSpPr>
        <p:spPr>
          <a:xfrm flipH="1">
            <a:off x="10996057" y="5220600"/>
            <a:ext cx="452588" cy="3428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275 Decisión"/>
          <p:cNvSpPr/>
          <p:nvPr/>
        </p:nvSpPr>
        <p:spPr>
          <a:xfrm>
            <a:off x="13299360" y="5442024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Accede</a:t>
            </a:r>
            <a:endParaRPr lang="es-MX" sz="1100" b="1" dirty="0"/>
          </a:p>
        </p:txBody>
      </p:sp>
      <p:sp>
        <p:nvSpPr>
          <p:cNvPr id="284" name="283 CuadroTexto"/>
          <p:cNvSpPr txBox="1"/>
          <p:nvPr/>
        </p:nvSpPr>
        <p:spPr>
          <a:xfrm>
            <a:off x="13081597" y="5315061"/>
            <a:ext cx="52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1-n</a:t>
            </a:r>
          </a:p>
        </p:txBody>
      </p:sp>
      <p:sp>
        <p:nvSpPr>
          <p:cNvPr id="285" name="284 Elipse"/>
          <p:cNvSpPr/>
          <p:nvPr/>
        </p:nvSpPr>
        <p:spPr>
          <a:xfrm>
            <a:off x="13344455" y="718347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298" name="297 Elipse"/>
          <p:cNvSpPr/>
          <p:nvPr/>
        </p:nvSpPr>
        <p:spPr>
          <a:xfrm>
            <a:off x="9595586" y="479268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299" name="298 Elipse"/>
          <p:cNvSpPr/>
          <p:nvPr/>
        </p:nvSpPr>
        <p:spPr>
          <a:xfrm>
            <a:off x="13517836" y="678705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300" name="299 Elipse"/>
          <p:cNvSpPr/>
          <p:nvPr/>
        </p:nvSpPr>
        <p:spPr>
          <a:xfrm>
            <a:off x="15287678" y="7009989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301" name="300 Elipse"/>
          <p:cNvSpPr/>
          <p:nvPr/>
        </p:nvSpPr>
        <p:spPr>
          <a:xfrm>
            <a:off x="15073800" y="6652636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Epoca</a:t>
            </a:r>
            <a:endParaRPr lang="es-MX" sz="1100" b="1" dirty="0"/>
          </a:p>
        </p:txBody>
      </p:sp>
      <p:cxnSp>
        <p:nvCxnSpPr>
          <p:cNvPr id="59" name="58 Conector recto"/>
          <p:cNvCxnSpPr>
            <a:stCxn id="285" idx="6"/>
            <a:endCxn id="23" idx="0"/>
          </p:cNvCxnSpPr>
          <p:nvPr/>
        </p:nvCxnSpPr>
        <p:spPr>
          <a:xfrm>
            <a:off x="14434563" y="7316655"/>
            <a:ext cx="471293" cy="291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299" idx="6"/>
            <a:endCxn id="23" idx="0"/>
          </p:cNvCxnSpPr>
          <p:nvPr/>
        </p:nvCxnSpPr>
        <p:spPr>
          <a:xfrm>
            <a:off x="14607944" y="6920231"/>
            <a:ext cx="297912" cy="688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301" idx="2"/>
            <a:endCxn id="23" idx="0"/>
          </p:cNvCxnSpPr>
          <p:nvPr/>
        </p:nvCxnSpPr>
        <p:spPr>
          <a:xfrm flipH="1">
            <a:off x="14905856" y="6809394"/>
            <a:ext cx="167944" cy="798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300" idx="2"/>
            <a:endCxn id="23" idx="0"/>
          </p:cNvCxnSpPr>
          <p:nvPr/>
        </p:nvCxnSpPr>
        <p:spPr>
          <a:xfrm flipH="1">
            <a:off x="14905856" y="7166747"/>
            <a:ext cx="381822" cy="441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301 Elipse"/>
          <p:cNvSpPr/>
          <p:nvPr/>
        </p:nvSpPr>
        <p:spPr>
          <a:xfrm>
            <a:off x="13382332" y="6307552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idMundo</a:t>
            </a:r>
            <a:endParaRPr lang="es-MX" sz="1100" b="1" dirty="0"/>
          </a:p>
        </p:txBody>
      </p:sp>
      <p:cxnSp>
        <p:nvCxnSpPr>
          <p:cNvPr id="79" name="78 Conector recto"/>
          <p:cNvCxnSpPr>
            <a:stCxn id="302" idx="6"/>
            <a:endCxn id="23" idx="0"/>
          </p:cNvCxnSpPr>
          <p:nvPr/>
        </p:nvCxnSpPr>
        <p:spPr>
          <a:xfrm>
            <a:off x="14797199" y="6464310"/>
            <a:ext cx="108657" cy="11440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angular"/>
          <p:cNvCxnSpPr>
            <a:stCxn id="26" idx="0"/>
            <a:endCxn id="23" idx="1"/>
          </p:cNvCxnSpPr>
          <p:nvPr/>
        </p:nvCxnSpPr>
        <p:spPr>
          <a:xfrm rot="5400000" flipH="1" flipV="1">
            <a:off x="12577530" y="8555399"/>
            <a:ext cx="2221222" cy="80324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302 Decisión"/>
          <p:cNvSpPr/>
          <p:nvPr/>
        </p:nvSpPr>
        <p:spPr>
          <a:xfrm>
            <a:off x="12654093" y="8454386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322" name="321 Elipse"/>
          <p:cNvSpPr/>
          <p:nvPr/>
        </p:nvSpPr>
        <p:spPr>
          <a:xfrm>
            <a:off x="11720018" y="9690232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350" name="349 Elipse"/>
          <p:cNvSpPr/>
          <p:nvPr/>
        </p:nvSpPr>
        <p:spPr>
          <a:xfrm>
            <a:off x="13580333" y="9671483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Detalles</a:t>
            </a:r>
            <a:endParaRPr lang="es-MX" sz="1100" b="1" dirty="0"/>
          </a:p>
        </p:txBody>
      </p:sp>
      <p:sp>
        <p:nvSpPr>
          <p:cNvPr id="352" name="351 Elipse"/>
          <p:cNvSpPr/>
          <p:nvPr/>
        </p:nvSpPr>
        <p:spPr>
          <a:xfrm>
            <a:off x="11720018" y="9081081"/>
            <a:ext cx="909738" cy="4966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idEstiloVisual</a:t>
            </a:r>
            <a:endParaRPr lang="es-MX" sz="1100" b="1" dirty="0"/>
          </a:p>
        </p:txBody>
      </p:sp>
      <p:cxnSp>
        <p:nvCxnSpPr>
          <p:cNvPr id="87" name="86 Conector recto"/>
          <p:cNvCxnSpPr>
            <a:stCxn id="322" idx="4"/>
            <a:endCxn id="26" idx="1"/>
          </p:cNvCxnSpPr>
          <p:nvPr/>
        </p:nvCxnSpPr>
        <p:spPr>
          <a:xfrm>
            <a:off x="12265072" y="9956584"/>
            <a:ext cx="218198" cy="264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>
            <a:stCxn id="352" idx="6"/>
            <a:endCxn id="26" idx="0"/>
          </p:cNvCxnSpPr>
          <p:nvPr/>
        </p:nvCxnSpPr>
        <p:spPr>
          <a:xfrm>
            <a:off x="12629756" y="9329383"/>
            <a:ext cx="656762" cy="738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"/>
          <p:cNvCxnSpPr>
            <a:stCxn id="350" idx="2"/>
            <a:endCxn id="26" idx="0"/>
          </p:cNvCxnSpPr>
          <p:nvPr/>
        </p:nvCxnSpPr>
        <p:spPr>
          <a:xfrm flipH="1">
            <a:off x="13286518" y="9804659"/>
            <a:ext cx="293815" cy="2629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353 CuadroTexto"/>
          <p:cNvSpPr txBox="1"/>
          <p:nvPr/>
        </p:nvSpPr>
        <p:spPr>
          <a:xfrm>
            <a:off x="12662093" y="8257577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cxnSp>
        <p:nvCxnSpPr>
          <p:cNvPr id="105" name="104 Conector angular"/>
          <p:cNvCxnSpPr>
            <a:stCxn id="25" idx="3"/>
            <a:endCxn id="23" idx="2"/>
          </p:cNvCxnSpPr>
          <p:nvPr/>
        </p:nvCxnSpPr>
        <p:spPr>
          <a:xfrm flipV="1">
            <a:off x="13972204" y="8084450"/>
            <a:ext cx="933652" cy="309646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355 Decisión"/>
          <p:cNvSpPr/>
          <p:nvPr/>
        </p:nvSpPr>
        <p:spPr>
          <a:xfrm>
            <a:off x="14248538" y="8794654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358" name="357 CuadroTexto"/>
          <p:cNvSpPr txBox="1"/>
          <p:nvPr/>
        </p:nvSpPr>
        <p:spPr>
          <a:xfrm>
            <a:off x="14321885" y="8621859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360" name="359 Elipse"/>
          <p:cNvSpPr/>
          <p:nvPr/>
        </p:nvSpPr>
        <p:spPr>
          <a:xfrm>
            <a:off x="11829117" y="1056814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364" name="363 Elipse"/>
          <p:cNvSpPr/>
          <p:nvPr/>
        </p:nvSpPr>
        <p:spPr>
          <a:xfrm>
            <a:off x="11672995" y="11803919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365" name="364 Elipse"/>
          <p:cNvSpPr/>
          <p:nvPr/>
        </p:nvSpPr>
        <p:spPr>
          <a:xfrm>
            <a:off x="13203034" y="11647161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idDimension</a:t>
            </a:r>
            <a:endParaRPr lang="es-MX" sz="1100" b="1" dirty="0"/>
          </a:p>
        </p:txBody>
      </p:sp>
      <p:cxnSp>
        <p:nvCxnSpPr>
          <p:cNvPr id="108" name="107 Conector recto"/>
          <p:cNvCxnSpPr>
            <a:stCxn id="360" idx="5"/>
            <a:endCxn id="25" idx="0"/>
          </p:cNvCxnSpPr>
          <p:nvPr/>
        </p:nvCxnSpPr>
        <p:spPr>
          <a:xfrm>
            <a:off x="12759582" y="10795491"/>
            <a:ext cx="396532" cy="147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364" idx="0"/>
            <a:endCxn id="25" idx="2"/>
          </p:cNvCxnSpPr>
          <p:nvPr/>
        </p:nvCxnSpPr>
        <p:spPr>
          <a:xfrm flipV="1">
            <a:off x="12380429" y="11418955"/>
            <a:ext cx="775685" cy="384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>
            <a:stCxn id="365" idx="0"/>
            <a:endCxn id="25" idx="2"/>
          </p:cNvCxnSpPr>
          <p:nvPr/>
        </p:nvCxnSpPr>
        <p:spPr>
          <a:xfrm flipH="1" flipV="1">
            <a:off x="13156114" y="11418955"/>
            <a:ext cx="754354" cy="2282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365 Elipse"/>
          <p:cNvSpPr/>
          <p:nvPr/>
        </p:nvSpPr>
        <p:spPr>
          <a:xfrm>
            <a:off x="11809325" y="1360134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367" name="366 Elipse"/>
          <p:cNvSpPr/>
          <p:nvPr/>
        </p:nvSpPr>
        <p:spPr>
          <a:xfrm>
            <a:off x="11924809" y="13217516"/>
            <a:ext cx="830427" cy="2112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Tipo</a:t>
            </a:r>
            <a:endParaRPr lang="es-MX" sz="1100" b="1" dirty="0"/>
          </a:p>
        </p:txBody>
      </p:sp>
      <p:sp>
        <p:nvSpPr>
          <p:cNvPr id="368" name="367 Elipse"/>
          <p:cNvSpPr/>
          <p:nvPr/>
        </p:nvSpPr>
        <p:spPr>
          <a:xfrm>
            <a:off x="13183467" y="1311835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Nivel</a:t>
            </a:r>
            <a:endParaRPr lang="es-MX" sz="1100" b="1" dirty="0"/>
          </a:p>
        </p:txBody>
      </p:sp>
      <p:sp>
        <p:nvSpPr>
          <p:cNvPr id="369" name="368 Elipse"/>
          <p:cNvSpPr/>
          <p:nvPr/>
        </p:nvSpPr>
        <p:spPr>
          <a:xfrm>
            <a:off x="12662093" y="12154964"/>
            <a:ext cx="1390362" cy="26244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Descripcion</a:t>
            </a:r>
            <a:endParaRPr lang="es-MX" sz="1100" b="1" dirty="0"/>
          </a:p>
        </p:txBody>
      </p:sp>
      <p:sp>
        <p:nvSpPr>
          <p:cNvPr id="370" name="369 Elipse"/>
          <p:cNvSpPr/>
          <p:nvPr/>
        </p:nvSpPr>
        <p:spPr>
          <a:xfrm>
            <a:off x="13233374" y="13492475"/>
            <a:ext cx="892013" cy="41472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idZonaEspecial</a:t>
            </a:r>
            <a:endParaRPr lang="es-MX" sz="1100" b="1" dirty="0"/>
          </a:p>
        </p:txBody>
      </p:sp>
      <p:sp>
        <p:nvSpPr>
          <p:cNvPr id="371" name="370 Elipse"/>
          <p:cNvSpPr/>
          <p:nvPr/>
        </p:nvSpPr>
        <p:spPr>
          <a:xfrm>
            <a:off x="13396184" y="929013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372" name="371 Elipse"/>
          <p:cNvSpPr/>
          <p:nvPr/>
        </p:nvSpPr>
        <p:spPr>
          <a:xfrm>
            <a:off x="12319874" y="13894707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cxnSp>
        <p:nvCxnSpPr>
          <p:cNvPr id="116" name="115 Conector recto"/>
          <p:cNvCxnSpPr>
            <a:stCxn id="369" idx="3"/>
            <a:endCxn id="27" idx="0"/>
          </p:cNvCxnSpPr>
          <p:nvPr/>
        </p:nvCxnSpPr>
        <p:spPr>
          <a:xfrm>
            <a:off x="12865707" y="12378978"/>
            <a:ext cx="33727" cy="1659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>
            <a:stCxn id="372" idx="0"/>
            <a:endCxn id="27" idx="2"/>
          </p:cNvCxnSpPr>
          <p:nvPr/>
        </p:nvCxnSpPr>
        <p:spPr>
          <a:xfrm flipV="1">
            <a:off x="12864928" y="12989687"/>
            <a:ext cx="34506" cy="9050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"/>
          <p:cNvCxnSpPr>
            <a:stCxn id="366" idx="7"/>
            <a:endCxn id="27" idx="2"/>
          </p:cNvCxnSpPr>
          <p:nvPr/>
        </p:nvCxnSpPr>
        <p:spPr>
          <a:xfrm flipV="1">
            <a:off x="12739790" y="12989687"/>
            <a:ext cx="159644" cy="650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>
            <a:stCxn id="367" idx="0"/>
            <a:endCxn id="27" idx="2"/>
          </p:cNvCxnSpPr>
          <p:nvPr/>
        </p:nvCxnSpPr>
        <p:spPr>
          <a:xfrm flipV="1">
            <a:off x="12340023" y="12989687"/>
            <a:ext cx="559411" cy="2278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>
            <a:stCxn id="368" idx="0"/>
            <a:endCxn id="27" idx="2"/>
          </p:cNvCxnSpPr>
          <p:nvPr/>
        </p:nvCxnSpPr>
        <p:spPr>
          <a:xfrm flipH="1" flipV="1">
            <a:off x="12899434" y="12989687"/>
            <a:ext cx="829087" cy="1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"/>
          <p:cNvCxnSpPr>
            <a:stCxn id="370" idx="1"/>
            <a:endCxn id="27" idx="2"/>
          </p:cNvCxnSpPr>
          <p:nvPr/>
        </p:nvCxnSpPr>
        <p:spPr>
          <a:xfrm flipH="1" flipV="1">
            <a:off x="12899434" y="12989687"/>
            <a:ext cx="464572" cy="563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372 Elipse"/>
          <p:cNvSpPr/>
          <p:nvPr/>
        </p:nvSpPr>
        <p:spPr>
          <a:xfrm>
            <a:off x="14391812" y="1275161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374" name="373 Elipse"/>
          <p:cNvSpPr/>
          <p:nvPr/>
        </p:nvSpPr>
        <p:spPr>
          <a:xfrm>
            <a:off x="14797199" y="13145889"/>
            <a:ext cx="830427" cy="2112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Tipo</a:t>
            </a:r>
            <a:endParaRPr lang="es-MX" sz="1100" b="1" dirty="0"/>
          </a:p>
        </p:txBody>
      </p:sp>
      <p:sp>
        <p:nvSpPr>
          <p:cNvPr id="375" name="374 Elipse"/>
          <p:cNvSpPr/>
          <p:nvPr/>
        </p:nvSpPr>
        <p:spPr>
          <a:xfrm>
            <a:off x="15700566" y="13134238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376" name="375 Elipse"/>
          <p:cNvSpPr/>
          <p:nvPr/>
        </p:nvSpPr>
        <p:spPr>
          <a:xfrm>
            <a:off x="15997479" y="1271395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idPortal</a:t>
            </a:r>
            <a:endParaRPr lang="es-MX" sz="1100" b="1" dirty="0"/>
          </a:p>
        </p:txBody>
      </p:sp>
      <p:cxnSp>
        <p:nvCxnSpPr>
          <p:cNvPr id="4" name="3 Conector recto"/>
          <p:cNvCxnSpPr>
            <a:stCxn id="373" idx="0"/>
            <a:endCxn id="28" idx="1"/>
          </p:cNvCxnSpPr>
          <p:nvPr/>
        </p:nvCxnSpPr>
        <p:spPr>
          <a:xfrm flipV="1">
            <a:off x="14936866" y="12332528"/>
            <a:ext cx="320206" cy="4190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374" idx="7"/>
            <a:endCxn id="28" idx="2"/>
          </p:cNvCxnSpPr>
          <p:nvPr/>
        </p:nvCxnSpPr>
        <p:spPr>
          <a:xfrm flipV="1">
            <a:off x="15506013" y="12570567"/>
            <a:ext cx="159104" cy="606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375" idx="1"/>
            <a:endCxn id="28" idx="2"/>
          </p:cNvCxnSpPr>
          <p:nvPr/>
        </p:nvCxnSpPr>
        <p:spPr>
          <a:xfrm flipH="1" flipV="1">
            <a:off x="15665117" y="12570567"/>
            <a:ext cx="195092" cy="6026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376" idx="2"/>
            <a:endCxn id="28" idx="2"/>
          </p:cNvCxnSpPr>
          <p:nvPr/>
        </p:nvCxnSpPr>
        <p:spPr>
          <a:xfrm flipH="1" flipV="1">
            <a:off x="15665117" y="12570567"/>
            <a:ext cx="332362" cy="276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28" idx="0"/>
            <a:endCxn id="23" idx="2"/>
          </p:cNvCxnSpPr>
          <p:nvPr/>
        </p:nvCxnSpPr>
        <p:spPr>
          <a:xfrm rot="16200000" flipV="1">
            <a:off x="13280468" y="9709839"/>
            <a:ext cx="4010039" cy="759261"/>
          </a:xfrm>
          <a:prstGeom prst="bentConnector3">
            <a:avLst>
              <a:gd name="adj1" fmla="val 854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376 Decisión"/>
          <p:cNvSpPr/>
          <p:nvPr/>
        </p:nvSpPr>
        <p:spPr>
          <a:xfrm>
            <a:off x="15012422" y="10338639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378" name="377 CuadroTexto"/>
          <p:cNvSpPr txBox="1"/>
          <p:nvPr/>
        </p:nvSpPr>
        <p:spPr>
          <a:xfrm>
            <a:off x="15050929" y="10135261"/>
            <a:ext cx="4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cxnSp>
        <p:nvCxnSpPr>
          <p:cNvPr id="104" name="103 Conector angular"/>
          <p:cNvCxnSpPr>
            <a:stCxn id="29" idx="0"/>
            <a:endCxn id="23" idx="2"/>
          </p:cNvCxnSpPr>
          <p:nvPr/>
        </p:nvCxnSpPr>
        <p:spPr>
          <a:xfrm rot="16200000" flipV="1">
            <a:off x="14526484" y="8463822"/>
            <a:ext cx="2860866" cy="2102121"/>
          </a:xfrm>
          <a:prstGeom prst="bentConnector3">
            <a:avLst>
              <a:gd name="adj1" fmla="val 9008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378 Elipse"/>
          <p:cNvSpPr/>
          <p:nvPr/>
        </p:nvSpPr>
        <p:spPr>
          <a:xfrm>
            <a:off x="15893700" y="1163167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380" name="379 Elipse"/>
          <p:cNvSpPr/>
          <p:nvPr/>
        </p:nvSpPr>
        <p:spPr>
          <a:xfrm>
            <a:off x="16481245" y="12006389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382" name="381 Decisión"/>
          <p:cNvSpPr/>
          <p:nvPr/>
        </p:nvSpPr>
        <p:spPr>
          <a:xfrm>
            <a:off x="16355281" y="9402034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cxnSp>
        <p:nvCxnSpPr>
          <p:cNvPr id="114" name="113 Conector recto"/>
          <p:cNvCxnSpPr>
            <a:stCxn id="379" idx="0"/>
            <a:endCxn id="29" idx="2"/>
          </p:cNvCxnSpPr>
          <p:nvPr/>
        </p:nvCxnSpPr>
        <p:spPr>
          <a:xfrm flipV="1">
            <a:off x="16438754" y="11421394"/>
            <a:ext cx="569223" cy="210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>
            <a:stCxn id="380" idx="0"/>
            <a:endCxn id="29" idx="2"/>
          </p:cNvCxnSpPr>
          <p:nvPr/>
        </p:nvCxnSpPr>
        <p:spPr>
          <a:xfrm flipH="1" flipV="1">
            <a:off x="17007977" y="11421394"/>
            <a:ext cx="180702" cy="5849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>
            <a:stCxn id="381" idx="0"/>
            <a:endCxn id="29" idx="2"/>
          </p:cNvCxnSpPr>
          <p:nvPr/>
        </p:nvCxnSpPr>
        <p:spPr>
          <a:xfrm flipH="1" flipV="1">
            <a:off x="17007977" y="11421394"/>
            <a:ext cx="934862" cy="1761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382 CuadroTexto"/>
          <p:cNvSpPr txBox="1"/>
          <p:nvPr/>
        </p:nvSpPr>
        <p:spPr>
          <a:xfrm>
            <a:off x="16584459" y="9180409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cxnSp>
        <p:nvCxnSpPr>
          <p:cNvPr id="140" name="139 Conector angular"/>
          <p:cNvCxnSpPr>
            <a:stCxn id="30" idx="0"/>
            <a:endCxn id="23" idx="2"/>
          </p:cNvCxnSpPr>
          <p:nvPr/>
        </p:nvCxnSpPr>
        <p:spPr>
          <a:xfrm rot="16200000" flipV="1">
            <a:off x="14253177" y="8737130"/>
            <a:ext cx="4691003" cy="3385643"/>
          </a:xfrm>
          <a:prstGeom prst="bentConnector3">
            <a:avLst>
              <a:gd name="adj1" fmla="val 9764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380 Elipse"/>
          <p:cNvSpPr/>
          <p:nvPr/>
        </p:nvSpPr>
        <p:spPr>
          <a:xfrm>
            <a:off x="17235405" y="11597516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idEscenario</a:t>
            </a:r>
            <a:endParaRPr lang="es-MX" sz="1100" b="1" dirty="0"/>
          </a:p>
        </p:txBody>
      </p:sp>
      <p:sp>
        <p:nvSpPr>
          <p:cNvPr id="384" name="383 Decisión"/>
          <p:cNvSpPr/>
          <p:nvPr/>
        </p:nvSpPr>
        <p:spPr>
          <a:xfrm>
            <a:off x="17627293" y="10149446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385" name="384 CuadroTexto"/>
          <p:cNvSpPr txBox="1"/>
          <p:nvPr/>
        </p:nvSpPr>
        <p:spPr>
          <a:xfrm>
            <a:off x="17625487" y="10004456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386" name="385 Elipse"/>
          <p:cNvSpPr/>
          <p:nvPr/>
        </p:nvSpPr>
        <p:spPr>
          <a:xfrm>
            <a:off x="16849280" y="13845132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387" name="386 Elipse"/>
          <p:cNvSpPr/>
          <p:nvPr/>
        </p:nvSpPr>
        <p:spPr>
          <a:xfrm>
            <a:off x="16723889" y="13469628"/>
            <a:ext cx="830427" cy="2112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Tipo</a:t>
            </a:r>
            <a:endParaRPr lang="es-MX" sz="1100" b="1" dirty="0"/>
          </a:p>
        </p:txBody>
      </p:sp>
      <p:sp>
        <p:nvSpPr>
          <p:cNvPr id="388" name="387 Elipse"/>
          <p:cNvSpPr/>
          <p:nvPr/>
        </p:nvSpPr>
        <p:spPr>
          <a:xfrm>
            <a:off x="18122190" y="13865391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389" name="388 Elipse"/>
          <p:cNvSpPr/>
          <p:nvPr/>
        </p:nvSpPr>
        <p:spPr>
          <a:xfrm>
            <a:off x="18437067" y="13420549"/>
            <a:ext cx="1464163" cy="2961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idPlataforma</a:t>
            </a:r>
            <a:endParaRPr lang="es-MX" sz="1100" b="1" dirty="0"/>
          </a:p>
        </p:txBody>
      </p:sp>
      <p:cxnSp>
        <p:nvCxnSpPr>
          <p:cNvPr id="151" name="150 Conector recto"/>
          <p:cNvCxnSpPr>
            <a:stCxn id="387" idx="0"/>
            <a:endCxn id="30" idx="1"/>
          </p:cNvCxnSpPr>
          <p:nvPr/>
        </p:nvCxnSpPr>
        <p:spPr>
          <a:xfrm flipV="1">
            <a:off x="17139103" y="13013492"/>
            <a:ext cx="336305" cy="456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recto"/>
          <p:cNvCxnSpPr>
            <a:stCxn id="386" idx="7"/>
            <a:endCxn id="30" idx="2"/>
          </p:cNvCxnSpPr>
          <p:nvPr/>
        </p:nvCxnSpPr>
        <p:spPr>
          <a:xfrm flipV="1">
            <a:off x="17779745" y="13251531"/>
            <a:ext cx="511754" cy="632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"/>
          <p:cNvCxnSpPr>
            <a:stCxn id="388" idx="1"/>
            <a:endCxn id="30" idx="2"/>
          </p:cNvCxnSpPr>
          <p:nvPr/>
        </p:nvCxnSpPr>
        <p:spPr>
          <a:xfrm flipV="1">
            <a:off x="18281833" y="13251531"/>
            <a:ext cx="9666" cy="652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recto"/>
          <p:cNvCxnSpPr>
            <a:stCxn id="389" idx="1"/>
            <a:endCxn id="30" idx="2"/>
          </p:cNvCxnSpPr>
          <p:nvPr/>
        </p:nvCxnSpPr>
        <p:spPr>
          <a:xfrm flipH="1" flipV="1">
            <a:off x="18291499" y="13251531"/>
            <a:ext cx="359990" cy="212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75 Conector recto"/>
          <p:cNvCxnSpPr>
            <a:stCxn id="23" idx="0"/>
            <a:endCxn id="22" idx="2"/>
          </p:cNvCxnSpPr>
          <p:nvPr/>
        </p:nvCxnSpPr>
        <p:spPr>
          <a:xfrm flipV="1">
            <a:off x="14905856" y="4784762"/>
            <a:ext cx="721770" cy="28236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389 Decisión"/>
          <p:cNvSpPr/>
          <p:nvPr/>
        </p:nvSpPr>
        <p:spPr>
          <a:xfrm>
            <a:off x="14886496" y="5105673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Accede</a:t>
            </a:r>
            <a:endParaRPr lang="es-MX" sz="1100" b="1" dirty="0"/>
          </a:p>
        </p:txBody>
      </p:sp>
      <p:sp>
        <p:nvSpPr>
          <p:cNvPr id="391" name="390 CuadroTexto"/>
          <p:cNvSpPr txBox="1"/>
          <p:nvPr/>
        </p:nvSpPr>
        <p:spPr>
          <a:xfrm>
            <a:off x="14726969" y="4990920"/>
            <a:ext cx="52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1-n</a:t>
            </a:r>
          </a:p>
        </p:txBody>
      </p:sp>
      <p:sp>
        <p:nvSpPr>
          <p:cNvPr id="392" name="391 Elipse"/>
          <p:cNvSpPr/>
          <p:nvPr/>
        </p:nvSpPr>
        <p:spPr>
          <a:xfrm>
            <a:off x="13941238" y="120613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393" name="392 Elipse"/>
          <p:cNvSpPr/>
          <p:nvPr/>
        </p:nvSpPr>
        <p:spPr>
          <a:xfrm>
            <a:off x="13904129" y="501514"/>
            <a:ext cx="749113" cy="2453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Tipo</a:t>
            </a:r>
            <a:endParaRPr lang="es-MX" sz="1100" b="1" dirty="0"/>
          </a:p>
        </p:txBody>
      </p:sp>
      <p:sp>
        <p:nvSpPr>
          <p:cNvPr id="394" name="393 Elipse"/>
          <p:cNvSpPr/>
          <p:nvPr/>
        </p:nvSpPr>
        <p:spPr>
          <a:xfrm>
            <a:off x="12490633" y="549776"/>
            <a:ext cx="1540414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cxnSp>
        <p:nvCxnSpPr>
          <p:cNvPr id="179" name="178 Conector recto"/>
          <p:cNvCxnSpPr>
            <a:stCxn id="394" idx="5"/>
          </p:cNvCxnSpPr>
          <p:nvPr/>
        </p:nvCxnSpPr>
        <p:spPr>
          <a:xfrm>
            <a:off x="13805459" y="777122"/>
            <a:ext cx="979686" cy="31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393" idx="6"/>
            <a:endCxn id="31" idx="1"/>
          </p:cNvCxnSpPr>
          <p:nvPr/>
        </p:nvCxnSpPr>
        <p:spPr>
          <a:xfrm>
            <a:off x="14653242" y="624206"/>
            <a:ext cx="159912" cy="47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97 Conector recto"/>
          <p:cNvCxnSpPr>
            <a:stCxn id="392" idx="5"/>
            <a:endCxn id="31" idx="0"/>
          </p:cNvCxnSpPr>
          <p:nvPr/>
        </p:nvCxnSpPr>
        <p:spPr>
          <a:xfrm>
            <a:off x="14871703" y="347959"/>
            <a:ext cx="349496" cy="508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208 Conector recto"/>
          <p:cNvCxnSpPr>
            <a:stCxn id="395" idx="4"/>
            <a:endCxn id="31" idx="0"/>
          </p:cNvCxnSpPr>
          <p:nvPr/>
        </p:nvCxnSpPr>
        <p:spPr>
          <a:xfrm flipH="1">
            <a:off x="15221199" y="626956"/>
            <a:ext cx="317992" cy="22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angular"/>
          <p:cNvCxnSpPr>
            <a:stCxn id="22" idx="1"/>
            <a:endCxn id="31" idx="1"/>
          </p:cNvCxnSpPr>
          <p:nvPr/>
        </p:nvCxnSpPr>
        <p:spPr>
          <a:xfrm rot="10800000" flipH="1">
            <a:off x="14811534" y="1096115"/>
            <a:ext cx="1619" cy="3450609"/>
          </a:xfrm>
          <a:prstGeom prst="bentConnector3">
            <a:avLst>
              <a:gd name="adj1" fmla="val -616341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395 Decisión"/>
          <p:cNvSpPr/>
          <p:nvPr/>
        </p:nvSpPr>
        <p:spPr>
          <a:xfrm>
            <a:off x="13052835" y="2436739"/>
            <a:ext cx="1505248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Dispone </a:t>
            </a:r>
            <a:endParaRPr lang="es-MX" sz="1100" b="1" dirty="0"/>
          </a:p>
        </p:txBody>
      </p:sp>
      <p:sp>
        <p:nvSpPr>
          <p:cNvPr id="397" name="396 CuadroTexto"/>
          <p:cNvSpPr txBox="1"/>
          <p:nvPr/>
        </p:nvSpPr>
        <p:spPr>
          <a:xfrm>
            <a:off x="12957848" y="2246469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398" name="397 Elipse"/>
          <p:cNvSpPr/>
          <p:nvPr/>
        </p:nvSpPr>
        <p:spPr>
          <a:xfrm>
            <a:off x="13941238" y="1807277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399" name="398 Elipse"/>
          <p:cNvSpPr/>
          <p:nvPr/>
        </p:nvSpPr>
        <p:spPr>
          <a:xfrm>
            <a:off x="14353286" y="1463966"/>
            <a:ext cx="1540414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400" name="399 Elipse"/>
          <p:cNvSpPr/>
          <p:nvPr/>
        </p:nvSpPr>
        <p:spPr>
          <a:xfrm>
            <a:off x="15277368" y="1773554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401" name="400 Elipse"/>
          <p:cNvSpPr/>
          <p:nvPr/>
        </p:nvSpPr>
        <p:spPr>
          <a:xfrm>
            <a:off x="15826558" y="2029671"/>
            <a:ext cx="1515801" cy="2816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idColaboracion</a:t>
            </a:r>
            <a:endParaRPr lang="es-MX" sz="1100" b="1" dirty="0"/>
          </a:p>
        </p:txBody>
      </p:sp>
      <p:cxnSp>
        <p:nvCxnSpPr>
          <p:cNvPr id="233" name="232 Conector recto"/>
          <p:cNvCxnSpPr>
            <a:stCxn id="398" idx="4"/>
            <a:endCxn id="32" idx="1"/>
          </p:cNvCxnSpPr>
          <p:nvPr/>
        </p:nvCxnSpPr>
        <p:spPr>
          <a:xfrm>
            <a:off x="14486292" y="2073629"/>
            <a:ext cx="335319" cy="677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244 Conector recto"/>
          <p:cNvCxnSpPr>
            <a:stCxn id="399" idx="4"/>
            <a:endCxn id="32" idx="0"/>
          </p:cNvCxnSpPr>
          <p:nvPr/>
        </p:nvCxnSpPr>
        <p:spPr>
          <a:xfrm>
            <a:off x="15123493" y="1730318"/>
            <a:ext cx="514209" cy="78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252 Conector recto"/>
          <p:cNvCxnSpPr>
            <a:stCxn id="32" idx="0"/>
            <a:endCxn id="400" idx="4"/>
          </p:cNvCxnSpPr>
          <p:nvPr/>
        </p:nvCxnSpPr>
        <p:spPr>
          <a:xfrm flipV="1">
            <a:off x="15637702" y="2039906"/>
            <a:ext cx="184720" cy="4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257 Conector recto"/>
          <p:cNvCxnSpPr>
            <a:stCxn id="32" idx="0"/>
            <a:endCxn id="401" idx="3"/>
          </p:cNvCxnSpPr>
          <p:nvPr/>
        </p:nvCxnSpPr>
        <p:spPr>
          <a:xfrm flipV="1">
            <a:off x="15637702" y="2270077"/>
            <a:ext cx="410840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271 Conector recto"/>
          <p:cNvCxnSpPr>
            <a:stCxn id="22" idx="0"/>
            <a:endCxn id="32" idx="2"/>
          </p:cNvCxnSpPr>
          <p:nvPr/>
        </p:nvCxnSpPr>
        <p:spPr>
          <a:xfrm flipV="1">
            <a:off x="15627626" y="2990497"/>
            <a:ext cx="10076" cy="1318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401 Decisión"/>
          <p:cNvSpPr/>
          <p:nvPr/>
        </p:nvSpPr>
        <p:spPr>
          <a:xfrm>
            <a:off x="14969915" y="3254523"/>
            <a:ext cx="131542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Puede Tener</a:t>
            </a:r>
            <a:endParaRPr lang="es-MX" sz="1100" b="1" dirty="0"/>
          </a:p>
        </p:txBody>
      </p:sp>
      <p:sp>
        <p:nvSpPr>
          <p:cNvPr id="404" name="403 CuadroTexto"/>
          <p:cNvSpPr txBox="1"/>
          <p:nvPr/>
        </p:nvSpPr>
        <p:spPr>
          <a:xfrm>
            <a:off x="14737099" y="3166295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405" name="404 Elipse"/>
          <p:cNvSpPr/>
          <p:nvPr/>
        </p:nvSpPr>
        <p:spPr>
          <a:xfrm>
            <a:off x="15936191" y="682952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406" name="405 Elipse"/>
          <p:cNvSpPr/>
          <p:nvPr/>
        </p:nvSpPr>
        <p:spPr>
          <a:xfrm>
            <a:off x="16791004" y="443649"/>
            <a:ext cx="749113" cy="2453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Tipo</a:t>
            </a:r>
            <a:endParaRPr lang="es-MX" sz="1100" b="1" dirty="0"/>
          </a:p>
        </p:txBody>
      </p:sp>
      <p:sp>
        <p:nvSpPr>
          <p:cNvPr id="407" name="406 Elipse"/>
          <p:cNvSpPr/>
          <p:nvPr/>
        </p:nvSpPr>
        <p:spPr>
          <a:xfrm>
            <a:off x="17072545" y="88103"/>
            <a:ext cx="1540414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408" name="407 Elipse"/>
          <p:cNvSpPr/>
          <p:nvPr/>
        </p:nvSpPr>
        <p:spPr>
          <a:xfrm>
            <a:off x="18612959" y="712679"/>
            <a:ext cx="1540414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idHabilidad</a:t>
            </a:r>
            <a:endParaRPr lang="es-MX" sz="1100" b="1" dirty="0"/>
          </a:p>
        </p:txBody>
      </p:sp>
      <p:sp>
        <p:nvSpPr>
          <p:cNvPr id="409" name="408 Elipse"/>
          <p:cNvSpPr/>
          <p:nvPr/>
        </p:nvSpPr>
        <p:spPr>
          <a:xfrm>
            <a:off x="18291498" y="414700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410" name="409 Elipse"/>
          <p:cNvSpPr/>
          <p:nvPr/>
        </p:nvSpPr>
        <p:spPr>
          <a:xfrm>
            <a:off x="15373191" y="119410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cxnSp>
        <p:nvCxnSpPr>
          <p:cNvPr id="18" name="17 Conector recto"/>
          <p:cNvCxnSpPr>
            <a:stCxn id="31" idx="0"/>
            <a:endCxn id="410" idx="2"/>
          </p:cNvCxnSpPr>
          <p:nvPr/>
        </p:nvCxnSpPr>
        <p:spPr>
          <a:xfrm flipV="1">
            <a:off x="15221199" y="252586"/>
            <a:ext cx="151992" cy="60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394 Elipse"/>
          <p:cNvSpPr/>
          <p:nvPr/>
        </p:nvSpPr>
        <p:spPr>
          <a:xfrm>
            <a:off x="14990461" y="425963"/>
            <a:ext cx="1097459" cy="2009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idPoder</a:t>
            </a:r>
            <a:endParaRPr lang="es-MX" sz="1100" b="1" dirty="0"/>
          </a:p>
        </p:txBody>
      </p:sp>
      <p:cxnSp>
        <p:nvCxnSpPr>
          <p:cNvPr id="74" name="73 Conector recto"/>
          <p:cNvCxnSpPr>
            <a:stCxn id="33" idx="0"/>
            <a:endCxn id="407" idx="4"/>
          </p:cNvCxnSpPr>
          <p:nvPr/>
        </p:nvCxnSpPr>
        <p:spPr>
          <a:xfrm flipV="1">
            <a:off x="17820585" y="354455"/>
            <a:ext cx="22167" cy="68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"/>
          <p:cNvCxnSpPr>
            <a:stCxn id="33" idx="0"/>
            <a:endCxn id="409" idx="3"/>
          </p:cNvCxnSpPr>
          <p:nvPr/>
        </p:nvCxnSpPr>
        <p:spPr>
          <a:xfrm flipV="1">
            <a:off x="17820585" y="642046"/>
            <a:ext cx="630556" cy="39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>
            <a:stCxn id="33" idx="0"/>
            <a:endCxn id="406" idx="5"/>
          </p:cNvCxnSpPr>
          <p:nvPr/>
        </p:nvCxnSpPr>
        <p:spPr>
          <a:xfrm flipH="1" flipV="1">
            <a:off x="17430412" y="653096"/>
            <a:ext cx="390173" cy="38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recto"/>
          <p:cNvCxnSpPr>
            <a:stCxn id="33" idx="0"/>
            <a:endCxn id="408" idx="2"/>
          </p:cNvCxnSpPr>
          <p:nvPr/>
        </p:nvCxnSpPr>
        <p:spPr>
          <a:xfrm flipV="1">
            <a:off x="17820585" y="845855"/>
            <a:ext cx="792374" cy="19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"/>
          <p:cNvCxnSpPr>
            <a:stCxn id="33" idx="0"/>
            <a:endCxn id="405" idx="6"/>
          </p:cNvCxnSpPr>
          <p:nvPr/>
        </p:nvCxnSpPr>
        <p:spPr>
          <a:xfrm flipH="1" flipV="1">
            <a:off x="17026299" y="816128"/>
            <a:ext cx="794286" cy="22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angular"/>
          <p:cNvCxnSpPr>
            <a:stCxn id="22" idx="3"/>
            <a:endCxn id="33" idx="2"/>
          </p:cNvCxnSpPr>
          <p:nvPr/>
        </p:nvCxnSpPr>
        <p:spPr>
          <a:xfrm flipV="1">
            <a:off x="16443716" y="1520614"/>
            <a:ext cx="1376869" cy="30261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410 Decisión"/>
          <p:cNvSpPr/>
          <p:nvPr/>
        </p:nvSpPr>
        <p:spPr>
          <a:xfrm>
            <a:off x="17139102" y="2934394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412" name="411 CuadroTexto"/>
          <p:cNvSpPr txBox="1"/>
          <p:nvPr/>
        </p:nvSpPr>
        <p:spPr>
          <a:xfrm>
            <a:off x="17142323" y="2772058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413" name="412 Elipse"/>
          <p:cNvSpPr/>
          <p:nvPr/>
        </p:nvSpPr>
        <p:spPr>
          <a:xfrm>
            <a:off x="20153373" y="776264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414" name="413 Elipse"/>
          <p:cNvSpPr/>
          <p:nvPr/>
        </p:nvSpPr>
        <p:spPr>
          <a:xfrm>
            <a:off x="20925526" y="141207"/>
            <a:ext cx="1540414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415" name="414 Elipse"/>
          <p:cNvSpPr/>
          <p:nvPr/>
        </p:nvSpPr>
        <p:spPr>
          <a:xfrm>
            <a:off x="21876475" y="46668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416" name="415 Elipse"/>
          <p:cNvSpPr/>
          <p:nvPr/>
        </p:nvSpPr>
        <p:spPr>
          <a:xfrm>
            <a:off x="22315336" y="793267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Suceso</a:t>
            </a:r>
            <a:endParaRPr lang="es-MX" sz="1100" b="1" dirty="0"/>
          </a:p>
        </p:txBody>
      </p:sp>
      <p:cxnSp>
        <p:nvCxnSpPr>
          <p:cNvPr id="159" name="158 Conector recto"/>
          <p:cNvCxnSpPr>
            <a:stCxn id="413" idx="4"/>
            <a:endCxn id="38" idx="0"/>
          </p:cNvCxnSpPr>
          <p:nvPr/>
        </p:nvCxnSpPr>
        <p:spPr>
          <a:xfrm>
            <a:off x="20698427" y="1042616"/>
            <a:ext cx="1043190" cy="14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recto"/>
          <p:cNvCxnSpPr>
            <a:stCxn id="414" idx="4"/>
            <a:endCxn id="38" idx="0"/>
          </p:cNvCxnSpPr>
          <p:nvPr/>
        </p:nvCxnSpPr>
        <p:spPr>
          <a:xfrm>
            <a:off x="21695733" y="407559"/>
            <a:ext cx="45884" cy="77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>
            <a:stCxn id="415" idx="3"/>
            <a:endCxn id="38" idx="0"/>
          </p:cNvCxnSpPr>
          <p:nvPr/>
        </p:nvCxnSpPr>
        <p:spPr>
          <a:xfrm flipH="1">
            <a:off x="21741617" y="694032"/>
            <a:ext cx="294501" cy="48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203 Conector recto"/>
          <p:cNvCxnSpPr>
            <a:stCxn id="416" idx="2"/>
            <a:endCxn id="38" idx="0"/>
          </p:cNvCxnSpPr>
          <p:nvPr/>
        </p:nvCxnSpPr>
        <p:spPr>
          <a:xfrm flipH="1">
            <a:off x="21741617" y="926443"/>
            <a:ext cx="573719" cy="25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416 Elipse"/>
          <p:cNvSpPr/>
          <p:nvPr/>
        </p:nvSpPr>
        <p:spPr>
          <a:xfrm>
            <a:off x="20300488" y="437523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Historia</a:t>
            </a:r>
            <a:endParaRPr lang="es-MX" sz="1100" b="1" dirty="0"/>
          </a:p>
        </p:txBody>
      </p:sp>
      <p:cxnSp>
        <p:nvCxnSpPr>
          <p:cNvPr id="216" name="215 Conector recto"/>
          <p:cNvCxnSpPr>
            <a:stCxn id="38" idx="0"/>
            <a:endCxn id="417" idx="6"/>
          </p:cNvCxnSpPr>
          <p:nvPr/>
        </p:nvCxnSpPr>
        <p:spPr>
          <a:xfrm flipH="1" flipV="1">
            <a:off x="21390596" y="570699"/>
            <a:ext cx="351021" cy="61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254 Conector angular"/>
          <p:cNvCxnSpPr>
            <a:stCxn id="22" idx="3"/>
            <a:endCxn id="38" idx="1"/>
          </p:cNvCxnSpPr>
          <p:nvPr/>
        </p:nvCxnSpPr>
        <p:spPr>
          <a:xfrm flipV="1">
            <a:off x="16443716" y="1422841"/>
            <a:ext cx="4481810" cy="31238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417 Decisión"/>
          <p:cNvSpPr/>
          <p:nvPr/>
        </p:nvSpPr>
        <p:spPr>
          <a:xfrm>
            <a:off x="18035622" y="2072122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419" name="418 CuadroTexto"/>
          <p:cNvSpPr txBox="1"/>
          <p:nvPr/>
        </p:nvSpPr>
        <p:spPr>
          <a:xfrm>
            <a:off x="18087242" y="1879836"/>
            <a:ext cx="52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1-n</a:t>
            </a:r>
          </a:p>
        </p:txBody>
      </p:sp>
      <p:sp>
        <p:nvSpPr>
          <p:cNvPr id="420" name="419 Elipse"/>
          <p:cNvSpPr/>
          <p:nvPr/>
        </p:nvSpPr>
        <p:spPr>
          <a:xfrm>
            <a:off x="25350264" y="433164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421" name="420 Elipse"/>
          <p:cNvSpPr/>
          <p:nvPr/>
        </p:nvSpPr>
        <p:spPr>
          <a:xfrm>
            <a:off x="23999963" y="472082"/>
            <a:ext cx="749113" cy="2453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Tipo</a:t>
            </a:r>
            <a:endParaRPr lang="es-MX" sz="1100" b="1" dirty="0"/>
          </a:p>
        </p:txBody>
      </p:sp>
      <p:sp>
        <p:nvSpPr>
          <p:cNvPr id="422" name="421 Elipse"/>
          <p:cNvSpPr/>
          <p:nvPr/>
        </p:nvSpPr>
        <p:spPr>
          <a:xfrm>
            <a:off x="24116708" y="68106"/>
            <a:ext cx="1540414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423" name="422 Elipse"/>
          <p:cNvSpPr/>
          <p:nvPr/>
        </p:nvSpPr>
        <p:spPr>
          <a:xfrm>
            <a:off x="25407443" y="77174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424" name="423 Elipse"/>
          <p:cNvSpPr/>
          <p:nvPr/>
        </p:nvSpPr>
        <p:spPr>
          <a:xfrm>
            <a:off x="23381060" y="760195"/>
            <a:ext cx="1290121" cy="23262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idMercancia</a:t>
            </a:r>
            <a:endParaRPr lang="es-MX" sz="1100" b="1" dirty="0"/>
          </a:p>
        </p:txBody>
      </p:sp>
      <p:cxnSp>
        <p:nvCxnSpPr>
          <p:cNvPr id="274" name="273 Conector recto"/>
          <p:cNvCxnSpPr>
            <a:stCxn id="424" idx="6"/>
            <a:endCxn id="34" idx="0"/>
          </p:cNvCxnSpPr>
          <p:nvPr/>
        </p:nvCxnSpPr>
        <p:spPr>
          <a:xfrm>
            <a:off x="24671181" y="876510"/>
            <a:ext cx="123774" cy="28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425 Conector recto"/>
          <p:cNvCxnSpPr>
            <a:stCxn id="422" idx="4"/>
            <a:endCxn id="34" idx="0"/>
          </p:cNvCxnSpPr>
          <p:nvPr/>
        </p:nvCxnSpPr>
        <p:spPr>
          <a:xfrm flipH="1">
            <a:off x="24794955" y="334458"/>
            <a:ext cx="91960" cy="82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427 Conector recto"/>
          <p:cNvCxnSpPr>
            <a:stCxn id="421" idx="6"/>
            <a:endCxn id="34" idx="0"/>
          </p:cNvCxnSpPr>
          <p:nvPr/>
        </p:nvCxnSpPr>
        <p:spPr>
          <a:xfrm>
            <a:off x="24749076" y="594774"/>
            <a:ext cx="45879" cy="569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429 Conector recto"/>
          <p:cNvCxnSpPr>
            <a:stCxn id="34" idx="0"/>
            <a:endCxn id="420" idx="2"/>
          </p:cNvCxnSpPr>
          <p:nvPr/>
        </p:nvCxnSpPr>
        <p:spPr>
          <a:xfrm flipV="1">
            <a:off x="24794955" y="566340"/>
            <a:ext cx="555309" cy="59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431 Conector recto"/>
          <p:cNvCxnSpPr>
            <a:stCxn id="34" idx="0"/>
            <a:endCxn id="423" idx="2"/>
          </p:cNvCxnSpPr>
          <p:nvPr/>
        </p:nvCxnSpPr>
        <p:spPr>
          <a:xfrm flipV="1">
            <a:off x="24794955" y="904925"/>
            <a:ext cx="612488" cy="25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433 Conector angular"/>
          <p:cNvCxnSpPr>
            <a:stCxn id="22" idx="3"/>
            <a:endCxn id="34" idx="1"/>
          </p:cNvCxnSpPr>
          <p:nvPr/>
        </p:nvCxnSpPr>
        <p:spPr>
          <a:xfrm flipV="1">
            <a:off x="16443716" y="1403708"/>
            <a:ext cx="7535148" cy="3143015"/>
          </a:xfrm>
          <a:prstGeom prst="bentConnector3">
            <a:avLst>
              <a:gd name="adj1" fmla="val 91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436 Decisión"/>
          <p:cNvSpPr/>
          <p:nvPr/>
        </p:nvSpPr>
        <p:spPr>
          <a:xfrm>
            <a:off x="22673474" y="2120989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438" name="437 CuadroTexto"/>
          <p:cNvSpPr txBox="1"/>
          <p:nvPr/>
        </p:nvSpPr>
        <p:spPr>
          <a:xfrm>
            <a:off x="22726937" y="1944014"/>
            <a:ext cx="479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cxnSp>
        <p:nvCxnSpPr>
          <p:cNvPr id="440" name="439 Conector recto"/>
          <p:cNvCxnSpPr>
            <a:endCxn id="37" idx="2"/>
          </p:cNvCxnSpPr>
          <p:nvPr/>
        </p:nvCxnSpPr>
        <p:spPr>
          <a:xfrm flipV="1">
            <a:off x="20845542" y="3157501"/>
            <a:ext cx="0" cy="138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440 Decisión"/>
          <p:cNvSpPr/>
          <p:nvPr/>
        </p:nvSpPr>
        <p:spPr>
          <a:xfrm>
            <a:off x="20211290" y="3512032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442" name="441 CuadroTexto"/>
          <p:cNvSpPr txBox="1"/>
          <p:nvPr/>
        </p:nvSpPr>
        <p:spPr>
          <a:xfrm>
            <a:off x="20060842" y="3467737"/>
            <a:ext cx="479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sp>
        <p:nvSpPr>
          <p:cNvPr id="443" name="442 Elipse"/>
          <p:cNvSpPr/>
          <p:nvPr/>
        </p:nvSpPr>
        <p:spPr>
          <a:xfrm>
            <a:off x="18828056" y="316629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444" name="443 Elipse"/>
          <p:cNvSpPr/>
          <p:nvPr/>
        </p:nvSpPr>
        <p:spPr>
          <a:xfrm>
            <a:off x="20075335" y="1915275"/>
            <a:ext cx="1540414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445" name="444 Elipse"/>
          <p:cNvSpPr/>
          <p:nvPr/>
        </p:nvSpPr>
        <p:spPr>
          <a:xfrm>
            <a:off x="19515788" y="2244098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446" name="445 Elipse"/>
          <p:cNvSpPr/>
          <p:nvPr/>
        </p:nvSpPr>
        <p:spPr>
          <a:xfrm>
            <a:off x="21173621" y="228214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idTeam</a:t>
            </a:r>
            <a:endParaRPr lang="es-MX" sz="1100" b="1" dirty="0"/>
          </a:p>
        </p:txBody>
      </p:sp>
      <p:cxnSp>
        <p:nvCxnSpPr>
          <p:cNvPr id="448" name="447 Conector recto"/>
          <p:cNvCxnSpPr>
            <a:stCxn id="443" idx="0"/>
            <a:endCxn id="37" idx="1"/>
          </p:cNvCxnSpPr>
          <p:nvPr/>
        </p:nvCxnSpPr>
        <p:spPr>
          <a:xfrm flipV="1">
            <a:off x="19373110" y="2918083"/>
            <a:ext cx="656341" cy="248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449 Conector recto"/>
          <p:cNvCxnSpPr>
            <a:stCxn id="445" idx="5"/>
            <a:endCxn id="37" idx="0"/>
          </p:cNvCxnSpPr>
          <p:nvPr/>
        </p:nvCxnSpPr>
        <p:spPr>
          <a:xfrm>
            <a:off x="20446253" y="2471444"/>
            <a:ext cx="399289" cy="20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451 Conector recto"/>
          <p:cNvCxnSpPr>
            <a:stCxn id="37" idx="0"/>
            <a:endCxn id="444" idx="4"/>
          </p:cNvCxnSpPr>
          <p:nvPr/>
        </p:nvCxnSpPr>
        <p:spPr>
          <a:xfrm flipV="1">
            <a:off x="20845542" y="2181627"/>
            <a:ext cx="0" cy="49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453 Conector recto"/>
          <p:cNvCxnSpPr>
            <a:stCxn id="37" idx="0"/>
            <a:endCxn id="446" idx="3"/>
          </p:cNvCxnSpPr>
          <p:nvPr/>
        </p:nvCxnSpPr>
        <p:spPr>
          <a:xfrm flipV="1">
            <a:off x="20845542" y="2509495"/>
            <a:ext cx="487722" cy="16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454 Elipse"/>
          <p:cNvSpPr/>
          <p:nvPr/>
        </p:nvSpPr>
        <p:spPr>
          <a:xfrm>
            <a:off x="26459688" y="472082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456" name="455 Elipse"/>
          <p:cNvSpPr/>
          <p:nvPr/>
        </p:nvSpPr>
        <p:spPr>
          <a:xfrm>
            <a:off x="27699277" y="786676"/>
            <a:ext cx="868087" cy="3378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idVida</a:t>
            </a:r>
            <a:endParaRPr lang="es-MX" sz="1100" b="1" dirty="0"/>
          </a:p>
        </p:txBody>
      </p:sp>
      <p:sp>
        <p:nvSpPr>
          <p:cNvPr id="457" name="456 Elipse"/>
          <p:cNvSpPr/>
          <p:nvPr/>
        </p:nvSpPr>
        <p:spPr>
          <a:xfrm>
            <a:off x="27076285" y="182273"/>
            <a:ext cx="1540414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cxnSp>
        <p:nvCxnSpPr>
          <p:cNvPr id="459" name="458 Conector recto"/>
          <p:cNvCxnSpPr>
            <a:stCxn id="39" idx="0"/>
            <a:endCxn id="455" idx="4"/>
          </p:cNvCxnSpPr>
          <p:nvPr/>
        </p:nvCxnSpPr>
        <p:spPr>
          <a:xfrm flipH="1" flipV="1">
            <a:off x="27004742" y="738434"/>
            <a:ext cx="579936" cy="60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460 Conector recto"/>
          <p:cNvCxnSpPr>
            <a:stCxn id="39" idx="0"/>
            <a:endCxn id="457" idx="4"/>
          </p:cNvCxnSpPr>
          <p:nvPr/>
        </p:nvCxnSpPr>
        <p:spPr>
          <a:xfrm flipV="1">
            <a:off x="27584678" y="448625"/>
            <a:ext cx="261814" cy="892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462 Conector recto"/>
          <p:cNvCxnSpPr>
            <a:stCxn id="39" idx="0"/>
            <a:endCxn id="456" idx="3"/>
          </p:cNvCxnSpPr>
          <p:nvPr/>
        </p:nvCxnSpPr>
        <p:spPr>
          <a:xfrm flipV="1">
            <a:off x="27584678" y="1075016"/>
            <a:ext cx="241727" cy="26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464 Conector angular"/>
          <p:cNvCxnSpPr>
            <a:stCxn id="22" idx="3"/>
          </p:cNvCxnSpPr>
          <p:nvPr/>
        </p:nvCxnSpPr>
        <p:spPr>
          <a:xfrm flipV="1">
            <a:off x="16443716" y="1763909"/>
            <a:ext cx="10632569" cy="2782814"/>
          </a:xfrm>
          <a:prstGeom prst="bentConnector3">
            <a:avLst>
              <a:gd name="adj1" fmla="val 730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469 Decisión"/>
          <p:cNvSpPr/>
          <p:nvPr/>
        </p:nvSpPr>
        <p:spPr>
          <a:xfrm>
            <a:off x="23581525" y="3032838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472" name="471 CuadroTexto"/>
          <p:cNvSpPr txBox="1"/>
          <p:nvPr/>
        </p:nvSpPr>
        <p:spPr>
          <a:xfrm>
            <a:off x="23637416" y="2821419"/>
            <a:ext cx="479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cxnSp>
        <p:nvCxnSpPr>
          <p:cNvPr id="477" name="476 Conector angular"/>
          <p:cNvCxnSpPr>
            <a:stCxn id="22" idx="3"/>
            <a:endCxn id="40" idx="1"/>
          </p:cNvCxnSpPr>
          <p:nvPr/>
        </p:nvCxnSpPr>
        <p:spPr>
          <a:xfrm flipV="1">
            <a:off x="16443716" y="3461973"/>
            <a:ext cx="9660003" cy="1084750"/>
          </a:xfrm>
          <a:prstGeom prst="bentConnector3">
            <a:avLst>
              <a:gd name="adj1" fmla="val 92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478 Decisión"/>
          <p:cNvSpPr/>
          <p:nvPr/>
        </p:nvSpPr>
        <p:spPr>
          <a:xfrm>
            <a:off x="24697569" y="3650490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480" name="479 CuadroTexto"/>
          <p:cNvSpPr txBox="1"/>
          <p:nvPr/>
        </p:nvSpPr>
        <p:spPr>
          <a:xfrm>
            <a:off x="24671181" y="3626549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481" name="480 Elipse"/>
          <p:cNvSpPr/>
          <p:nvPr/>
        </p:nvSpPr>
        <p:spPr>
          <a:xfrm>
            <a:off x="25200823" y="282434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482" name="481 Elipse"/>
          <p:cNvSpPr/>
          <p:nvPr/>
        </p:nvSpPr>
        <p:spPr>
          <a:xfrm>
            <a:off x="25827292" y="2505696"/>
            <a:ext cx="749113" cy="2453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Tipo</a:t>
            </a:r>
            <a:endParaRPr lang="es-MX" sz="1100" b="1" dirty="0"/>
          </a:p>
        </p:txBody>
      </p:sp>
      <p:sp>
        <p:nvSpPr>
          <p:cNvPr id="483" name="482 Elipse"/>
          <p:cNvSpPr/>
          <p:nvPr/>
        </p:nvSpPr>
        <p:spPr>
          <a:xfrm>
            <a:off x="26201848" y="2080795"/>
            <a:ext cx="1540414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484" name="483 Elipse"/>
          <p:cNvSpPr/>
          <p:nvPr/>
        </p:nvSpPr>
        <p:spPr>
          <a:xfrm>
            <a:off x="27141232" y="2455365"/>
            <a:ext cx="1202060" cy="2821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Resistencia</a:t>
            </a:r>
            <a:endParaRPr lang="es-MX" sz="1100" b="1" dirty="0"/>
          </a:p>
        </p:txBody>
      </p:sp>
      <p:sp>
        <p:nvSpPr>
          <p:cNvPr id="485" name="484 Elipse"/>
          <p:cNvSpPr/>
          <p:nvPr/>
        </p:nvSpPr>
        <p:spPr>
          <a:xfrm>
            <a:off x="27321073" y="2849751"/>
            <a:ext cx="1050838" cy="30403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idEscudo</a:t>
            </a:r>
            <a:endParaRPr lang="es-MX" sz="1100" b="1" dirty="0"/>
          </a:p>
        </p:txBody>
      </p:sp>
      <p:cxnSp>
        <p:nvCxnSpPr>
          <p:cNvPr id="487" name="486 Conector recto"/>
          <p:cNvCxnSpPr>
            <a:stCxn id="481" idx="6"/>
            <a:endCxn id="40" idx="0"/>
          </p:cNvCxnSpPr>
          <p:nvPr/>
        </p:nvCxnSpPr>
        <p:spPr>
          <a:xfrm>
            <a:off x="26290931" y="2957525"/>
            <a:ext cx="628879" cy="26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488 Conector recto"/>
          <p:cNvCxnSpPr>
            <a:stCxn id="482" idx="6"/>
            <a:endCxn id="40" idx="0"/>
          </p:cNvCxnSpPr>
          <p:nvPr/>
        </p:nvCxnSpPr>
        <p:spPr>
          <a:xfrm>
            <a:off x="26576405" y="2628388"/>
            <a:ext cx="343405" cy="59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490 Conector recto"/>
          <p:cNvCxnSpPr>
            <a:stCxn id="483" idx="4"/>
            <a:endCxn id="40" idx="0"/>
          </p:cNvCxnSpPr>
          <p:nvPr/>
        </p:nvCxnSpPr>
        <p:spPr>
          <a:xfrm flipH="1">
            <a:off x="26919810" y="2347147"/>
            <a:ext cx="52245" cy="87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492 Conector recto"/>
          <p:cNvCxnSpPr>
            <a:stCxn id="40" idx="0"/>
            <a:endCxn id="484" idx="3"/>
          </p:cNvCxnSpPr>
          <p:nvPr/>
        </p:nvCxnSpPr>
        <p:spPr>
          <a:xfrm flipV="1">
            <a:off x="26919810" y="2696212"/>
            <a:ext cx="397460" cy="52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494 Conector recto"/>
          <p:cNvCxnSpPr>
            <a:stCxn id="40" idx="0"/>
            <a:endCxn id="485" idx="2"/>
          </p:cNvCxnSpPr>
          <p:nvPr/>
        </p:nvCxnSpPr>
        <p:spPr>
          <a:xfrm flipV="1">
            <a:off x="26919810" y="3001771"/>
            <a:ext cx="401263" cy="22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495 Elipse"/>
          <p:cNvSpPr/>
          <p:nvPr/>
        </p:nvSpPr>
        <p:spPr>
          <a:xfrm>
            <a:off x="17097787" y="635275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497" name="496 Elipse"/>
          <p:cNvSpPr/>
          <p:nvPr/>
        </p:nvSpPr>
        <p:spPr>
          <a:xfrm>
            <a:off x="17186160" y="666496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Fuerza</a:t>
            </a:r>
            <a:endParaRPr lang="es-MX" sz="1100" b="1" dirty="0"/>
          </a:p>
        </p:txBody>
      </p:sp>
      <p:sp>
        <p:nvSpPr>
          <p:cNvPr id="498" name="497 Elipse"/>
          <p:cNvSpPr/>
          <p:nvPr/>
        </p:nvSpPr>
        <p:spPr>
          <a:xfrm>
            <a:off x="18405072" y="6662260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499" name="498 Elipse"/>
          <p:cNvSpPr/>
          <p:nvPr/>
        </p:nvSpPr>
        <p:spPr>
          <a:xfrm>
            <a:off x="18755261" y="6366611"/>
            <a:ext cx="1414867" cy="2386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idDefensa</a:t>
            </a:r>
            <a:endParaRPr lang="es-MX" sz="1100" b="1" dirty="0"/>
          </a:p>
        </p:txBody>
      </p:sp>
      <p:cxnSp>
        <p:nvCxnSpPr>
          <p:cNvPr id="501" name="500 Conector angular"/>
          <p:cNvCxnSpPr>
            <a:stCxn id="35" idx="0"/>
          </p:cNvCxnSpPr>
          <p:nvPr/>
        </p:nvCxnSpPr>
        <p:spPr>
          <a:xfrm rot="16200000" flipV="1">
            <a:off x="16983009" y="4106248"/>
            <a:ext cx="1162469" cy="204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502 Conector recto"/>
          <p:cNvCxnSpPr>
            <a:stCxn id="496" idx="0"/>
            <a:endCxn id="35" idx="1"/>
          </p:cNvCxnSpPr>
          <p:nvPr/>
        </p:nvCxnSpPr>
        <p:spPr>
          <a:xfrm flipV="1">
            <a:off x="17642841" y="5948610"/>
            <a:ext cx="127021" cy="40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504 Conector recto"/>
          <p:cNvCxnSpPr>
            <a:stCxn id="497" idx="7"/>
            <a:endCxn id="35" idx="2"/>
          </p:cNvCxnSpPr>
          <p:nvPr/>
        </p:nvCxnSpPr>
        <p:spPr>
          <a:xfrm flipV="1">
            <a:off x="18116625" y="6188028"/>
            <a:ext cx="469328" cy="51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506 Conector recto"/>
          <p:cNvCxnSpPr>
            <a:stCxn id="498" idx="1"/>
            <a:endCxn id="35" idx="2"/>
          </p:cNvCxnSpPr>
          <p:nvPr/>
        </p:nvCxnSpPr>
        <p:spPr>
          <a:xfrm flipH="1" flipV="1">
            <a:off x="18585953" y="6188028"/>
            <a:ext cx="26321" cy="52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508 Conector recto"/>
          <p:cNvCxnSpPr>
            <a:stCxn id="499" idx="1"/>
            <a:endCxn id="35" idx="2"/>
          </p:cNvCxnSpPr>
          <p:nvPr/>
        </p:nvCxnSpPr>
        <p:spPr>
          <a:xfrm flipH="1" flipV="1">
            <a:off x="18585953" y="6188028"/>
            <a:ext cx="376510" cy="21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509 Decisión"/>
          <p:cNvSpPr/>
          <p:nvPr/>
        </p:nvSpPr>
        <p:spPr>
          <a:xfrm>
            <a:off x="17939388" y="4732891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11" name="510 CuadroTexto"/>
          <p:cNvSpPr txBox="1"/>
          <p:nvPr/>
        </p:nvSpPr>
        <p:spPr>
          <a:xfrm>
            <a:off x="17687130" y="4664255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cxnSp>
        <p:nvCxnSpPr>
          <p:cNvPr id="513" name="512 Conector angular"/>
          <p:cNvCxnSpPr>
            <a:stCxn id="36" idx="1"/>
            <a:endCxn id="22" idx="3"/>
          </p:cNvCxnSpPr>
          <p:nvPr/>
        </p:nvCxnSpPr>
        <p:spPr>
          <a:xfrm rot="10800000">
            <a:off x="16443716" y="4546723"/>
            <a:ext cx="10008756" cy="11096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513 Decisión"/>
          <p:cNvSpPr/>
          <p:nvPr/>
        </p:nvSpPr>
        <p:spPr>
          <a:xfrm>
            <a:off x="22100054" y="5256684"/>
            <a:ext cx="1305390" cy="7901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15" name="514 CuadroTexto"/>
          <p:cNvSpPr txBox="1"/>
          <p:nvPr/>
        </p:nvSpPr>
        <p:spPr>
          <a:xfrm>
            <a:off x="21936298" y="5202214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516" name="515 Elipse"/>
          <p:cNvSpPr/>
          <p:nvPr/>
        </p:nvSpPr>
        <p:spPr>
          <a:xfrm>
            <a:off x="25397115" y="505086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517" name="516 Elipse"/>
          <p:cNvSpPr/>
          <p:nvPr/>
        </p:nvSpPr>
        <p:spPr>
          <a:xfrm>
            <a:off x="25873477" y="4724568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Especie</a:t>
            </a:r>
            <a:endParaRPr lang="es-MX" sz="1100" b="1" dirty="0"/>
          </a:p>
        </p:txBody>
      </p:sp>
      <p:sp>
        <p:nvSpPr>
          <p:cNvPr id="518" name="517 Elipse"/>
          <p:cNvSpPr/>
          <p:nvPr/>
        </p:nvSpPr>
        <p:spPr>
          <a:xfrm>
            <a:off x="26820065" y="4502215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519" name="518 Elipse"/>
          <p:cNvSpPr/>
          <p:nvPr/>
        </p:nvSpPr>
        <p:spPr>
          <a:xfrm>
            <a:off x="27584677" y="4883042"/>
            <a:ext cx="1032022" cy="2386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idAliado</a:t>
            </a:r>
            <a:endParaRPr lang="es-MX" sz="1100" b="1" dirty="0"/>
          </a:p>
        </p:txBody>
      </p:sp>
      <p:cxnSp>
        <p:nvCxnSpPr>
          <p:cNvPr id="521" name="520 Conector recto"/>
          <p:cNvCxnSpPr>
            <a:stCxn id="516" idx="6"/>
            <a:endCxn id="36" idx="0"/>
          </p:cNvCxnSpPr>
          <p:nvPr/>
        </p:nvCxnSpPr>
        <p:spPr>
          <a:xfrm>
            <a:off x="26487223" y="5184042"/>
            <a:ext cx="781340" cy="232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522 Conector recto"/>
          <p:cNvCxnSpPr>
            <a:stCxn id="517" idx="6"/>
            <a:endCxn id="36" idx="0"/>
          </p:cNvCxnSpPr>
          <p:nvPr/>
        </p:nvCxnSpPr>
        <p:spPr>
          <a:xfrm>
            <a:off x="26963585" y="4857744"/>
            <a:ext cx="304978" cy="55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524 Conector recto"/>
          <p:cNvCxnSpPr>
            <a:stCxn id="36" idx="0"/>
            <a:endCxn id="518" idx="4"/>
          </p:cNvCxnSpPr>
          <p:nvPr/>
        </p:nvCxnSpPr>
        <p:spPr>
          <a:xfrm flipV="1">
            <a:off x="27268563" y="4815731"/>
            <a:ext cx="258936" cy="60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526 Conector recto"/>
          <p:cNvCxnSpPr>
            <a:stCxn id="36" idx="0"/>
            <a:endCxn id="519" idx="3"/>
          </p:cNvCxnSpPr>
          <p:nvPr/>
        </p:nvCxnSpPr>
        <p:spPr>
          <a:xfrm flipV="1">
            <a:off x="27268563" y="5086771"/>
            <a:ext cx="46725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528 Conector recto"/>
          <p:cNvCxnSpPr>
            <a:stCxn id="23" idx="3"/>
            <a:endCxn id="24" idx="1"/>
          </p:cNvCxnSpPr>
          <p:nvPr/>
        </p:nvCxnSpPr>
        <p:spPr>
          <a:xfrm flipV="1">
            <a:off x="15721946" y="7750891"/>
            <a:ext cx="3509859" cy="9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532 Conector angular"/>
          <p:cNvCxnSpPr>
            <a:stCxn id="24" idx="3"/>
            <a:endCxn id="42" idx="2"/>
          </p:cNvCxnSpPr>
          <p:nvPr/>
        </p:nvCxnSpPr>
        <p:spPr>
          <a:xfrm flipV="1">
            <a:off x="20211290" y="7020692"/>
            <a:ext cx="1530326" cy="7301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534 CuadroTexto"/>
          <p:cNvSpPr txBox="1"/>
          <p:nvPr/>
        </p:nvSpPr>
        <p:spPr>
          <a:xfrm>
            <a:off x="20601405" y="7281354"/>
            <a:ext cx="4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sp>
        <p:nvSpPr>
          <p:cNvPr id="536" name="535 Elipse"/>
          <p:cNvSpPr/>
          <p:nvPr/>
        </p:nvSpPr>
        <p:spPr>
          <a:xfrm>
            <a:off x="20357986" y="614183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537" name="536 Elipse"/>
          <p:cNvSpPr/>
          <p:nvPr/>
        </p:nvSpPr>
        <p:spPr>
          <a:xfrm>
            <a:off x="21615749" y="6056153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538" name="537 Elipse"/>
          <p:cNvSpPr/>
          <p:nvPr/>
        </p:nvSpPr>
        <p:spPr>
          <a:xfrm>
            <a:off x="20126192" y="6693476"/>
            <a:ext cx="830427" cy="2112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Tipo</a:t>
            </a:r>
            <a:endParaRPr lang="es-MX" sz="1100" b="1" dirty="0"/>
          </a:p>
        </p:txBody>
      </p:sp>
      <p:sp>
        <p:nvSpPr>
          <p:cNvPr id="539" name="538 Elipse"/>
          <p:cNvSpPr/>
          <p:nvPr/>
        </p:nvSpPr>
        <p:spPr>
          <a:xfrm>
            <a:off x="22465941" y="6505807"/>
            <a:ext cx="1091424" cy="241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idEscena</a:t>
            </a:r>
            <a:endParaRPr lang="es-MX" sz="1100" b="1" dirty="0"/>
          </a:p>
        </p:txBody>
      </p:sp>
      <p:cxnSp>
        <p:nvCxnSpPr>
          <p:cNvPr id="541" name="540 Conector recto"/>
          <p:cNvCxnSpPr>
            <a:stCxn id="538" idx="6"/>
            <a:endCxn id="42" idx="1"/>
          </p:cNvCxnSpPr>
          <p:nvPr/>
        </p:nvCxnSpPr>
        <p:spPr>
          <a:xfrm>
            <a:off x="20956619" y="6799118"/>
            <a:ext cx="184983" cy="5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542 Conector recto"/>
          <p:cNvCxnSpPr>
            <a:stCxn id="536" idx="5"/>
            <a:endCxn id="42" idx="0"/>
          </p:cNvCxnSpPr>
          <p:nvPr/>
        </p:nvCxnSpPr>
        <p:spPr>
          <a:xfrm>
            <a:off x="21288451" y="6369182"/>
            <a:ext cx="453165" cy="316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544 Conector recto"/>
          <p:cNvCxnSpPr>
            <a:stCxn id="42" idx="0"/>
            <a:endCxn id="537" idx="3"/>
          </p:cNvCxnSpPr>
          <p:nvPr/>
        </p:nvCxnSpPr>
        <p:spPr>
          <a:xfrm flipV="1">
            <a:off x="21741616" y="6323756"/>
            <a:ext cx="81335" cy="3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546 Conector recto"/>
          <p:cNvCxnSpPr>
            <a:stCxn id="42" idx="0"/>
            <a:endCxn id="539" idx="2"/>
          </p:cNvCxnSpPr>
          <p:nvPr/>
        </p:nvCxnSpPr>
        <p:spPr>
          <a:xfrm flipV="1">
            <a:off x="21741616" y="6626407"/>
            <a:ext cx="724325" cy="5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547 Elipse"/>
          <p:cNvSpPr/>
          <p:nvPr/>
        </p:nvSpPr>
        <p:spPr>
          <a:xfrm>
            <a:off x="24010508" y="6323756"/>
            <a:ext cx="830427" cy="2112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Tipo</a:t>
            </a:r>
            <a:endParaRPr lang="es-MX" sz="1100" b="1" dirty="0"/>
          </a:p>
        </p:txBody>
      </p:sp>
      <p:sp>
        <p:nvSpPr>
          <p:cNvPr id="549" name="548 Elipse"/>
          <p:cNvSpPr/>
          <p:nvPr/>
        </p:nvSpPr>
        <p:spPr>
          <a:xfrm>
            <a:off x="24975034" y="6383934"/>
            <a:ext cx="830427" cy="2112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idRuta</a:t>
            </a:r>
            <a:endParaRPr lang="es-MX" sz="1100" b="1" dirty="0"/>
          </a:p>
        </p:txBody>
      </p:sp>
      <p:cxnSp>
        <p:nvCxnSpPr>
          <p:cNvPr id="551" name="550 Conector recto"/>
          <p:cNvCxnSpPr>
            <a:stCxn id="548" idx="4"/>
            <a:endCxn id="41" idx="0"/>
          </p:cNvCxnSpPr>
          <p:nvPr/>
        </p:nvCxnSpPr>
        <p:spPr>
          <a:xfrm>
            <a:off x="24425722" y="6535040"/>
            <a:ext cx="222833" cy="23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552 Conector recto"/>
          <p:cNvCxnSpPr>
            <a:stCxn id="41" idx="0"/>
            <a:endCxn id="549" idx="3"/>
          </p:cNvCxnSpPr>
          <p:nvPr/>
        </p:nvCxnSpPr>
        <p:spPr>
          <a:xfrm flipV="1">
            <a:off x="24648555" y="6564276"/>
            <a:ext cx="448092" cy="20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554 Conector angular"/>
          <p:cNvCxnSpPr>
            <a:stCxn id="24" idx="3"/>
            <a:endCxn id="41" idx="1"/>
          </p:cNvCxnSpPr>
          <p:nvPr/>
        </p:nvCxnSpPr>
        <p:spPr>
          <a:xfrm flipV="1">
            <a:off x="20211290" y="6957837"/>
            <a:ext cx="3984621" cy="793054"/>
          </a:xfrm>
          <a:prstGeom prst="bentConnector3">
            <a:avLst>
              <a:gd name="adj1" fmla="val 674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557 CuadroTexto"/>
          <p:cNvSpPr txBox="1"/>
          <p:nvPr/>
        </p:nvSpPr>
        <p:spPr>
          <a:xfrm>
            <a:off x="22403085" y="7106494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cxnSp>
        <p:nvCxnSpPr>
          <p:cNvPr id="560" name="559 Conector angular"/>
          <p:cNvCxnSpPr>
            <a:stCxn id="24" idx="3"/>
            <a:endCxn id="46" idx="1"/>
          </p:cNvCxnSpPr>
          <p:nvPr/>
        </p:nvCxnSpPr>
        <p:spPr>
          <a:xfrm flipV="1">
            <a:off x="20211290" y="6963069"/>
            <a:ext cx="6090746" cy="787822"/>
          </a:xfrm>
          <a:prstGeom prst="bentConnector3">
            <a:avLst>
              <a:gd name="adj1" fmla="val 88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533 Decisión"/>
          <p:cNvSpPr/>
          <p:nvPr/>
        </p:nvSpPr>
        <p:spPr>
          <a:xfrm>
            <a:off x="20845541" y="7393949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57" name="556 Decisión"/>
          <p:cNvSpPr/>
          <p:nvPr/>
        </p:nvSpPr>
        <p:spPr>
          <a:xfrm>
            <a:off x="22421529" y="7194422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63" name="562 Decisión"/>
          <p:cNvSpPr/>
          <p:nvPr/>
        </p:nvSpPr>
        <p:spPr>
          <a:xfrm>
            <a:off x="24999115" y="7301507"/>
            <a:ext cx="1223859" cy="461729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Accede</a:t>
            </a:r>
            <a:endParaRPr lang="es-MX" sz="1100" b="1" dirty="0"/>
          </a:p>
        </p:txBody>
      </p:sp>
      <p:sp>
        <p:nvSpPr>
          <p:cNvPr id="564" name="563 CuadroTexto"/>
          <p:cNvSpPr txBox="1"/>
          <p:nvPr/>
        </p:nvSpPr>
        <p:spPr>
          <a:xfrm>
            <a:off x="25070175" y="7142387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565" name="564 Elipse"/>
          <p:cNvSpPr/>
          <p:nvPr/>
        </p:nvSpPr>
        <p:spPr>
          <a:xfrm>
            <a:off x="26492894" y="6117582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566" name="565 Elipse"/>
          <p:cNvSpPr/>
          <p:nvPr/>
        </p:nvSpPr>
        <p:spPr>
          <a:xfrm>
            <a:off x="25992107" y="6396053"/>
            <a:ext cx="830427" cy="2112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Tipo</a:t>
            </a:r>
            <a:endParaRPr lang="es-MX" sz="1100" b="1" dirty="0"/>
          </a:p>
        </p:txBody>
      </p:sp>
      <p:sp>
        <p:nvSpPr>
          <p:cNvPr id="567" name="566 Elipse"/>
          <p:cNvSpPr/>
          <p:nvPr/>
        </p:nvSpPr>
        <p:spPr>
          <a:xfrm>
            <a:off x="27215870" y="6863301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568" name="567 Elipse"/>
          <p:cNvSpPr/>
          <p:nvPr/>
        </p:nvSpPr>
        <p:spPr>
          <a:xfrm>
            <a:off x="27254226" y="6533162"/>
            <a:ext cx="830427" cy="2112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idEra</a:t>
            </a:r>
            <a:endParaRPr lang="es-MX" sz="1100" b="1" dirty="0"/>
          </a:p>
        </p:txBody>
      </p:sp>
      <p:cxnSp>
        <p:nvCxnSpPr>
          <p:cNvPr id="570" name="569 Conector recto"/>
          <p:cNvCxnSpPr>
            <a:stCxn id="46" idx="0"/>
            <a:endCxn id="566" idx="5"/>
          </p:cNvCxnSpPr>
          <p:nvPr/>
        </p:nvCxnSpPr>
        <p:spPr>
          <a:xfrm flipV="1">
            <a:off x="26611153" y="6576395"/>
            <a:ext cx="89768" cy="16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571 Conector recto"/>
          <p:cNvCxnSpPr>
            <a:stCxn id="46" idx="0"/>
            <a:endCxn id="565" idx="4"/>
          </p:cNvCxnSpPr>
          <p:nvPr/>
        </p:nvCxnSpPr>
        <p:spPr>
          <a:xfrm flipV="1">
            <a:off x="26611153" y="6383934"/>
            <a:ext cx="426795" cy="36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573 Conector recto"/>
          <p:cNvCxnSpPr>
            <a:stCxn id="46" idx="0"/>
            <a:endCxn id="568" idx="2"/>
          </p:cNvCxnSpPr>
          <p:nvPr/>
        </p:nvCxnSpPr>
        <p:spPr>
          <a:xfrm flipV="1">
            <a:off x="26611153" y="6638804"/>
            <a:ext cx="643073" cy="10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575 Conector recto"/>
          <p:cNvCxnSpPr>
            <a:stCxn id="567" idx="2"/>
            <a:endCxn id="46" idx="3"/>
          </p:cNvCxnSpPr>
          <p:nvPr/>
        </p:nvCxnSpPr>
        <p:spPr>
          <a:xfrm flipH="1" flipV="1">
            <a:off x="26920269" y="6963069"/>
            <a:ext cx="295601" cy="5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576 Elipse"/>
          <p:cNvSpPr/>
          <p:nvPr/>
        </p:nvSpPr>
        <p:spPr>
          <a:xfrm>
            <a:off x="18453080" y="9920947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578" name="577 Elipse"/>
          <p:cNvSpPr/>
          <p:nvPr/>
        </p:nvSpPr>
        <p:spPr>
          <a:xfrm>
            <a:off x="19031386" y="10240113"/>
            <a:ext cx="1414867" cy="3135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Descripción</a:t>
            </a:r>
            <a:endParaRPr lang="es-MX" sz="1100" b="1" dirty="0"/>
          </a:p>
        </p:txBody>
      </p:sp>
      <p:sp>
        <p:nvSpPr>
          <p:cNvPr id="579" name="578 Elipse"/>
          <p:cNvSpPr/>
          <p:nvPr/>
        </p:nvSpPr>
        <p:spPr>
          <a:xfrm>
            <a:off x="19747084" y="985073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idFinal</a:t>
            </a:r>
            <a:endParaRPr lang="es-MX" sz="1100" b="1" dirty="0"/>
          </a:p>
        </p:txBody>
      </p:sp>
      <p:cxnSp>
        <p:nvCxnSpPr>
          <p:cNvPr id="581" name="580 Conector recto"/>
          <p:cNvCxnSpPr>
            <a:stCxn id="577" idx="0"/>
            <a:endCxn id="43" idx="2"/>
          </p:cNvCxnSpPr>
          <p:nvPr/>
        </p:nvCxnSpPr>
        <p:spPr>
          <a:xfrm flipV="1">
            <a:off x="18998134" y="9662883"/>
            <a:ext cx="447367" cy="258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582 Conector recto"/>
          <p:cNvCxnSpPr>
            <a:stCxn id="578" idx="0"/>
            <a:endCxn id="43" idx="2"/>
          </p:cNvCxnSpPr>
          <p:nvPr/>
        </p:nvCxnSpPr>
        <p:spPr>
          <a:xfrm flipH="1" flipV="1">
            <a:off x="19445501" y="9662883"/>
            <a:ext cx="293319" cy="57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584 Conector recto"/>
          <p:cNvCxnSpPr>
            <a:stCxn id="579" idx="2"/>
            <a:endCxn id="43" idx="2"/>
          </p:cNvCxnSpPr>
          <p:nvPr/>
        </p:nvCxnSpPr>
        <p:spPr>
          <a:xfrm flipH="1" flipV="1">
            <a:off x="19445501" y="9662883"/>
            <a:ext cx="301583" cy="32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586 Conector angular"/>
          <p:cNvCxnSpPr>
            <a:stCxn id="43" idx="0"/>
            <a:endCxn id="24" idx="1"/>
          </p:cNvCxnSpPr>
          <p:nvPr/>
        </p:nvCxnSpPr>
        <p:spPr>
          <a:xfrm rot="16200000" flipV="1">
            <a:off x="18599730" y="8382967"/>
            <a:ext cx="1477847" cy="213696"/>
          </a:xfrm>
          <a:prstGeom prst="bentConnector4">
            <a:avLst>
              <a:gd name="adj1" fmla="val 12765"/>
              <a:gd name="adj2" fmla="val 1642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588 Decisión"/>
          <p:cNvSpPr/>
          <p:nvPr/>
        </p:nvSpPr>
        <p:spPr>
          <a:xfrm>
            <a:off x="18518517" y="8302992"/>
            <a:ext cx="1133132" cy="6377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91" name="590 CuadroTexto"/>
          <p:cNvSpPr txBox="1"/>
          <p:nvPr/>
        </p:nvSpPr>
        <p:spPr>
          <a:xfrm>
            <a:off x="18557888" y="8124522"/>
            <a:ext cx="4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cxnSp>
        <p:nvCxnSpPr>
          <p:cNvPr id="593" name="592 Conector angular"/>
          <p:cNvCxnSpPr>
            <a:stCxn id="47" idx="3"/>
            <a:endCxn id="24" idx="2"/>
          </p:cNvCxnSpPr>
          <p:nvPr/>
        </p:nvCxnSpPr>
        <p:spPr>
          <a:xfrm flipH="1" flipV="1">
            <a:off x="19721548" y="7951543"/>
            <a:ext cx="215116" cy="3709524"/>
          </a:xfrm>
          <a:prstGeom prst="bentConnector4">
            <a:avLst>
              <a:gd name="adj1" fmla="val -470616"/>
              <a:gd name="adj2" fmla="val 74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595 Decisión"/>
          <p:cNvSpPr/>
          <p:nvPr/>
        </p:nvSpPr>
        <p:spPr>
          <a:xfrm>
            <a:off x="20425697" y="10443145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97" name="596 CuadroTexto"/>
          <p:cNvSpPr txBox="1"/>
          <p:nvPr/>
        </p:nvSpPr>
        <p:spPr>
          <a:xfrm>
            <a:off x="20594488" y="10312340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cxnSp>
        <p:nvCxnSpPr>
          <p:cNvPr id="599" name="598 Conector angular"/>
          <p:cNvCxnSpPr>
            <a:stCxn id="48" idx="1"/>
            <a:endCxn id="24" idx="2"/>
          </p:cNvCxnSpPr>
          <p:nvPr/>
        </p:nvCxnSpPr>
        <p:spPr>
          <a:xfrm rot="10800000">
            <a:off x="19721548" y="7951543"/>
            <a:ext cx="3420954" cy="5241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600 Conector angular"/>
          <p:cNvCxnSpPr>
            <a:stCxn id="54" idx="2"/>
            <a:endCxn id="24" idx="2"/>
          </p:cNvCxnSpPr>
          <p:nvPr/>
        </p:nvCxnSpPr>
        <p:spPr>
          <a:xfrm rot="5400000" flipH="1">
            <a:off x="22904185" y="4768907"/>
            <a:ext cx="633314" cy="6998587"/>
          </a:xfrm>
          <a:prstGeom prst="bentConnector3">
            <a:avLst>
              <a:gd name="adj1" fmla="val -36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603 Conector angular"/>
          <p:cNvCxnSpPr>
            <a:stCxn id="24" idx="2"/>
            <a:endCxn id="55" idx="0"/>
          </p:cNvCxnSpPr>
          <p:nvPr/>
        </p:nvCxnSpPr>
        <p:spPr>
          <a:xfrm rot="16200000" flipH="1">
            <a:off x="23151754" y="4521336"/>
            <a:ext cx="1055892" cy="7916305"/>
          </a:xfrm>
          <a:prstGeom prst="bentConnector3">
            <a:avLst>
              <a:gd name="adj1" fmla="val 81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607 Conector angular"/>
          <p:cNvCxnSpPr>
            <a:stCxn id="56" idx="0"/>
            <a:endCxn id="24" idx="2"/>
          </p:cNvCxnSpPr>
          <p:nvPr/>
        </p:nvCxnSpPr>
        <p:spPr>
          <a:xfrm rot="16200000" flipV="1">
            <a:off x="21611554" y="6061538"/>
            <a:ext cx="2075105" cy="5855115"/>
          </a:xfrm>
          <a:prstGeom prst="bentConnector3">
            <a:avLst>
              <a:gd name="adj1" fmla="val 576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611 Conector angular"/>
          <p:cNvCxnSpPr>
            <a:stCxn id="58" idx="0"/>
            <a:endCxn id="24" idx="2"/>
          </p:cNvCxnSpPr>
          <p:nvPr/>
        </p:nvCxnSpPr>
        <p:spPr>
          <a:xfrm rot="16200000" flipV="1">
            <a:off x="20419068" y="7254023"/>
            <a:ext cx="2137534" cy="3532574"/>
          </a:xfrm>
          <a:prstGeom prst="bentConnector3">
            <a:avLst>
              <a:gd name="adj1" fmla="val 547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614 Conector angular"/>
          <p:cNvCxnSpPr>
            <a:stCxn id="49" idx="0"/>
            <a:endCxn id="24" idx="2"/>
          </p:cNvCxnSpPr>
          <p:nvPr/>
        </p:nvCxnSpPr>
        <p:spPr>
          <a:xfrm rot="16200000" flipV="1">
            <a:off x="19080851" y="8592241"/>
            <a:ext cx="3760967" cy="2479571"/>
          </a:xfrm>
          <a:prstGeom prst="bentConnector3">
            <a:avLst>
              <a:gd name="adj1" fmla="val 74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617 Conector angular"/>
          <p:cNvCxnSpPr>
            <a:stCxn id="50" idx="0"/>
            <a:endCxn id="24" idx="2"/>
          </p:cNvCxnSpPr>
          <p:nvPr/>
        </p:nvCxnSpPr>
        <p:spPr>
          <a:xfrm rot="16200000" flipV="1">
            <a:off x="17945314" y="9727777"/>
            <a:ext cx="5225288" cy="1672819"/>
          </a:xfrm>
          <a:prstGeom prst="bentConnector3">
            <a:avLst>
              <a:gd name="adj1" fmla="val 81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620 Conector angular"/>
          <p:cNvCxnSpPr>
            <a:stCxn id="51" idx="0"/>
            <a:endCxn id="24" idx="2"/>
          </p:cNvCxnSpPr>
          <p:nvPr/>
        </p:nvCxnSpPr>
        <p:spPr>
          <a:xfrm rot="16200000" flipV="1">
            <a:off x="19145643" y="8527448"/>
            <a:ext cx="5363476" cy="4211666"/>
          </a:xfrm>
          <a:prstGeom prst="bentConnector3">
            <a:avLst>
              <a:gd name="adj1" fmla="val 83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623 Conector angular"/>
          <p:cNvCxnSpPr>
            <a:stCxn id="45" idx="0"/>
            <a:endCxn id="24" idx="2"/>
          </p:cNvCxnSpPr>
          <p:nvPr/>
        </p:nvCxnSpPr>
        <p:spPr>
          <a:xfrm rot="16200000" flipV="1">
            <a:off x="20472055" y="7201037"/>
            <a:ext cx="3707227" cy="5208239"/>
          </a:xfrm>
          <a:prstGeom prst="bentConnector3">
            <a:avLst>
              <a:gd name="adj1" fmla="val 766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626 Conector angular"/>
          <p:cNvCxnSpPr>
            <a:stCxn id="52" idx="0"/>
            <a:endCxn id="24" idx="2"/>
          </p:cNvCxnSpPr>
          <p:nvPr/>
        </p:nvCxnSpPr>
        <p:spPr>
          <a:xfrm rot="16200000" flipV="1">
            <a:off x="20082718" y="7590373"/>
            <a:ext cx="5663114" cy="6385454"/>
          </a:xfrm>
          <a:prstGeom prst="bentConnector3">
            <a:avLst>
              <a:gd name="adj1" fmla="val 851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629 Conector angular"/>
          <p:cNvCxnSpPr>
            <a:stCxn id="44" idx="1"/>
          </p:cNvCxnSpPr>
          <p:nvPr/>
        </p:nvCxnSpPr>
        <p:spPr>
          <a:xfrm rot="10800000">
            <a:off x="19625799" y="7951544"/>
            <a:ext cx="7142788" cy="4618262"/>
          </a:xfrm>
          <a:prstGeom prst="bentConnector3">
            <a:avLst>
              <a:gd name="adj1" fmla="val 91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519 Elipse"/>
          <p:cNvSpPr/>
          <p:nvPr/>
        </p:nvSpPr>
        <p:spPr>
          <a:xfrm>
            <a:off x="19080020" y="11940247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Nombre</a:t>
            </a:r>
            <a:endParaRPr lang="es-MX" sz="1100" b="1" dirty="0"/>
          </a:p>
        </p:txBody>
      </p:sp>
      <p:sp>
        <p:nvSpPr>
          <p:cNvPr id="522" name="521 Elipse"/>
          <p:cNvSpPr/>
          <p:nvPr/>
        </p:nvSpPr>
        <p:spPr>
          <a:xfrm>
            <a:off x="18480408" y="11733784"/>
            <a:ext cx="866207" cy="32848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idActo</a:t>
            </a:r>
            <a:endParaRPr lang="es-MX" sz="1100" b="1" dirty="0"/>
          </a:p>
        </p:txBody>
      </p:sp>
      <p:sp>
        <p:nvSpPr>
          <p:cNvPr id="524" name="523 Elipse"/>
          <p:cNvSpPr/>
          <p:nvPr/>
        </p:nvSpPr>
        <p:spPr>
          <a:xfrm>
            <a:off x="20243155" y="13656006"/>
            <a:ext cx="1372593" cy="4278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idEsmeralda</a:t>
            </a:r>
            <a:endParaRPr lang="es-MX" sz="1100" b="1" dirty="0"/>
          </a:p>
        </p:txBody>
      </p:sp>
      <p:sp>
        <p:nvSpPr>
          <p:cNvPr id="526" name="525 Elipse"/>
          <p:cNvSpPr/>
          <p:nvPr/>
        </p:nvSpPr>
        <p:spPr>
          <a:xfrm>
            <a:off x="19836326" y="1173317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28" name="527 Elipse"/>
          <p:cNvSpPr/>
          <p:nvPr/>
        </p:nvSpPr>
        <p:spPr>
          <a:xfrm>
            <a:off x="21429008" y="1363804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30" name="529 Decisión"/>
          <p:cNvSpPr/>
          <p:nvPr/>
        </p:nvSpPr>
        <p:spPr>
          <a:xfrm>
            <a:off x="20903040" y="9852554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31" name="530 Decisión"/>
          <p:cNvSpPr/>
          <p:nvPr/>
        </p:nvSpPr>
        <p:spPr>
          <a:xfrm>
            <a:off x="21704540" y="9565131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32" name="531 Decisión"/>
          <p:cNvSpPr/>
          <p:nvPr/>
        </p:nvSpPr>
        <p:spPr>
          <a:xfrm>
            <a:off x="22726937" y="9160724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40" name="539 Decisión"/>
          <p:cNvSpPr/>
          <p:nvPr/>
        </p:nvSpPr>
        <p:spPr>
          <a:xfrm>
            <a:off x="23395995" y="10633281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42" name="541 Decisión"/>
          <p:cNvSpPr/>
          <p:nvPr/>
        </p:nvSpPr>
        <p:spPr>
          <a:xfrm>
            <a:off x="24442452" y="10611473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44" name="543 Decisión"/>
          <p:cNvSpPr/>
          <p:nvPr/>
        </p:nvSpPr>
        <p:spPr>
          <a:xfrm>
            <a:off x="25054421" y="9147962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46" name="545 Decisión"/>
          <p:cNvSpPr/>
          <p:nvPr/>
        </p:nvSpPr>
        <p:spPr>
          <a:xfrm>
            <a:off x="25568956" y="12555950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50" name="549 Decisión"/>
          <p:cNvSpPr/>
          <p:nvPr/>
        </p:nvSpPr>
        <p:spPr>
          <a:xfrm>
            <a:off x="25588755" y="11298825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cxnSp>
        <p:nvCxnSpPr>
          <p:cNvPr id="65" name="64 Conector angular"/>
          <p:cNvCxnSpPr>
            <a:stCxn id="57" idx="0"/>
            <a:endCxn id="24" idx="2"/>
          </p:cNvCxnSpPr>
          <p:nvPr/>
        </p:nvCxnSpPr>
        <p:spPr>
          <a:xfrm rot="16200000" flipV="1">
            <a:off x="22131043" y="5542048"/>
            <a:ext cx="2425980" cy="7244970"/>
          </a:xfrm>
          <a:prstGeom prst="bentConnector3">
            <a:avLst>
              <a:gd name="adj1" fmla="val 64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551 Decisión"/>
          <p:cNvSpPr/>
          <p:nvPr/>
        </p:nvSpPr>
        <p:spPr>
          <a:xfrm>
            <a:off x="26460856" y="9509938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54" name="553 Decisión"/>
          <p:cNvSpPr/>
          <p:nvPr/>
        </p:nvSpPr>
        <p:spPr>
          <a:xfrm>
            <a:off x="26144838" y="8576114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56" name="555 Elipse"/>
          <p:cNvSpPr/>
          <p:nvPr/>
        </p:nvSpPr>
        <p:spPr>
          <a:xfrm>
            <a:off x="21974062" y="12094489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59" name="558 Elipse"/>
          <p:cNvSpPr/>
          <p:nvPr/>
        </p:nvSpPr>
        <p:spPr>
          <a:xfrm>
            <a:off x="24026120" y="13751618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61" name="560 Elipse"/>
          <p:cNvSpPr/>
          <p:nvPr/>
        </p:nvSpPr>
        <p:spPr>
          <a:xfrm>
            <a:off x="26483202" y="1379044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62" name="561 Elipse"/>
          <p:cNvSpPr/>
          <p:nvPr/>
        </p:nvSpPr>
        <p:spPr>
          <a:xfrm>
            <a:off x="27801634" y="11999527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69" name="568 Elipse"/>
          <p:cNvSpPr/>
          <p:nvPr/>
        </p:nvSpPr>
        <p:spPr>
          <a:xfrm>
            <a:off x="24913136" y="12209652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71" name="570 Elipse"/>
          <p:cNvSpPr/>
          <p:nvPr/>
        </p:nvSpPr>
        <p:spPr>
          <a:xfrm>
            <a:off x="27160487" y="10765388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73" name="572 Elipse"/>
          <p:cNvSpPr/>
          <p:nvPr/>
        </p:nvSpPr>
        <p:spPr>
          <a:xfrm>
            <a:off x="22557707" y="10513212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75" name="574 Elipse"/>
          <p:cNvSpPr/>
          <p:nvPr/>
        </p:nvSpPr>
        <p:spPr>
          <a:xfrm>
            <a:off x="23829465" y="807709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80" name="579 Elipse"/>
          <p:cNvSpPr/>
          <p:nvPr/>
        </p:nvSpPr>
        <p:spPr>
          <a:xfrm>
            <a:off x="27215870" y="8036640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82" name="581 Elipse"/>
          <p:cNvSpPr/>
          <p:nvPr/>
        </p:nvSpPr>
        <p:spPr>
          <a:xfrm>
            <a:off x="27483253" y="9352414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84" name="583 Elipse"/>
          <p:cNvSpPr/>
          <p:nvPr/>
        </p:nvSpPr>
        <p:spPr>
          <a:xfrm>
            <a:off x="25043701" y="10569514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88" name="587 Decisión"/>
          <p:cNvSpPr/>
          <p:nvPr/>
        </p:nvSpPr>
        <p:spPr>
          <a:xfrm>
            <a:off x="21699254" y="8083022"/>
            <a:ext cx="1022397" cy="711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Tiene</a:t>
            </a:r>
            <a:endParaRPr lang="es-MX" sz="1100" b="1" dirty="0"/>
          </a:p>
        </p:txBody>
      </p:sp>
      <p:sp>
        <p:nvSpPr>
          <p:cNvPr id="590" name="589 Elipse"/>
          <p:cNvSpPr/>
          <p:nvPr/>
        </p:nvSpPr>
        <p:spPr>
          <a:xfrm>
            <a:off x="18495446" y="7274683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/>
              <a:t>Estatus</a:t>
            </a:r>
            <a:endParaRPr lang="es-MX" sz="1100" b="1" dirty="0"/>
          </a:p>
        </p:txBody>
      </p:sp>
      <p:sp>
        <p:nvSpPr>
          <p:cNvPr id="592" name="591 Elipse"/>
          <p:cNvSpPr/>
          <p:nvPr/>
        </p:nvSpPr>
        <p:spPr>
          <a:xfrm>
            <a:off x="19355744" y="7196161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idZona</a:t>
            </a:r>
            <a:endParaRPr lang="es-MX" sz="1100" b="1" dirty="0"/>
          </a:p>
        </p:txBody>
      </p:sp>
      <p:sp>
        <p:nvSpPr>
          <p:cNvPr id="594" name="593 Elipse"/>
          <p:cNvSpPr/>
          <p:nvPr/>
        </p:nvSpPr>
        <p:spPr>
          <a:xfrm>
            <a:off x="21483422" y="12284237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idRing</a:t>
            </a:r>
            <a:endParaRPr lang="es-MX" sz="1100" b="1" dirty="0"/>
          </a:p>
        </p:txBody>
      </p:sp>
      <p:sp>
        <p:nvSpPr>
          <p:cNvPr id="595" name="594 Elipse"/>
          <p:cNvSpPr/>
          <p:nvPr/>
        </p:nvSpPr>
        <p:spPr>
          <a:xfrm>
            <a:off x="22966583" y="13847633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idBandaSonora</a:t>
            </a:r>
            <a:endParaRPr lang="es-MX" sz="1100" b="1" dirty="0"/>
          </a:p>
        </p:txBody>
      </p:sp>
      <p:sp>
        <p:nvSpPr>
          <p:cNvPr id="598" name="597 Elipse"/>
          <p:cNvSpPr/>
          <p:nvPr/>
        </p:nvSpPr>
        <p:spPr>
          <a:xfrm>
            <a:off x="26571020" y="13545981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idBucle</a:t>
            </a:r>
            <a:endParaRPr lang="es-MX" sz="1100" b="1" dirty="0"/>
          </a:p>
        </p:txBody>
      </p:sp>
      <p:sp>
        <p:nvSpPr>
          <p:cNvPr id="600" name="599 Elipse"/>
          <p:cNvSpPr/>
          <p:nvPr/>
        </p:nvSpPr>
        <p:spPr>
          <a:xfrm>
            <a:off x="22519116" y="1078245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idJefe</a:t>
            </a:r>
            <a:endParaRPr lang="es-MX" sz="1100" b="1" dirty="0"/>
          </a:p>
        </p:txBody>
      </p:sp>
      <p:sp>
        <p:nvSpPr>
          <p:cNvPr id="602" name="601 Elipse"/>
          <p:cNvSpPr/>
          <p:nvPr/>
        </p:nvSpPr>
        <p:spPr>
          <a:xfrm>
            <a:off x="23933214" y="12172966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idPuntoDeControl</a:t>
            </a:r>
            <a:endParaRPr lang="es-MX" sz="1100" b="1" dirty="0"/>
          </a:p>
        </p:txBody>
      </p:sp>
      <p:sp>
        <p:nvSpPr>
          <p:cNvPr id="603" name="602 Elipse"/>
          <p:cNvSpPr/>
          <p:nvPr/>
        </p:nvSpPr>
        <p:spPr>
          <a:xfrm>
            <a:off x="25043701" y="10812140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idTiempo</a:t>
            </a:r>
            <a:endParaRPr lang="es-MX" sz="1100" b="1" dirty="0"/>
          </a:p>
        </p:txBody>
      </p:sp>
      <p:sp>
        <p:nvSpPr>
          <p:cNvPr id="605" name="604 Elipse"/>
          <p:cNvSpPr/>
          <p:nvPr/>
        </p:nvSpPr>
        <p:spPr>
          <a:xfrm>
            <a:off x="26820065" y="11980831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CajaDeObjeto</a:t>
            </a:r>
            <a:endParaRPr lang="es-MX" sz="1100" b="1" dirty="0"/>
          </a:p>
        </p:txBody>
      </p:sp>
      <p:sp>
        <p:nvSpPr>
          <p:cNvPr id="606" name="605 Elipse"/>
          <p:cNvSpPr/>
          <p:nvPr/>
        </p:nvSpPr>
        <p:spPr>
          <a:xfrm>
            <a:off x="27440471" y="10437052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idEnemigo</a:t>
            </a:r>
            <a:endParaRPr lang="es-MX" sz="1100" b="1" dirty="0"/>
          </a:p>
        </p:txBody>
      </p:sp>
      <p:sp>
        <p:nvSpPr>
          <p:cNvPr id="607" name="606 Elipse"/>
          <p:cNvSpPr/>
          <p:nvPr/>
        </p:nvSpPr>
        <p:spPr>
          <a:xfrm>
            <a:off x="27364399" y="825283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idAnimal</a:t>
            </a:r>
            <a:endParaRPr lang="es-MX" sz="1100" b="1" dirty="0"/>
          </a:p>
        </p:txBody>
      </p:sp>
      <p:sp>
        <p:nvSpPr>
          <p:cNvPr id="609" name="608 Elipse"/>
          <p:cNvSpPr/>
          <p:nvPr/>
        </p:nvSpPr>
        <p:spPr>
          <a:xfrm>
            <a:off x="27540629" y="9655411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idTrampa</a:t>
            </a:r>
            <a:endParaRPr lang="es-MX" sz="1100" b="1" dirty="0"/>
          </a:p>
        </p:txBody>
      </p:sp>
      <p:sp>
        <p:nvSpPr>
          <p:cNvPr id="610" name="609 Elipse"/>
          <p:cNvSpPr/>
          <p:nvPr/>
        </p:nvSpPr>
        <p:spPr>
          <a:xfrm>
            <a:off x="24055759" y="8397115"/>
            <a:ext cx="1090108" cy="266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 smtClean="0"/>
              <a:t>idGema</a:t>
            </a:r>
            <a:endParaRPr lang="es-MX" sz="1100" b="1" dirty="0"/>
          </a:p>
        </p:txBody>
      </p:sp>
      <p:sp>
        <p:nvSpPr>
          <p:cNvPr id="611" name="610 CuadroTexto"/>
          <p:cNvSpPr txBox="1"/>
          <p:nvPr/>
        </p:nvSpPr>
        <p:spPr>
          <a:xfrm>
            <a:off x="20974641" y="9632683"/>
            <a:ext cx="4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sp>
        <p:nvSpPr>
          <p:cNvPr id="613" name="612 CuadroTexto"/>
          <p:cNvSpPr txBox="1"/>
          <p:nvPr/>
        </p:nvSpPr>
        <p:spPr>
          <a:xfrm>
            <a:off x="21661632" y="9329383"/>
            <a:ext cx="4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sp>
        <p:nvSpPr>
          <p:cNvPr id="614" name="613 CuadroTexto"/>
          <p:cNvSpPr txBox="1"/>
          <p:nvPr/>
        </p:nvSpPr>
        <p:spPr>
          <a:xfrm>
            <a:off x="22496451" y="9029919"/>
            <a:ext cx="4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sp>
        <p:nvSpPr>
          <p:cNvPr id="616" name="615 CuadroTexto"/>
          <p:cNvSpPr txBox="1"/>
          <p:nvPr/>
        </p:nvSpPr>
        <p:spPr>
          <a:xfrm>
            <a:off x="23978864" y="10306535"/>
            <a:ext cx="4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sp>
        <p:nvSpPr>
          <p:cNvPr id="617" name="616 CuadroTexto"/>
          <p:cNvSpPr txBox="1"/>
          <p:nvPr/>
        </p:nvSpPr>
        <p:spPr>
          <a:xfrm>
            <a:off x="24460820" y="10323461"/>
            <a:ext cx="4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  <p:sp>
        <p:nvSpPr>
          <p:cNvPr id="619" name="618 CuadroTexto"/>
          <p:cNvSpPr txBox="1"/>
          <p:nvPr/>
        </p:nvSpPr>
        <p:spPr>
          <a:xfrm>
            <a:off x="25026546" y="8953968"/>
            <a:ext cx="52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1-n</a:t>
            </a:r>
          </a:p>
        </p:txBody>
      </p:sp>
      <p:sp>
        <p:nvSpPr>
          <p:cNvPr id="620" name="619 CuadroTexto"/>
          <p:cNvSpPr txBox="1"/>
          <p:nvPr/>
        </p:nvSpPr>
        <p:spPr>
          <a:xfrm>
            <a:off x="25481056" y="13096118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622" name="621 CuadroTexto"/>
          <p:cNvSpPr txBox="1"/>
          <p:nvPr/>
        </p:nvSpPr>
        <p:spPr>
          <a:xfrm>
            <a:off x="26128364" y="11915193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623" name="622 CuadroTexto"/>
          <p:cNvSpPr txBox="1"/>
          <p:nvPr/>
        </p:nvSpPr>
        <p:spPr>
          <a:xfrm>
            <a:off x="26340549" y="9436898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625" name="624 CuadroTexto"/>
          <p:cNvSpPr txBox="1"/>
          <p:nvPr/>
        </p:nvSpPr>
        <p:spPr>
          <a:xfrm>
            <a:off x="26171279" y="9228739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626" name="625 CuadroTexto"/>
          <p:cNvSpPr txBox="1"/>
          <p:nvPr/>
        </p:nvSpPr>
        <p:spPr>
          <a:xfrm>
            <a:off x="27121308" y="8581685"/>
            <a:ext cx="5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n-1</a:t>
            </a:r>
          </a:p>
        </p:txBody>
      </p:sp>
      <p:sp>
        <p:nvSpPr>
          <p:cNvPr id="628" name="627 CuadroTexto"/>
          <p:cNvSpPr txBox="1"/>
          <p:nvPr/>
        </p:nvSpPr>
        <p:spPr>
          <a:xfrm>
            <a:off x="22496451" y="8048721"/>
            <a:ext cx="4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n-m</a:t>
            </a:r>
          </a:p>
        </p:txBody>
      </p:sp>
    </p:spTree>
    <p:extLst>
      <p:ext uri="{BB962C8B-B14F-4D97-AF65-F5344CB8AC3E}">
        <p14:creationId xmlns:p14="http://schemas.microsoft.com/office/powerpoint/2010/main" val="10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419</Words>
  <Application>Microsoft Office PowerPoint</Application>
  <PresentationFormat>Personalizado</PresentationFormat>
  <Paragraphs>367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DIAGRAMA  ENTIDAD- RELACION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Evelin Searjasub Barrera Torres</dc:creator>
  <cp:lastModifiedBy>Evelin Searjasub Barrera Torres</cp:lastModifiedBy>
  <cp:revision>57</cp:revision>
  <dcterms:created xsi:type="dcterms:W3CDTF">2022-12-01T19:13:13Z</dcterms:created>
  <dcterms:modified xsi:type="dcterms:W3CDTF">2022-12-13T00:19:24Z</dcterms:modified>
</cp:coreProperties>
</file>