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77932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3215"/>
          <a:ext cx="9144000" cy="6016240"/>
          <a:chOff x="0" y="863215"/>
          <a:chExt cx="9144000" cy="601624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91440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3215"/>
          <a:ext cx="9144000" cy="6016240"/>
          <a:chOff x="0" y="863215"/>
          <a:chExt cx="9144000" cy="601624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91440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3215"/>
          <a:ext cx="9144000" cy="6016240"/>
          <a:chOff x="0" y="863215"/>
          <a:chExt cx="9144000" cy="601624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91440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3215"/>
          <a:ext cx="9144000" cy="6016240"/>
          <a:chOff x="0" y="863215"/>
          <a:chExt cx="9144000" cy="601624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91440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3215"/>
          <a:ext cx="9144000" cy="6016240"/>
          <a:chOff x="0" y="863215"/>
          <a:chExt cx="9144000" cy="601624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91440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3215"/>
          <a:ext cx="9144000" cy="6016240"/>
          <a:chOff x="0" y="863215"/>
          <a:chExt cx="9144000" cy="601624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91440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3215"/>
          <a:ext cx="9144000" cy="6016240"/>
          <a:chOff x="0" y="863215"/>
          <a:chExt cx="9144000" cy="601624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91440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3215"/>
          <a:ext cx="9144000" cy="6016240"/>
          <a:chOff x="0" y="863215"/>
          <a:chExt cx="9144000" cy="601624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9144000" cy="5153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3">
  <a:themeElements>
    <a:clrScheme name="Theme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2023-10-31T18:29:43Z</dcterms:created>
  <dcterms:modified xsi:type="dcterms:W3CDTF">2023-10-31T18:29:43Z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