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58" r:id="rId6"/>
    <p:sldId id="259" r:id="rId7"/>
    <p:sldId id="270" r:id="rId8"/>
    <p:sldId id="264" r:id="rId9"/>
    <p:sldId id="260" r:id="rId10"/>
    <p:sldId id="261" r:id="rId11"/>
    <p:sldId id="262" r:id="rId12"/>
    <p:sldId id="265" r:id="rId13"/>
    <p:sldId id="284" r:id="rId14"/>
    <p:sldId id="271" r:id="rId15"/>
    <p:sldId id="285" r:id="rId16"/>
    <p:sldId id="286" r:id="rId17"/>
    <p:sldId id="273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для загрузки файлов без перезагрузки страницы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65" y="220980"/>
            <a:ext cx="8596630" cy="535940"/>
          </a:xfrm>
        </p:spPr>
        <p:txBody>
          <a:bodyPr>
            <a:normAutofit fontScale="90000"/>
          </a:bodyPr>
          <a:lstStyle/>
          <a:p>
            <a:r>
              <a:t>Событие readystatechange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" y="981075"/>
            <a:ext cx="8992870" cy="532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происходит несколько раз в процессе отсылки и получения ответа. При этом можно посмотреть «текущее состояние запроса» в свойстве </a:t>
            </a:r>
            <a:r>
              <a:rPr lang="en-US" sz="1700" b="1"/>
              <a:t>xhr.readyState</a:t>
            </a:r>
            <a:r>
              <a:rPr lang="en-US" sz="1700"/>
              <a:t>.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Все состояния, по спецификации:</a:t>
            </a:r>
            <a:endParaRPr lang="en-US" sz="1700"/>
          </a:p>
          <a:p>
            <a:pPr marL="0" indent="0">
              <a:buNone/>
            </a:pPr>
            <a:r>
              <a:rPr lang="en-US" sz="17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const UNSENT = 0; </a:t>
            </a:r>
            <a:r>
              <a:rPr lang="en-US" sz="17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// начальное состояние</a:t>
            </a:r>
            <a:endParaRPr lang="en-US" sz="17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17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const OPENED = 1; </a:t>
            </a:r>
            <a:r>
              <a:rPr lang="en-US" sz="17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// вызван open</a:t>
            </a:r>
            <a:endParaRPr lang="en-US" sz="17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17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const HEADERS_RECEIVED = 2; </a:t>
            </a:r>
            <a:r>
              <a:rPr lang="en-US" sz="17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// получены заголовки</a:t>
            </a:r>
            <a:endParaRPr lang="en-US" sz="17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17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const LOADING = 3; </a:t>
            </a:r>
            <a:r>
              <a:rPr lang="en-US" sz="17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// загружается тело (получен очередной пакет данных)</a:t>
            </a:r>
            <a:endParaRPr lang="en-US" sz="17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17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const DONE = 4; </a:t>
            </a:r>
            <a:r>
              <a:rPr lang="en-US" sz="17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// запрос завершён</a:t>
            </a:r>
            <a:endParaRPr lang="en-US" sz="17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1700"/>
              <a:t>Запрос проходит их в порядке 0 → 1 → 2 → 3 → … → 3 → 4, состояние 3 повторяется при каждом получении очередного пакета данных по сети.</a:t>
            </a:r>
            <a:endParaRPr lang="en-US" sz="1700"/>
          </a:p>
          <a:p>
            <a:pPr marL="0" indent="0">
              <a:buNone/>
            </a:pPr>
            <a:r>
              <a:rPr lang="ru-RU" sz="1700"/>
              <a:t>Обычно нужно проверять на соответствие состоянию = 4:</a:t>
            </a:r>
            <a:endParaRPr lang="ru-RU" sz="1700"/>
          </a:p>
          <a:p>
            <a:pPr marL="0" algn="l">
              <a:buNone/>
            </a:pPr>
            <a:r>
              <a:rPr lang="en-US" sz="17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if (xhr.readyState == 4)</a:t>
            </a:r>
            <a:endParaRPr lang="en-US" sz="17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Проверка загрузки</a:t>
            </a:r>
            <a:r>
              <a:rPr lang="en-US" altLang="ru-RU"/>
              <a:t>/</a:t>
            </a:r>
            <a:r>
              <a:rPr lang="ru-RU" altLang="ru-RU"/>
              <a:t>получение асинхронного ответа от сервера</a:t>
            </a:r>
            <a:endParaRPr lang="ru-RU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845945"/>
            <a:ext cx="8596630" cy="419544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2000" dirty="0"/>
              <a:t>xhr.open('GET', 'poem.txt', true);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xhr.send();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xhr.onreadystatechange = function()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if (xhr.readyState == 4)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if (xhr.status == 200)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console.log(xhr.response); //выводит текст файла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console.log(xhr.responseText); //выводит текст файла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test.innerHTML = xhr.responseText.replace(/\n/g,'&lt;br&gt;');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} else console.log(xhr.status + ': ' + xhr.statusText);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};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200660"/>
            <a:ext cx="8596630" cy="1207770"/>
          </a:xfrm>
        </p:spPr>
        <p:txBody>
          <a:bodyPr>
            <a:normAutofit/>
          </a:bodyPr>
          <a:p>
            <a:r>
              <a:rPr lang="ru-RU" altLang="en-US" sz="3200"/>
              <a:t>Вариант отслеживания события </a:t>
            </a:r>
            <a:r>
              <a:rPr lang="en-US" sz="3200">
                <a:sym typeface="+mn-ea"/>
              </a:rPr>
              <a:t>onreadystatechange </a:t>
            </a:r>
            <a:endParaRPr lang="ru-RU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602740"/>
            <a:ext cx="8596630" cy="49282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const xhr = new XMLHttpRequest();</a:t>
            </a:r>
            <a:endParaRPr lang="en-US"/>
          </a:p>
          <a:p>
            <a:pPr marL="0" indent="0">
              <a:buNone/>
            </a:pPr>
            <a:r>
              <a:rPr lang="en-US"/>
              <a:t>xhr.open('GET', requestURL);</a:t>
            </a:r>
            <a:endParaRPr lang="en-US"/>
          </a:p>
          <a:p>
            <a:pPr marL="0" indent="0">
              <a:buNone/>
            </a:pPr>
            <a:r>
              <a:rPr lang="en-US"/>
              <a:t>xhr.onreadystatechange = function() {</a:t>
            </a:r>
            <a:endParaRPr lang="en-US"/>
          </a:p>
          <a:p>
            <a:pPr marL="0" indent="0">
              <a:buNone/>
            </a:pPr>
            <a:r>
              <a:rPr lang="en-US"/>
              <a:t>  if (xhr.readyState !== 4 || xhr.status !== 200) {</a:t>
            </a:r>
            <a:endParaRPr lang="en-US"/>
          </a:p>
          <a:p>
            <a:pPr marL="0" indent="0">
              <a:buNone/>
            </a:pPr>
            <a:r>
              <a:rPr lang="en-US"/>
              <a:t>    return;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  // все в порядке, ответ получен и его статус равен 200</a:t>
            </a:r>
            <a:endParaRPr lang="en-US"/>
          </a:p>
          <a:p>
            <a:pPr marL="0" indent="0">
              <a:buNone/>
            </a:pPr>
            <a:r>
              <a:rPr lang="en-US"/>
              <a:t> showResult(); // </a:t>
            </a:r>
            <a:r>
              <a:rPr lang="ru-RU"/>
              <a:t>показываем какой-то результат</a:t>
            </a:r>
            <a:r>
              <a:rPr lang="en-US" altLang="ru-RU"/>
              <a:t> </a:t>
            </a:r>
            <a:r>
              <a:rPr lang="ru-RU" altLang="en-US"/>
              <a:t> или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</a:t>
            </a:r>
            <a:r>
              <a:rPr lang="en-US"/>
              <a:t>const response = xhr.response;</a:t>
            </a:r>
            <a:endParaRPr lang="en-US"/>
          </a:p>
          <a:p>
            <a:pPr marL="0" indent="0">
              <a:buNone/>
            </a:pPr>
            <a:r>
              <a:rPr lang="en-US"/>
              <a:t>  console.log(response);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xhr.send();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События: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759"/>
            <a:ext cx="8596668" cy="3880773"/>
          </a:xfrm>
        </p:spPr>
        <p:txBody>
          <a:bodyPr/>
          <a:p>
            <a:endParaRPr lang="en-US"/>
          </a:p>
          <a:p>
            <a:r>
              <a:rPr lang="en-US"/>
              <a:t>    loadstart – запрос начат.</a:t>
            </a:r>
            <a:endParaRPr lang="en-US"/>
          </a:p>
          <a:p>
            <a:r>
              <a:rPr lang="en-US"/>
              <a:t>    progress – браузер получил очередной пакет данных, можно прочитать текущие полученные данные в responseText.</a:t>
            </a:r>
            <a:endParaRPr lang="en-US"/>
          </a:p>
          <a:p>
            <a:r>
              <a:rPr lang="en-US"/>
              <a:t>    abort – запрос был отменён вызовом xhr.abort().</a:t>
            </a:r>
            <a:endParaRPr lang="en-US"/>
          </a:p>
          <a:p>
            <a:r>
              <a:rPr lang="en-US"/>
              <a:t>    error – произошла ошибка.</a:t>
            </a:r>
            <a:endParaRPr lang="en-US"/>
          </a:p>
          <a:p>
            <a:r>
              <a:rPr lang="en-US"/>
              <a:t>    load – запрос был успешно (без ошибок) завершён.</a:t>
            </a:r>
            <a:endParaRPr lang="en-US"/>
          </a:p>
          <a:p>
            <a:r>
              <a:rPr lang="en-US"/>
              <a:t>    timeout – запрос был прекращён по таймауту.</a:t>
            </a:r>
            <a:endParaRPr lang="en-US"/>
          </a:p>
          <a:p>
            <a:r>
              <a:rPr lang="en-US"/>
              <a:t>    loadend – запрос был завершён (успешно или неуспешно)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9059545" cy="1028065"/>
          </a:xfrm>
        </p:spPr>
        <p:txBody>
          <a:bodyPr>
            <a:normAutofit fontScale="90000"/>
          </a:bodyPr>
          <a:p>
            <a:r>
              <a:rPr lang="en-US" sz="3335"/>
              <a:t>Более современный способ – это вместо readystatechange слушать события load и error:</a:t>
            </a:r>
            <a:endParaRPr lang="en-US" sz="333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const xhr = new XMLHttpRequest();</a:t>
            </a:r>
            <a:endParaRPr lang="en-US"/>
          </a:p>
          <a:p>
            <a:pPr marL="0" indent="0">
              <a:buNone/>
            </a:pPr>
            <a:r>
              <a:rPr lang="en-US"/>
              <a:t>xhr.open('GET', requestURL);</a:t>
            </a:r>
            <a:endParaRPr lang="en-US"/>
          </a:p>
          <a:p>
            <a:pPr marL="0" indent="0">
              <a:buNone/>
            </a:pPr>
            <a:r>
              <a:rPr lang="en-US"/>
              <a:t>// после получения какого-либо ответа от сервера</a:t>
            </a:r>
            <a:endParaRPr lang="en-US"/>
          </a:p>
          <a:p>
            <a:pPr marL="0" indent="0">
              <a:buNone/>
            </a:pPr>
            <a:r>
              <a:rPr lang="en-US"/>
              <a:t>xhr.onload = () =&gt; {</a:t>
            </a:r>
            <a:endParaRPr lang="en-US"/>
          </a:p>
          <a:p>
            <a:pPr marL="0" indent="0">
              <a:buNone/>
            </a:pPr>
            <a:r>
              <a:rPr lang="en-US"/>
              <a:t>  if (xhr.status !== 200) {</a:t>
            </a:r>
            <a:endParaRPr lang="en-US"/>
          </a:p>
          <a:p>
            <a:pPr marL="0" indent="0">
              <a:buNone/>
            </a:pPr>
            <a:r>
              <a:rPr lang="en-US"/>
              <a:t>    // выводим ошибку в консоль</a:t>
            </a:r>
            <a:endParaRPr lang="en-US"/>
          </a:p>
          <a:p>
            <a:pPr marL="0" indent="0">
              <a:buNone/>
            </a:pPr>
            <a:r>
              <a:rPr lang="en-US"/>
              <a:t>    console.log(`Ошибка ${xhr.status}: ${xhr.statusText}`);</a:t>
            </a:r>
            <a:endParaRPr lang="en-US"/>
          </a:p>
          <a:p>
            <a:pPr marL="0" indent="0">
              <a:buNone/>
            </a:pPr>
            <a:r>
              <a:rPr lang="en-US"/>
              <a:t>    return;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>
                <a:sym typeface="+mn-ea"/>
              </a:rPr>
              <a:t>// получаем ответ сервера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const response = xhr.response;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console.log(response);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// срабатывает, когда запрос не может быть выполнен (например, нет соединения или не корректный URL)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xhr.onerror = () =&gt; { // происходит, только когда запрос совсем не получилось выполнить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console.log(`Ошибка при выполнении запроса`);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xhr.send();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Для индикации прогресса загрузки предназначено событие progress: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4184015" cy="43313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700"/>
              <a:t>const xhr = new XMLHttpRequest();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xhr.open('GET', requestURL);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xhr.onload = () =&gt; { ... }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// вызывается по мере поступления данных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xhr.onprogress = (e) =&gt; {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// если сервер присылает заголовок Content-Length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if (e.lengthComputable) {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  // e.loaded - количество загруженных байт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  // e.total - количество байт всего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</a:t>
            </a:r>
            <a:endParaRPr lang="en-US" sz="17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2160905"/>
            <a:ext cx="4184015" cy="426339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sym typeface="+mn-ea"/>
              </a:rPr>
              <a:t>  console.log(`Получено ${e.loaded} из ${e.total} байт`);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} </a:t>
            </a:r>
            <a:endParaRPr lang="en-US"/>
          </a:p>
          <a:p>
            <a:pPr marL="0" indent="0">
              <a:buNone/>
            </a:pPr>
            <a:r>
              <a:rPr lang="en-US"/>
              <a:t>else {</a:t>
            </a:r>
            <a:endParaRPr lang="en-US"/>
          </a:p>
          <a:p>
            <a:pPr marL="0" indent="0">
              <a:buNone/>
            </a:pPr>
            <a:r>
              <a:rPr lang="en-US"/>
              <a:t>    console.log(`Получено ${e.loaded} байт`);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};</a:t>
            </a:r>
            <a:endParaRPr lang="en-US"/>
          </a:p>
          <a:p>
            <a:pPr marL="0" indent="0">
              <a:buNone/>
            </a:pPr>
            <a:r>
              <a:rPr lang="en-US"/>
              <a:t>xhr.onerror = () =&gt; { ... };</a:t>
            </a:r>
            <a:endParaRPr lang="en-US"/>
          </a:p>
          <a:p>
            <a:pPr marL="0" indent="0">
              <a:buNone/>
            </a:pPr>
            <a:r>
              <a:rPr lang="en-US"/>
              <a:t>xhr.send();</a:t>
            </a:r>
            <a:endParaRPr lang="en-US"/>
          </a:p>
          <a:p>
            <a:pPr marL="0" indent="0">
              <a:buNone/>
            </a:pPr>
            <a:r>
              <a:rPr lang="ru-RU" altLang="en-US"/>
              <a:t>Ошибку обычно можно увидеть при загрузке файлов с сервера,а не с локального источника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Типы ответов - </a:t>
            </a:r>
            <a:r>
              <a:rPr lang="en-US" altLang="en-US"/>
              <a:t>responseType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521460"/>
            <a:ext cx="8596630" cy="4519930"/>
          </a:xfrm>
        </p:spPr>
        <p:txBody>
          <a:bodyPr>
            <a:normAutofit lnSpcReduction="20000"/>
          </a:bodyPr>
          <a:p>
            <a:r>
              <a:rPr lang="en-US"/>
              <a:t>"" </a:t>
            </a:r>
            <a:r>
              <a:rPr lang="ru-RU" altLang="en-US"/>
              <a:t>- </a:t>
            </a:r>
            <a:r>
              <a:rPr lang="en-US"/>
              <a:t>Пустая строка обрабатывается так же как значение "text", которое является значением по умолчанию.</a:t>
            </a:r>
            <a:endParaRPr lang="en-US"/>
          </a:p>
          <a:p>
            <a:r>
              <a:rPr lang="en-US"/>
              <a:t>"arraybuffer"  </a:t>
            </a:r>
            <a:r>
              <a:rPr lang="ru-RU" altLang="en-US"/>
              <a:t>- </a:t>
            </a:r>
            <a:r>
              <a:rPr lang="en-US"/>
              <a:t>представляет собой JavaScript объект ArrayBuffer, содержащий двоичные данные.</a:t>
            </a:r>
            <a:endParaRPr lang="en-US"/>
          </a:p>
          <a:p>
            <a:r>
              <a:rPr lang="en-US"/>
              <a:t>"blob" </a:t>
            </a:r>
            <a:r>
              <a:rPr lang="ru-RU" altLang="en-US"/>
              <a:t>- о</a:t>
            </a:r>
            <a:r>
              <a:rPr lang="en-US"/>
              <a:t>бъект Blob, содержащий двоичные данные.</a:t>
            </a:r>
            <a:endParaRPr lang="en-US"/>
          </a:p>
          <a:p>
            <a:r>
              <a:rPr lang="en-US"/>
              <a:t>"document" </a:t>
            </a:r>
            <a:r>
              <a:rPr lang="ru-RU" altLang="en-US"/>
              <a:t>- документ HTML или XML, в зависимости от MIME типа полученных данных.</a:t>
            </a:r>
            <a:endParaRPr lang="ru-RU" altLang="en-US"/>
          </a:p>
          <a:p>
            <a:r>
              <a:rPr lang="en-US"/>
              <a:t>"json" </a:t>
            </a:r>
            <a:r>
              <a:rPr lang="ru-RU" altLang="en-US"/>
              <a:t>- </a:t>
            </a:r>
            <a:r>
              <a:rPr lang="en-US"/>
              <a:t>объект JavaScript, созданный путем анализа содержимого полученных данных как JSON.</a:t>
            </a:r>
            <a:endParaRPr lang="en-US"/>
          </a:p>
          <a:p>
            <a:r>
              <a:rPr lang="en-US"/>
              <a:t>"text" </a:t>
            </a:r>
            <a:r>
              <a:rPr lang="ru-RU" altLang="en-US"/>
              <a:t>- </a:t>
            </a:r>
            <a:r>
              <a:rPr lang="en-US"/>
              <a:t>текст в объекте DOMString. Это значение по умолчанию.</a:t>
            </a:r>
            <a:endParaRPr 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Для получения объектов из </a:t>
            </a:r>
            <a:r>
              <a:rPr lang="en-US" altLang="en-US"/>
              <a:t>JSON</a:t>
            </a:r>
            <a:r>
              <a:rPr lang="ru-RU" altLang="en-US"/>
              <a:t>файла нужно задать тип ответа так: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xhr.responseType = 'json'</a:t>
            </a:r>
            <a:r>
              <a:rPr lang="ru-RU" altLang="en-US">
                <a:solidFill>
                  <a:schemeClr val="accent2"/>
                </a:solidFill>
              </a:rPr>
              <a:t>;</a:t>
            </a:r>
            <a:endParaRPr lang="ru-RU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5" y="342900"/>
            <a:ext cx="7720965" cy="741680"/>
          </a:xfrm>
        </p:spPr>
        <p:txBody>
          <a:bodyPr/>
          <a:lstStyle/>
          <a:p>
            <a:r>
              <a:rPr lang="ru-RU" altLang="en-US"/>
              <a:t>Ссылки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74" y="1383349"/>
            <a:ext cx="8596668" cy="3880773"/>
          </a:xfrm>
        </p:spPr>
        <p:txBody>
          <a:bodyPr>
            <a:normAutofit/>
          </a:bodyPr>
          <a:lstStyle/>
          <a:p>
            <a:r>
              <a:rPr lang="en-US"/>
              <a:t>https://learn.javascript.ru/ajax-xmlhttprequest</a:t>
            </a:r>
            <a:endParaRPr lang="en-US"/>
          </a:p>
          <a:p>
            <a:r>
              <a:rPr lang="en-US"/>
              <a:t>https://itchief.ru/lessons/javascript/ajax-asynchronous-requests-in-the-examples</a:t>
            </a:r>
            <a:endParaRPr lang="en-US"/>
          </a:p>
          <a:p>
            <a:r>
              <a:rPr lang="en-US"/>
              <a:t>https://basicweb.ru/javascript/js_xmlhttprequest_responsetype.php</a:t>
            </a:r>
            <a:endParaRPr lang="en-US"/>
          </a:p>
          <a:p>
            <a:r>
              <a:rPr lang="en-US"/>
              <a:t>http://html-plus.in.ua/use-ajax-for-loading-json-data/</a:t>
            </a:r>
            <a:endParaRPr lang="en-US"/>
          </a:p>
          <a:p>
            <a:r>
              <a:rPr lang="en-US"/>
              <a:t>http://html-plus.in.ua/how-to-use-json-format/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Что такое </a:t>
            </a:r>
            <a:r>
              <a:rPr lang="en-US"/>
              <a:t>AJAX</a:t>
            </a:r>
            <a:r>
              <a:rPr lang="ru-RU" altLang="en-US"/>
              <a:t>?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0910" y="1534160"/>
            <a:ext cx="5245735" cy="486283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t>AJAX, </a:t>
            </a:r>
            <a:r>
              <a:rPr lang="ru-RU"/>
              <a:t>или</a:t>
            </a:r>
            <a:r>
              <a:t> Ajax </a:t>
            </a:r>
            <a:r>
              <a:rPr lang="ru-RU"/>
              <a:t>(</a:t>
            </a:r>
            <a:r>
              <a:t>от англ. Asynchronous Javascript and XML — «асинхронный JavaScript и XML») </a:t>
            </a:r>
            <a:r>
              <a:rPr lang="ru-RU"/>
              <a:t>- технология взаимодействия между клиентом (браузером) и сервером, при которой можно загружать, отправлять данные и получать ответ без перезагрузки страницы.</a:t>
            </a:r>
            <a:endParaRPr lang="ru-RU"/>
          </a:p>
          <a:p>
            <a:pPr marL="0" indent="0" algn="l">
              <a:buNone/>
            </a:pPr>
            <a:r>
              <a:rPr lang="ru-RU"/>
              <a:t>В качестве формата передачи данных могут использоваться фрагменты простого </a:t>
            </a:r>
            <a:r>
              <a:rPr lang="ru-RU" b="1"/>
              <a:t>текста</a:t>
            </a:r>
            <a:r>
              <a:rPr lang="ru-RU"/>
              <a:t>, </a:t>
            </a:r>
            <a:r>
              <a:rPr lang="ru-RU" b="1"/>
              <a:t>HTML-кода</a:t>
            </a:r>
            <a:r>
              <a:rPr lang="ru-RU"/>
              <a:t>, </a:t>
            </a:r>
            <a:r>
              <a:rPr lang="ru-RU" b="1"/>
              <a:t>JSON </a:t>
            </a:r>
            <a:r>
              <a:rPr lang="ru-RU"/>
              <a:t>или </a:t>
            </a:r>
            <a:r>
              <a:rPr lang="ru-RU" b="1"/>
              <a:t>XML</a:t>
            </a:r>
            <a:r>
              <a:rPr lang="ru-RU"/>
              <a:t>. </a:t>
            </a:r>
            <a:endParaRPr lang="ru-RU"/>
          </a:p>
          <a:p>
            <a:pPr marL="0" indent="0" algn="l">
              <a:buNone/>
            </a:pPr>
            <a:r>
              <a:rPr lang="ru-RU" b="1">
                <a:solidFill>
                  <a:srgbClr val="00B0F0"/>
                </a:solidFill>
              </a:rPr>
              <a:t>Асинхронное действие</a:t>
            </a:r>
            <a:r>
              <a:rPr lang="ru-RU"/>
              <a:t> выполняется в фоне (не в основном потоке), другими словами, таким образом, что оно не мешает пользователю взаимодействовать со страницей.</a:t>
            </a:r>
            <a:endParaRPr lang="ru-RU"/>
          </a:p>
          <a:p>
            <a:pPr marL="0" indent="0" algn="l">
              <a:buNone/>
            </a:pPr>
            <a:r>
              <a:rPr lang="ru-RU" b="1">
                <a:solidFill>
                  <a:srgbClr val="00B0F0"/>
                </a:solidFill>
              </a:rPr>
              <a:t>XML</a:t>
            </a:r>
            <a:r>
              <a:rPr lang="ru-RU"/>
              <a:t> – формат для хранения и передачи данных. В настоящее время вместо него чаще используется JSON, но кроме них можно использовать и другие форматы. В момент создания </a:t>
            </a:r>
            <a:r>
              <a:rPr lang="en-US"/>
              <a:t>AJAX </a:t>
            </a:r>
            <a:r>
              <a:rPr lang="ru-RU"/>
              <a:t>был очень популярен для передачи данных.</a:t>
            </a:r>
            <a:endParaRPr lang="ru-RU"/>
          </a:p>
        </p:txBody>
      </p:sp>
      <p:pic>
        <p:nvPicPr>
          <p:cNvPr id="4" name="Content Placeholder 3" descr="251px-AJAX_logo_by_gengns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2955" y="2367280"/>
            <a:ext cx="3514090" cy="1680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7865" y="467360"/>
            <a:ext cx="8596630" cy="682625"/>
          </a:xfrm>
        </p:spPr>
        <p:txBody>
          <a:bodyPr/>
          <a:p>
            <a:r>
              <a:rPr lang="en-US" altLang="ru-RU"/>
              <a:t>AJAX-</a:t>
            </a:r>
            <a:r>
              <a:rPr lang="ru-RU" altLang="en-US"/>
              <a:t>запрос</a:t>
            </a:r>
            <a:endParaRPr lang="ru-RU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7740" y="1522095"/>
            <a:ext cx="7813675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314960"/>
            <a:ext cx="8596630" cy="672465"/>
          </a:xfrm>
        </p:spPr>
        <p:txBody>
          <a:bodyPr/>
          <a:lstStyle/>
          <a:p>
            <a:r>
              <a:rPr lang="ru-RU"/>
              <a:t>Объект </a:t>
            </a:r>
            <a:r>
              <a:t>XMLHttpRequest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>
                <a:sym typeface="+mn-ea"/>
              </a:rPr>
              <a:t>//</a:t>
            </a:r>
            <a:r>
              <a:rPr lang="ru-RU">
                <a:sym typeface="+mn-ea"/>
              </a:rPr>
              <a:t>1. Создаём новый объект XMLHttpRequest</a:t>
            </a:r>
            <a:endParaRPr lang="ru-RU">
              <a:sym typeface="+mn-ea"/>
            </a:endParaRPr>
          </a:p>
          <a:p>
            <a:pPr marL="0" indent="0">
              <a:buNone/>
            </a:pPr>
            <a:r>
              <a:rPr lang="en-US" altLang="ru-RU" b="1">
                <a:sym typeface="+mn-ea"/>
              </a:rPr>
              <a:t>const xhr = new </a:t>
            </a:r>
            <a:r>
              <a:rPr b="1">
                <a:sym typeface="+mn-ea"/>
              </a:rPr>
              <a:t>XMLHttpRequest</a:t>
            </a:r>
            <a:r>
              <a:rPr lang="en-US" b="1">
                <a:sym typeface="+mn-ea"/>
              </a:rPr>
              <a:t>();</a:t>
            </a:r>
            <a:endParaRPr lang="en-US" b="1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// 2. Конфигурируем его: GET-запрос на URL '</a:t>
            </a:r>
            <a:r>
              <a:rPr lang="en-US">
                <a:sym typeface="+mn-ea"/>
              </a:rPr>
              <a:t>poem.txt</a:t>
            </a:r>
            <a:r>
              <a:rPr lang="en-US">
                <a:sym typeface="+mn-ea"/>
              </a:rPr>
              <a:t>'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b="1">
                <a:sym typeface="+mn-ea"/>
              </a:rPr>
              <a:t>xhr.open('GET', 'poem.txt', false);</a:t>
            </a: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//</a:t>
            </a:r>
            <a:r>
              <a:rPr lang="ru-RU" altLang="en-US">
                <a:sym typeface="+mn-ea"/>
              </a:rPr>
              <a:t>синхронный запрос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// 3. Отсылаем запрос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b="1">
                <a:sym typeface="+mn-ea"/>
              </a:rPr>
              <a:t>xhr.send(); // </a:t>
            </a:r>
            <a:r>
              <a:rPr lang="ru-RU" altLang="en-US" b="1">
                <a:sym typeface="+mn-ea"/>
              </a:rPr>
              <a:t>или </a:t>
            </a:r>
            <a:r>
              <a:rPr lang="en-US" b="1">
                <a:sym typeface="+mn-ea"/>
              </a:rPr>
              <a:t>xhr.send(null); </a:t>
            </a:r>
            <a:endParaRPr lang="ru-RU" altLang="en-US" b="1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9840" y="1897380"/>
            <a:ext cx="4843145" cy="42652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// 4. Если код ответа сервера не 200, то это ошибка</a:t>
            </a:r>
            <a:endParaRPr lang="en-US"/>
          </a:p>
          <a:p>
            <a:pPr marL="0" indent="0">
              <a:buNone/>
            </a:pPr>
            <a:r>
              <a:rPr lang="en-US"/>
              <a:t>if (xhr.status != 200) {</a:t>
            </a:r>
            <a:endParaRPr lang="en-US"/>
          </a:p>
          <a:p>
            <a:pPr marL="0" indent="0">
              <a:buNone/>
            </a:pPr>
            <a:r>
              <a:rPr lang="en-US"/>
              <a:t>  // обработать ошибку</a:t>
            </a:r>
            <a:endParaRPr lang="en-US"/>
          </a:p>
          <a:p>
            <a:pPr marL="0" indent="0">
              <a:buNone/>
            </a:pPr>
            <a:r>
              <a:rPr lang="en-US"/>
              <a:t>  alert( xhr.status + ': ' + xhr.statusText ); // пример вывода: 404: Not Found</a:t>
            </a:r>
            <a:endParaRPr lang="en-US"/>
          </a:p>
          <a:p>
            <a:pPr marL="0" indent="0">
              <a:buNone/>
            </a:pPr>
            <a:r>
              <a:rPr lang="en-US"/>
              <a:t>} else {</a:t>
            </a:r>
            <a:endParaRPr lang="en-US"/>
          </a:p>
          <a:p>
            <a:pPr marL="0" indent="0">
              <a:buNone/>
            </a:pPr>
            <a:r>
              <a:rPr lang="en-US"/>
              <a:t>  // вывести результат</a:t>
            </a:r>
            <a:endParaRPr lang="en-US"/>
          </a:p>
          <a:p>
            <a:pPr marL="0" indent="0">
              <a:buNone/>
            </a:pPr>
            <a:r>
              <a:rPr lang="en-US"/>
              <a:t>  test.innerText =  xhr.responseText ; // responseText - текст ответа.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//test - &lt;div id="test"&gt;&lt;/div&gt; </a:t>
            </a:r>
            <a:r>
              <a:rPr lang="ru-RU" altLang="en-US"/>
              <a:t>в </a:t>
            </a:r>
            <a:r>
              <a:rPr lang="en-US"/>
              <a:t>html</a:t>
            </a:r>
            <a:r>
              <a:rPr lang="ru-RU"/>
              <a:t>-разметке</a:t>
            </a:r>
            <a:endParaRPr lang="ru-RU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77545" y="1098550"/>
            <a:ext cx="8596630" cy="672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ru-RU" altLang="en-US">
                <a:sym typeface="+mn-ea"/>
              </a:rPr>
              <a:t>Для передачи или загрузки данных с помощью </a:t>
            </a:r>
            <a:r>
              <a:rPr lang="en-US" altLang="en-US">
                <a:sym typeface="+mn-ea"/>
              </a:rPr>
              <a:t>AJAX </a:t>
            </a:r>
            <a:r>
              <a:rPr lang="ru-RU" altLang="en-US">
                <a:sym typeface="+mn-ea"/>
              </a:rPr>
              <a:t>используется переменная-экземпляр объекта </a:t>
            </a:r>
            <a:r>
              <a:rPr>
                <a:sym typeface="+mn-ea"/>
              </a:rPr>
              <a:t>XMLHttpRequest</a:t>
            </a:r>
            <a:r>
              <a:rPr lang="ru-RU">
                <a:sym typeface="+mn-ea"/>
              </a:rPr>
              <a:t>:</a:t>
            </a:r>
            <a:endParaRPr lang="ru-RU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264795"/>
            <a:ext cx="8596630" cy="783590"/>
          </a:xfrm>
        </p:spPr>
        <p:txBody>
          <a:bodyPr>
            <a:normAutofit fontScale="90000"/>
          </a:bodyPr>
          <a:lstStyle/>
          <a:p>
            <a:r>
              <a:rPr lang="ru-RU"/>
              <a:t>Методы объекта </a:t>
            </a:r>
            <a:r>
              <a:rPr>
                <a:sym typeface="+mn-ea"/>
              </a:rPr>
              <a:t>XMLHttpRequest</a:t>
            </a:r>
            <a:r>
              <a:rPr lang="en-US">
                <a:sym typeface="+mn-ea"/>
              </a:rPr>
              <a:t>: open()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005" y="1674495"/>
            <a:ext cx="10023475" cy="485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en-US" sz="1500"/>
              <a:t>Этот метод вызывается первым после создания объекта XMLHttpRequest.</a:t>
            </a:r>
            <a:endParaRPr lang="ru-RU" altLang="en-US" sz="1500"/>
          </a:p>
          <a:p>
            <a:pPr marL="0" indent="0">
              <a:buNone/>
            </a:pPr>
            <a:r>
              <a:rPr lang="ru-RU" altLang="en-US" sz="1500"/>
              <a:t>Задаёт основные параметры запроса:</a:t>
            </a:r>
            <a:endParaRPr lang="ru-RU" altLang="en-US" sz="1500"/>
          </a:p>
          <a:p>
            <a:pPr marL="0" indent="0">
              <a:buNone/>
            </a:pPr>
            <a:r>
              <a:rPr lang="ru-RU" altLang="en-US" sz="1500"/>
              <a:t>   - </a:t>
            </a:r>
            <a:r>
              <a:rPr lang="ru-RU" altLang="en-US" sz="1500" b="1"/>
              <a:t>method </a:t>
            </a:r>
            <a:r>
              <a:rPr lang="ru-RU" altLang="en-US" sz="1500"/>
              <a:t>– HTTP-метод. Как правило, используется GET либо POST, а также TRACE/DELETE/PUT.</a:t>
            </a:r>
            <a:endParaRPr lang="ru-RU" altLang="en-US" sz="1500"/>
          </a:p>
          <a:p>
            <a:pPr marL="0" indent="0">
              <a:buNone/>
            </a:pPr>
            <a:r>
              <a:rPr lang="ru-RU" altLang="en-US" sz="1500"/>
              <a:t>   - </a:t>
            </a:r>
            <a:r>
              <a:rPr lang="ru-RU" altLang="en-US" sz="1500" b="1"/>
              <a:t>URL </a:t>
            </a:r>
            <a:r>
              <a:rPr lang="ru-RU" altLang="en-US" sz="1500"/>
              <a:t>– адрес запроса. Можно использовать не только http/https, но и другие протоколы, например ftp:// и file://.</a:t>
            </a:r>
            <a:endParaRPr lang="ru-RU" altLang="en-US" sz="1500"/>
          </a:p>
          <a:p>
            <a:pPr marL="0" indent="0">
              <a:buNone/>
            </a:pPr>
            <a:r>
              <a:rPr lang="ru-RU" altLang="en-US" sz="1500"/>
              <a:t>    При этом есть ограничения безопасности, называемые «Same Origin Policy»: запрос со страницы можно отправлять только на тот же протокол://домен:порт, с которого она пришла. В следующих главах мы рассмотрим, как их можно обойти.</a:t>
            </a:r>
            <a:endParaRPr lang="ru-RU" altLang="en-US" sz="1500"/>
          </a:p>
          <a:p>
            <a:pPr marL="0" indent="0">
              <a:buNone/>
            </a:pPr>
            <a:r>
              <a:rPr lang="ru-RU" altLang="en-US" sz="1500"/>
              <a:t>    async – если установлено в false, то запрос производится синхронно, если true </a:t>
            </a:r>
            <a:r>
              <a:rPr lang="en-US" altLang="ru-RU" sz="1500"/>
              <a:t>(</a:t>
            </a:r>
            <a:r>
              <a:rPr lang="ru-RU" altLang="en-US" sz="1500"/>
              <a:t>по умолчанию</a:t>
            </a:r>
            <a:r>
              <a:rPr lang="en-US" altLang="ru-RU" sz="1500"/>
              <a:t>) </a:t>
            </a:r>
            <a:r>
              <a:rPr lang="ru-RU" altLang="en-US" sz="1500"/>
              <a:t>– асинхронно.</a:t>
            </a:r>
            <a:endParaRPr lang="ru-RU" altLang="en-US" sz="1500"/>
          </a:p>
          <a:p>
            <a:pPr marL="0" indent="0">
              <a:buNone/>
            </a:pPr>
            <a:r>
              <a:rPr lang="ru-RU" altLang="en-US" sz="1500"/>
              <a:t>«Синхронный запрос» означает, что после вызова xhr.send() и до ответа сервера главный поток будет «заморожен»: посетитель не сможет взаимодействовать со страницей – прокручивать, нажимать на кнопки и т.п. После получения ответа выполнение продолжится со следующей строки.</a:t>
            </a:r>
            <a:endParaRPr lang="ru-RU" altLang="en-US" sz="1500"/>
          </a:p>
          <a:p>
            <a:pPr marL="0" indent="0">
              <a:buNone/>
            </a:pPr>
            <a:r>
              <a:rPr lang="ru-RU" altLang="en-US" sz="1500"/>
              <a:t>«Асинхронный запрос» означает, что браузер отправит запрос, а далее результат нужно будет получить через обработчики событий, которые мы рассмотрим далее.</a:t>
            </a:r>
            <a:endParaRPr lang="ru-RU" altLang="en-US" sz="1500"/>
          </a:p>
          <a:p>
            <a:pPr marL="0" indent="0">
              <a:buNone/>
            </a:pPr>
            <a:r>
              <a:rPr lang="ru-RU" altLang="en-US" sz="1500"/>
              <a:t>    user, password – логин и пароль для HTTP-авторизации, если нужны.</a:t>
            </a:r>
            <a:endParaRPr lang="ru-RU" altLang="en-US" sz="15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77545" y="884555"/>
            <a:ext cx="8596630" cy="612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ru-RU" altLang="en-US" sz="2500">
                <a:sym typeface="+mn-ea"/>
              </a:rPr>
              <a:t>xhr.open(method, URL</a:t>
            </a:r>
            <a:r>
              <a:rPr lang="en-US" altLang="ru-RU" sz="2500">
                <a:sym typeface="+mn-ea"/>
              </a:rPr>
              <a:t>[</a:t>
            </a:r>
            <a:r>
              <a:rPr lang="ru-RU" altLang="en-US" sz="2500">
                <a:sym typeface="+mn-ea"/>
              </a:rPr>
              <a:t>, async, </a:t>
            </a:r>
            <a:r>
              <a:rPr lang="en-US" altLang="ru-RU" sz="2500">
                <a:sym typeface="+mn-ea"/>
              </a:rPr>
              <a:t>[</a:t>
            </a:r>
            <a:r>
              <a:rPr lang="ru-RU" altLang="en-US" sz="2500">
                <a:sym typeface="+mn-ea"/>
              </a:rPr>
              <a:t>user, password</a:t>
            </a:r>
            <a:r>
              <a:rPr lang="en-US" altLang="ru-RU" sz="2500">
                <a:sym typeface="+mn-ea"/>
              </a:rPr>
              <a:t>]]</a:t>
            </a:r>
            <a:r>
              <a:rPr lang="ru-RU" altLang="en-US" sz="2500">
                <a:sym typeface="+mn-ea"/>
              </a:rPr>
              <a:t>)</a:t>
            </a:r>
            <a:endParaRPr lang="en-US" sz="25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742950"/>
          </a:xfrm>
        </p:spPr>
        <p:txBody>
          <a:bodyPr/>
          <a:p>
            <a:r>
              <a:rPr lang="en-US"/>
              <a:t>Синхронные и асинхронные запросы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511935"/>
            <a:ext cx="8596630" cy="45294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Если в методе open установить параметр async равным false, то запрос будет синхронным.</a:t>
            </a:r>
            <a:endParaRPr lang="en-US"/>
          </a:p>
          <a:p>
            <a:pPr marL="0" indent="0">
              <a:buNone/>
            </a:pPr>
            <a:r>
              <a:rPr lang="ru-RU" altLang="en-US"/>
              <a:t>В этом случае</a:t>
            </a:r>
            <a:r>
              <a:rPr lang="en-US"/>
              <a:t> блокиру</a:t>
            </a:r>
            <a:r>
              <a:rPr lang="ru-RU" altLang="en-US"/>
              <a:t>е</a:t>
            </a:r>
            <a:r>
              <a:rPr lang="en-US"/>
              <a:t>т</a:t>
            </a:r>
            <a:r>
              <a:rPr lang="ru-RU" altLang="en-US"/>
              <a:t>ся</a:t>
            </a:r>
            <a:r>
              <a:rPr lang="en-US"/>
              <a:t> взаимодействие </a:t>
            </a:r>
            <a:r>
              <a:rPr lang="ru-RU" altLang="en-US"/>
              <a:t>пользователя</a:t>
            </a:r>
            <a:r>
              <a:rPr lang="en-US"/>
              <a:t> со страницей до окончания загрузки. Посетитель не может даже прокручивать её. Никакой JavaScript не может быть выполнен, пока синхронный вызов не завершён – в общем, в точности те же ограничения как alert.</a:t>
            </a:r>
            <a:endParaRPr lang="en-US"/>
          </a:p>
          <a:p>
            <a:pPr marL="0" indent="0">
              <a:buNone/>
            </a:pPr>
            <a:r>
              <a:rPr lang="en-US"/>
              <a:t>xhr.open('GET', 'phones.json', false);</a:t>
            </a:r>
            <a:endParaRPr lang="en-US"/>
          </a:p>
          <a:p>
            <a:pPr marL="0" indent="0">
              <a:buNone/>
            </a:pPr>
            <a:r>
              <a:rPr lang="en-US"/>
              <a:t>xhr.send();</a:t>
            </a:r>
            <a:endParaRPr lang="en-US"/>
          </a:p>
          <a:p>
            <a:pPr marL="0" indent="0">
              <a:buNone/>
            </a:pPr>
            <a:r>
              <a:rPr lang="en-US"/>
              <a:t>Если синхронный вызов занял слишком много времени, то браузер предложит закрыть «зависшую» страницу.</a:t>
            </a:r>
            <a:endParaRPr lang="en-US"/>
          </a:p>
          <a:p>
            <a:pPr marL="0" indent="0">
              <a:buNone/>
            </a:pPr>
            <a:r>
              <a:rPr lang="en-US"/>
              <a:t>Для того, чтобы запрос стал асинхронным, укажем параметр async равным true.</a:t>
            </a:r>
            <a:endParaRPr lang="en-US"/>
          </a:p>
          <a:p>
            <a:pPr marL="0" indent="0">
              <a:buNone/>
            </a:pPr>
            <a:r>
              <a:rPr lang="en-US"/>
              <a:t>xhr.open('GET', poem.txt', true);</a:t>
            </a:r>
            <a:endParaRPr lang="en-US"/>
          </a:p>
          <a:p>
            <a:pPr marL="0" indent="0">
              <a:buNone/>
            </a:pPr>
            <a:r>
              <a:rPr lang="en-US"/>
              <a:t>xhr.send();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Метод </a:t>
            </a:r>
            <a:r>
              <a:rPr lang="en-US" altLang="en-US"/>
              <a:t>send([body])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25" y="1437005"/>
            <a:ext cx="8596630" cy="4448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Вызов </a:t>
            </a:r>
            <a:r>
              <a:rPr lang="ru-RU" altLang="en-US"/>
              <a:t>метода </a:t>
            </a:r>
            <a:r>
              <a:rPr lang="en-US"/>
              <a:t>open</a:t>
            </a:r>
            <a:r>
              <a:rPr lang="ru-RU" altLang="en-US"/>
              <a:t>()</a:t>
            </a:r>
            <a:r>
              <a:rPr lang="en-US"/>
              <a:t> не открывает соединение</a:t>
            </a:r>
            <a:r>
              <a:rPr lang="ru-RU" altLang="en-US"/>
              <a:t>. </a:t>
            </a:r>
            <a:r>
              <a:rPr lang="en-US"/>
              <a:t>Он лишь настраивает запрос, а </a:t>
            </a:r>
            <a:r>
              <a:rPr lang="ru-RU" altLang="en-US"/>
              <a:t>передача</a:t>
            </a:r>
            <a:r>
              <a:rPr lang="en-US" altLang="en-US"/>
              <a:t>/</a:t>
            </a:r>
            <a:r>
              <a:rPr lang="ru-RU" altLang="en-US"/>
              <a:t>получение данных</a:t>
            </a:r>
            <a:r>
              <a:rPr lang="en-US"/>
              <a:t> инициируется методом send. </a:t>
            </a:r>
            <a:r>
              <a:rPr lang="ru-RU" altLang="en-US">
                <a:sym typeface="+mn-ea"/>
              </a:rPr>
              <a:t>Именно этот метод открывает соединение и отправляет запрос на сервер.</a:t>
            </a:r>
            <a:endParaRPr lang="en-US"/>
          </a:p>
          <a:p>
            <a:pPr marL="0" indent="0">
              <a:buNone/>
            </a:pPr>
            <a:r>
              <a:rPr lang="en-US"/>
              <a:t>Отс</a:t>
            </a:r>
            <a:r>
              <a:rPr lang="ru-RU" altLang="en-US"/>
              <a:t>ы</a:t>
            </a:r>
            <a:r>
              <a:rPr lang="en-US"/>
              <a:t>ла</a:t>
            </a:r>
            <a:r>
              <a:rPr lang="ru-RU" altLang="en-US"/>
              <a:t>ем</a:t>
            </a:r>
            <a:r>
              <a:rPr lang="en-US"/>
              <a:t> данные: </a:t>
            </a:r>
            <a:endParaRPr lang="en-US"/>
          </a:p>
          <a:p>
            <a:pPr marL="0" indent="0">
              <a:buNone/>
            </a:pPr>
            <a:r>
              <a:rPr lang="en-US" sz="2200"/>
              <a:t>xhr.send([body])</a:t>
            </a:r>
            <a:r>
              <a:rPr lang="ru-RU" altLang="en-US" sz="2200"/>
              <a:t>;</a:t>
            </a:r>
            <a:endParaRPr lang="ru-RU" altLang="en-US" sz="2200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В body находится тело запроса. Не у всякого запроса есть тело, например у GET-запросов тела нет, а у POST – основные данные как раз передаются через body.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Получаем данные:</a:t>
            </a:r>
            <a:endParaRPr lang="ru-RU" altLang="en-US"/>
          </a:p>
          <a:p>
            <a:pPr marL="0" indent="0">
              <a:buNone/>
            </a:pPr>
            <a:r>
              <a:rPr lang="en-US" sz="2200">
                <a:sym typeface="+mn-ea"/>
              </a:rPr>
              <a:t>xhr.send(null)</a:t>
            </a:r>
            <a:r>
              <a:rPr lang="ru-RU" altLang="en-US" sz="2200">
                <a:sym typeface="+mn-ea"/>
              </a:rPr>
              <a:t>;</a:t>
            </a:r>
            <a:endParaRPr lang="ru-RU" altLang="en-US" sz="2200"/>
          </a:p>
          <a:p>
            <a:pPr marL="0" indent="0">
              <a:buNone/>
            </a:pPr>
            <a:endParaRPr lang="ru-RU" alt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841375"/>
          </a:xfrm>
        </p:spPr>
        <p:txBody>
          <a:bodyPr/>
          <a:lstStyle/>
          <a:p>
            <a:r>
              <a:rPr lang="ru-RU" altLang="en-US" dirty="0">
                <a:sym typeface="+mn-ea"/>
              </a:rPr>
              <a:t>Отмена запроса: abort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450340"/>
            <a:ext cx="8596630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en-US" sz="2400" dirty="0">
                <a:sym typeface="+mn-ea"/>
              </a:rPr>
              <a:t>xhr.abort();</a:t>
            </a:r>
            <a:endParaRPr lang="ru-RU" altLang="en-US" sz="2400" dirty="0"/>
          </a:p>
          <a:p>
            <a:pPr marL="0" indent="0">
              <a:buNone/>
            </a:pPr>
            <a:r>
              <a:rPr lang="ru-RU" altLang="en-US" sz="2000" dirty="0"/>
              <a:t>Вызов xhr.abort() прерывает выполнение запроса.</a:t>
            </a:r>
            <a:endParaRPr lang="ru-RU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244475"/>
            <a:ext cx="8596630" cy="652145"/>
          </a:xfrm>
        </p:spPr>
        <p:txBody>
          <a:bodyPr/>
          <a:lstStyle/>
          <a:p>
            <a:r>
              <a:rPr lang="ru-RU" altLang="en-US"/>
              <a:t>Получение ответа от сервера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650365"/>
            <a:ext cx="8223885" cy="4798695"/>
          </a:xfrm>
        </p:spPr>
        <p:txBody>
          <a:bodyPr>
            <a:normAutofit fontScale="85000"/>
          </a:bodyPr>
          <a:lstStyle/>
          <a:p>
            <a:pPr marL="0" indent="0">
              <a:buNone/>
            </a:pPr>
            <a:r>
              <a:rPr lang="en-US" sz="2400" b="1"/>
              <a:t>status </a:t>
            </a:r>
            <a:r>
              <a:rPr lang="ru-RU" altLang="en-US" sz="2400" b="1"/>
              <a:t>- </a:t>
            </a:r>
            <a:r>
              <a:rPr lang="en-US" sz="2000"/>
              <a:t> HTTP-код ответа: 200, 404, 403 и так далее. Может быть также равен 0, если сервер не ответил или при запросе на другой домен.</a:t>
            </a:r>
            <a:endParaRPr lang="en-US" sz="2000"/>
          </a:p>
          <a:p>
            <a:pPr marL="0" indent="0">
              <a:buNone/>
            </a:pPr>
            <a:r>
              <a:rPr lang="en-US" sz="2400" b="1"/>
              <a:t>statusText </a:t>
            </a:r>
            <a:r>
              <a:rPr lang="ru-RU" altLang="en-US" sz="2400"/>
              <a:t>- т</a:t>
            </a:r>
            <a:r>
              <a:rPr lang="en-US" sz="2000"/>
              <a:t>екстовое описание статуса от сервера: OK, Not Found, Forbidden и так далее.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responseText </a:t>
            </a:r>
            <a:r>
              <a:rPr lang="ru-RU" altLang="en-US" sz="2000"/>
              <a:t>- </a:t>
            </a:r>
            <a:r>
              <a:rPr lang="en-US" sz="2000"/>
              <a:t>Текст ответа сервера.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Есть и ещё одно свойство, которое используется гораздо реже:</a:t>
            </a:r>
            <a:endParaRPr lang="en-US" sz="2000"/>
          </a:p>
          <a:p>
            <a:pPr marL="0" indent="0">
              <a:buNone/>
            </a:pPr>
            <a:r>
              <a:rPr lang="en-US" sz="2355" b="1"/>
              <a:t>responseXML </a:t>
            </a:r>
            <a:r>
              <a:rPr lang="ru-RU" altLang="en-US" sz="2355" b="1"/>
              <a:t>- </a:t>
            </a:r>
            <a:r>
              <a:rPr lang="en-US" sz="2000"/>
              <a:t>Если сервер вернул XML, снабдив его правильным заголовком Content-type: text/xml, то браузер создаст из него XML-документ. По нему можно будет делать запросы xhr.responseXml.querySelector("...") и другие.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Оно используется редко, так как обычно используют не XML, а JSON. То есть, сервер возвращает JSON в виде текста, который браузер превращает в объект вызовом JSON.parse(xhr.responseText).</a:t>
            </a:r>
            <a:endParaRPr lang="en-US" sz="20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06425" y="936625"/>
            <a:ext cx="8596630" cy="580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65">
                <a:sym typeface="+mn-ea"/>
              </a:rPr>
              <a:t> </a:t>
            </a:r>
            <a:r>
              <a:rPr lang="ru-RU" altLang="en-US" sz="2665">
                <a:sym typeface="+mn-ea"/>
              </a:rPr>
              <a:t>Свойства </a:t>
            </a:r>
            <a:r>
              <a:rPr lang="en-US" sz="2665">
                <a:sym typeface="+mn-ea"/>
              </a:rPr>
              <a:t>status, statusText, responseText</a:t>
            </a:r>
            <a:endParaRPr lang="ru-RU" altLang="en-US" sz="26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8746</Words>
  <Application>WPS Presentation</Application>
  <PresentationFormat>Широкоэкранный</PresentationFormat>
  <Paragraphs>207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Аспект</vt:lpstr>
      <vt:lpstr>Использование AJAX</vt:lpstr>
      <vt:lpstr>Что такое AJAX?</vt:lpstr>
      <vt:lpstr>AJAX-запрос</vt:lpstr>
      <vt:lpstr>Объект XMLHttpRequest</vt:lpstr>
      <vt:lpstr>Методы объекта XMLHttpRequest: open()</vt:lpstr>
      <vt:lpstr>Синхронные и асинхронные запросы</vt:lpstr>
      <vt:lpstr>Метод send([body])</vt:lpstr>
      <vt:lpstr>Отмена запроса: abort</vt:lpstr>
      <vt:lpstr>Получение ответа от сервера</vt:lpstr>
      <vt:lpstr>Событие readystatechange</vt:lpstr>
      <vt:lpstr>Проверка загрузки/получение асинхронного ответа от сервера</vt:lpstr>
      <vt:lpstr>Вариант отслеживания события onreadystatechange </vt:lpstr>
      <vt:lpstr>События:</vt:lpstr>
      <vt:lpstr>Более современный способ – это вместо readystatechange слушать события load и error:</vt:lpstr>
      <vt:lpstr>Для индикации прогресса загрузки предназначено событие progress:</vt:lpstr>
      <vt:lpstr>Типы ответов - responseType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JavaScript</dc:title>
  <dc:creator/>
  <cp:lastModifiedBy>google1589817604</cp:lastModifiedBy>
  <cp:revision>69</cp:revision>
  <dcterms:created xsi:type="dcterms:W3CDTF">2020-09-15T08:17:00Z</dcterms:created>
  <dcterms:modified xsi:type="dcterms:W3CDTF">2022-02-23T18:12:07Z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591E281DB6B443BEA4B63AB5D97D7162</vt:lpwstr>
  </property>
</Properties>
</file>