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3"/>
  </p:sldMasterIdLst>
  <p:sldIdLst>
    <p:sldId id="256" r:id="rId4"/>
    <p:sldId id="259" r:id="rId5"/>
    <p:sldId id="257" r:id="rId6"/>
    <p:sldId id="258" r:id="rId7"/>
    <p:sldId id="266" r:id="rId8"/>
    <p:sldId id="277" r:id="rId9"/>
    <p:sldId id="260" r:id="rId10"/>
    <p:sldId id="262" r:id="rId11"/>
    <p:sldId id="261" r:id="rId12"/>
    <p:sldId id="263" r:id="rId13"/>
    <p:sldId id="264" r:id="rId14"/>
    <p:sldId id="267" r:id="rId15"/>
    <p:sldId id="265" r:id="rId16"/>
    <p:sldId id="268" r:id="rId17"/>
    <p:sldId id="269" r:id="rId18"/>
    <p:sldId id="276" r:id="rId19"/>
    <p:sldId id="280" r:id="rId20"/>
    <p:sldId id="278" r:id="rId21"/>
    <p:sldId id="279" r:id="rId22"/>
    <p:sldId id="281" r:id="rId23"/>
    <p:sldId id="283" r:id="rId24"/>
    <p:sldId id="284" r:id="rId25"/>
    <p:sldId id="285" r:id="rId26"/>
    <p:sldId id="282" r:id="rId27"/>
    <p:sldId id="286" r:id="rId28"/>
    <p:sldId id="300" r:id="rId29"/>
    <p:sldId id="299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JavaScript/Reference/Global_Objects/Array/splice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en-US" dirty="0"/>
              <a:t>Массивы в </a:t>
            </a:r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en-US"/>
              <a:t>Создание, свойства и методы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683" y="212753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/>
              <a:t>Метод </a:t>
            </a:r>
            <a:r>
              <a:rPr lang="en-US" sz="2800" b="1"/>
              <a:t>slice()</a:t>
            </a:r>
            <a:r>
              <a:rPr lang="en-US" sz="2800"/>
              <a:t> возвращает новый массив, содержащий копию части исходного массива.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915" y="1691005"/>
            <a:ext cx="5181600" cy="4820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/>
              <a:t>arr.slice([begin[, end]])</a:t>
            </a:r>
          </a:p>
          <a:p>
            <a:pPr marL="0" indent="0">
              <a:buNone/>
            </a:pPr>
            <a:r>
              <a:rPr lang="en-US" sz="1300"/>
              <a:t>begin -   </a:t>
            </a:r>
            <a:r>
              <a:rPr lang="ru-RU" altLang="en-US" sz="1300"/>
              <a:t>и</a:t>
            </a:r>
            <a:r>
              <a:rPr lang="en-US" sz="1300"/>
              <a:t>ндекс </a:t>
            </a:r>
            <a:r>
              <a:rPr lang="ru-RU" altLang="en-US" sz="1300"/>
              <a:t>начала отсчета</a:t>
            </a:r>
            <a:r>
              <a:rPr lang="en-US" sz="1300"/>
              <a:t> (</a:t>
            </a:r>
            <a:r>
              <a:rPr lang="ru-RU" altLang="en-US" sz="1300"/>
              <a:t>от</a:t>
            </a:r>
            <a:r>
              <a:rPr lang="en-US" sz="1300"/>
              <a:t> 0), по которому начинать извлечение. Если индекс отрицательный, begin указывает смещение от конца последовательности. Вызов slice(-2) извлечёт два последних элемента последовательности.</a:t>
            </a:r>
          </a:p>
          <a:p>
            <a:pPr marL="0" indent="0">
              <a:buNone/>
            </a:pPr>
            <a:r>
              <a:rPr lang="en-US" sz="1300"/>
              <a:t>    Если begin неопределен, slice() начинает работать с индекса 0.    Если begin больше длины последовательности вернется пустой массив.</a:t>
            </a:r>
          </a:p>
          <a:p>
            <a:pPr marL="0" indent="0">
              <a:buNone/>
            </a:pPr>
            <a:r>
              <a:rPr lang="en-US" sz="1300"/>
              <a:t>end </a:t>
            </a:r>
            <a:r>
              <a:rPr lang="ru-RU" altLang="en-US" sz="1300"/>
              <a:t>- и</a:t>
            </a:r>
            <a:r>
              <a:rPr lang="en-US" sz="1300"/>
              <a:t>ндекс </a:t>
            </a:r>
            <a:r>
              <a:rPr lang="ru-RU" altLang="en-US" sz="1300"/>
              <a:t>конца отсчета</a:t>
            </a:r>
            <a:r>
              <a:rPr lang="en-US" sz="1300"/>
              <a:t>(счёт начинается с нуля), по которому заканчивать извлечение. Метод slice() извлекает элементы с индексом меньше end.     Вызов slice(1, 4) извлечёт элементы со второго по четвёртый (элементы по индексам 1, 2 и 3).</a:t>
            </a:r>
          </a:p>
          <a:p>
            <a:pPr marL="0" indent="0">
              <a:buNone/>
            </a:pPr>
            <a:r>
              <a:rPr lang="en-US" sz="1300"/>
              <a:t>    Если индекс отрицательный, end указывает смещение от конца последовательности. Вызов slice(2, -1) извлечёт из последовательности элементы начиная с третьего элемента с начала и заканчивая вторым с конца.  Если end опущен, slice() извлекает все элементы до конца последовательности (arr.length).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const fruits = ['apple', 'plum', 'banana', 'grape', 'pear'];</a:t>
            </a:r>
          </a:p>
          <a:p>
            <a:pPr marL="0" indent="0">
              <a:buNone/>
            </a:pPr>
            <a:r>
              <a:rPr lang="en-US"/>
              <a:t>let part = fruits.slice(1,3);</a:t>
            </a:r>
          </a:p>
          <a:p>
            <a:pPr marL="0" indent="0">
              <a:buNone/>
            </a:pPr>
            <a:r>
              <a:rPr lang="en-US"/>
              <a:t>console.log(part);//(2) ["plum", "banana"]</a:t>
            </a:r>
          </a:p>
          <a:p>
            <a:pPr marL="0" indent="0">
              <a:buNone/>
            </a:pPr>
            <a:r>
              <a:rPr lang="en-US"/>
              <a:t>console.log(fruits);//(5) ["apple", "plum", "banana", "grape", "pear"]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/>
              <a:t>Копирование информации в другой массив с помощью </a:t>
            </a:r>
            <a:r>
              <a:rPr lang="en-US"/>
              <a:t>array.slice()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const fruits = ['apple', 'plum', 'banana', 'grape', 'pear'];</a:t>
            </a:r>
          </a:p>
          <a:p>
            <a:pPr marL="0" indent="0">
              <a:buNone/>
            </a:pPr>
            <a:r>
              <a:rPr lang="en-US"/>
              <a:t>let copy = fruits.slice();</a:t>
            </a:r>
          </a:p>
          <a:p>
            <a:pPr marL="0" indent="0">
              <a:buNone/>
            </a:pPr>
            <a:r>
              <a:rPr lang="en-US"/>
              <a:t>console.log(copy);//(5) ["apple", "plum", "banana", "grape", "pear"]</a:t>
            </a:r>
          </a:p>
          <a:p>
            <a:pPr marL="0" indent="0">
              <a:buNone/>
            </a:pPr>
            <a:r>
              <a:rPr lang="en-US"/>
              <a:t>fruits.pop(); </a:t>
            </a:r>
          </a:p>
          <a:p>
            <a:pPr marL="0" indent="0">
              <a:buNone/>
            </a:pPr>
            <a:r>
              <a:rPr lang="en-US"/>
              <a:t>copy.unshift('mango');</a:t>
            </a:r>
          </a:p>
          <a:p>
            <a:pPr marL="0" indent="0">
              <a:buNone/>
            </a:pPr>
            <a:r>
              <a:rPr lang="en-US"/>
              <a:t>console.log(fruits); //(4) ["apple", "plum", "banana", "grape"]</a:t>
            </a:r>
          </a:p>
          <a:p>
            <a:pPr marL="0" indent="0">
              <a:buNone/>
            </a:pPr>
            <a:r>
              <a:rPr lang="en-US"/>
              <a:t>console.log(copy); //(6) ["mango", "apple", "plum", "banana", "grape", "pear"]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157" y="396215"/>
            <a:ext cx="9603275" cy="748056"/>
          </a:xfrm>
        </p:spPr>
        <p:txBody>
          <a:bodyPr>
            <a:normAutofit fontScale="90000"/>
          </a:bodyPr>
          <a:lstStyle/>
          <a:p>
            <a:r>
              <a:rPr lang="ru-RU" altLang="en-US" dirty="0"/>
              <a:t>Объединение массивов методом </a:t>
            </a:r>
            <a:r>
              <a:rPr lang="en-US" altLang="ru-RU" dirty="0" err="1"/>
              <a:t>concat</a:t>
            </a:r>
            <a:r>
              <a:rPr lang="en-US" altLang="ru-RU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055"/>
            <a:ext cx="10515600" cy="4949190"/>
          </a:xfrm>
        </p:spPr>
        <p:txBody>
          <a:bodyPr>
            <a:normAutofit fontScale="82500" lnSpcReduction="10000"/>
          </a:bodyPr>
          <a:lstStyle/>
          <a:p>
            <a:pPr marL="0" indent="0">
              <a:buNone/>
            </a:pPr>
            <a:r>
              <a:rPr lang="ru-RU" altLang="en-US" dirty="0"/>
              <a:t>Метод </a:t>
            </a:r>
            <a:r>
              <a:rPr lang="en-US" altLang="en-US" dirty="0" err="1"/>
              <a:t>concat</a:t>
            </a:r>
            <a:r>
              <a:rPr lang="en-US" altLang="en-US" dirty="0"/>
              <a:t>() </a:t>
            </a:r>
            <a:r>
              <a:rPr lang="en-US" altLang="en-US" dirty="0" err="1"/>
              <a:t>возвращает</a:t>
            </a:r>
            <a:r>
              <a:rPr lang="en-US" altLang="en-US" dirty="0"/>
              <a:t> </a:t>
            </a:r>
            <a:r>
              <a:rPr lang="en-US" altLang="en-US" dirty="0" err="1"/>
              <a:t>новый</a:t>
            </a:r>
            <a:r>
              <a:rPr lang="en-US" altLang="en-US" dirty="0"/>
              <a:t> </a:t>
            </a:r>
            <a:r>
              <a:rPr lang="en-US" altLang="en-US" dirty="0" err="1"/>
              <a:t>массив</a:t>
            </a:r>
            <a:r>
              <a:rPr lang="en-US" altLang="en-US" dirty="0"/>
              <a:t>, </a:t>
            </a:r>
            <a:r>
              <a:rPr lang="en-US" altLang="en-US" dirty="0" err="1"/>
              <a:t>состоящий</a:t>
            </a:r>
            <a:r>
              <a:rPr lang="en-US" altLang="en-US" dirty="0"/>
              <a:t> </a:t>
            </a:r>
            <a:r>
              <a:rPr lang="en-US" altLang="en-US" dirty="0" err="1"/>
              <a:t>из</a:t>
            </a:r>
            <a:r>
              <a:rPr lang="en-US" altLang="en-US" dirty="0"/>
              <a:t> </a:t>
            </a:r>
            <a:r>
              <a:rPr lang="en-US" altLang="en-US" dirty="0" err="1"/>
              <a:t>массива</a:t>
            </a:r>
            <a:r>
              <a:rPr lang="en-US" altLang="en-US" dirty="0"/>
              <a:t>, </a:t>
            </a:r>
            <a:r>
              <a:rPr lang="en-US" altLang="en-US" dirty="0" err="1"/>
              <a:t>на</a:t>
            </a:r>
            <a:r>
              <a:rPr lang="en-US" altLang="en-US" dirty="0"/>
              <a:t> </a:t>
            </a:r>
            <a:r>
              <a:rPr lang="en-US" altLang="en-US" dirty="0" err="1"/>
              <a:t>котором</a:t>
            </a:r>
            <a:r>
              <a:rPr lang="en-US" altLang="en-US" dirty="0"/>
              <a:t> </a:t>
            </a:r>
            <a:r>
              <a:rPr lang="en-US" altLang="en-US" dirty="0" err="1"/>
              <a:t>он</a:t>
            </a:r>
            <a:r>
              <a:rPr lang="en-US" altLang="en-US" dirty="0"/>
              <a:t> </a:t>
            </a:r>
            <a:r>
              <a:rPr lang="en-US" altLang="en-US" dirty="0" err="1"/>
              <a:t>был</a:t>
            </a:r>
            <a:r>
              <a:rPr lang="en-US" altLang="en-US" dirty="0"/>
              <a:t> </a:t>
            </a:r>
            <a:r>
              <a:rPr lang="en-US" altLang="en-US" dirty="0" err="1"/>
              <a:t>вызван</a:t>
            </a:r>
            <a:r>
              <a:rPr lang="en-US" altLang="en-US" dirty="0"/>
              <a:t>, </a:t>
            </a:r>
            <a:r>
              <a:rPr lang="en-US" altLang="en-US" dirty="0" err="1"/>
              <a:t>соединённого</a:t>
            </a:r>
            <a:r>
              <a:rPr lang="en-US" altLang="en-US" dirty="0"/>
              <a:t> с </a:t>
            </a:r>
            <a:r>
              <a:rPr lang="en-US" altLang="en-US" dirty="0" err="1"/>
              <a:t>другими</a:t>
            </a:r>
            <a:r>
              <a:rPr lang="en-US" altLang="en-US" dirty="0"/>
              <a:t> </a:t>
            </a:r>
            <a:r>
              <a:rPr lang="en-US" altLang="en-US" dirty="0" err="1"/>
              <a:t>массивами</a:t>
            </a:r>
            <a:r>
              <a:rPr lang="en-US" altLang="en-US" dirty="0"/>
              <a:t> и/</a:t>
            </a:r>
            <a:r>
              <a:rPr lang="en-US" altLang="en-US" dirty="0" err="1"/>
              <a:t>или</a:t>
            </a:r>
            <a:r>
              <a:rPr lang="en-US" altLang="en-US" dirty="0"/>
              <a:t> </a:t>
            </a:r>
            <a:r>
              <a:rPr lang="en-US" altLang="en-US" dirty="0" err="1"/>
              <a:t>значениями</a:t>
            </a:r>
            <a:r>
              <a:rPr lang="en-US" altLang="en-US" dirty="0"/>
              <a:t>, </a:t>
            </a:r>
            <a:r>
              <a:rPr lang="en-US" altLang="en-US" dirty="0" err="1"/>
              <a:t>переданными</a:t>
            </a:r>
            <a:r>
              <a:rPr lang="en-US" altLang="en-US" dirty="0"/>
              <a:t> в </a:t>
            </a:r>
            <a:r>
              <a:rPr lang="en-US" altLang="en-US" dirty="0" err="1"/>
              <a:t>качестве</a:t>
            </a:r>
            <a:r>
              <a:rPr lang="en-US" altLang="en-US" dirty="0"/>
              <a:t> </a:t>
            </a:r>
            <a:r>
              <a:rPr lang="en-US" altLang="en-US" dirty="0" err="1"/>
              <a:t>аргументов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r>
              <a:rPr lang="en-US" altLang="en-US" dirty="0"/>
              <a:t>let group1 = ["</a:t>
            </a:r>
            <a:r>
              <a:rPr lang="en-US" altLang="en-US" dirty="0" err="1"/>
              <a:t>Арбузов</a:t>
            </a:r>
            <a:r>
              <a:rPr lang="en-US" altLang="en-US" dirty="0"/>
              <a:t>", "</a:t>
            </a:r>
            <a:r>
              <a:rPr lang="en-US" altLang="en-US" dirty="0" err="1"/>
              <a:t>Васечкин</a:t>
            </a:r>
            <a:r>
              <a:rPr lang="en-US" altLang="en-US" dirty="0"/>
              <a:t>", "</a:t>
            </a:r>
            <a:r>
              <a:rPr lang="en-US" altLang="en-US" dirty="0" err="1"/>
              <a:t>Иванов</a:t>
            </a:r>
            <a:r>
              <a:rPr lang="en-US" altLang="en-US" dirty="0"/>
              <a:t>"]</a:t>
            </a:r>
          </a:p>
          <a:p>
            <a:pPr marL="0" indent="0">
              <a:buNone/>
            </a:pPr>
            <a:r>
              <a:rPr lang="en-US" altLang="en-US" dirty="0"/>
              <a:t>let group2 = ["</a:t>
            </a:r>
            <a:r>
              <a:rPr lang="en-US" altLang="en-US" dirty="0" err="1"/>
              <a:t>Петров</a:t>
            </a:r>
            <a:r>
              <a:rPr lang="en-US" altLang="en-US" dirty="0"/>
              <a:t>", "</a:t>
            </a:r>
            <a:r>
              <a:rPr lang="en-US" altLang="en-US" dirty="0" err="1"/>
              <a:t>Розин</a:t>
            </a:r>
            <a:r>
              <a:rPr lang="en-US" altLang="en-US" dirty="0"/>
              <a:t>", "</a:t>
            </a:r>
            <a:r>
              <a:rPr lang="en-US" altLang="en-US" dirty="0" err="1"/>
              <a:t>Торопов</a:t>
            </a:r>
            <a:r>
              <a:rPr lang="en-US" altLang="en-US" dirty="0"/>
              <a:t>"];</a:t>
            </a:r>
          </a:p>
          <a:p>
            <a:pPr marL="0" indent="0">
              <a:buNone/>
            </a:pPr>
            <a:r>
              <a:rPr lang="en-US" altLang="en-US" dirty="0"/>
              <a:t>let group3 = group1.concat(group2);</a:t>
            </a:r>
          </a:p>
          <a:p>
            <a:pPr marL="0" indent="0">
              <a:buNone/>
            </a:pPr>
            <a:r>
              <a:rPr lang="en-US" altLang="en-US" dirty="0"/>
              <a:t>console.log(group3);// (6) ["</a:t>
            </a:r>
            <a:r>
              <a:rPr lang="en-US" altLang="en-US" dirty="0" err="1"/>
              <a:t>Арбузов</a:t>
            </a:r>
            <a:r>
              <a:rPr lang="en-US" altLang="en-US" dirty="0"/>
              <a:t>", "</a:t>
            </a:r>
            <a:r>
              <a:rPr lang="en-US" altLang="en-US" dirty="0" err="1"/>
              <a:t>Васечкин</a:t>
            </a:r>
            <a:r>
              <a:rPr lang="en-US" altLang="en-US" dirty="0"/>
              <a:t>", "</a:t>
            </a:r>
            <a:r>
              <a:rPr lang="en-US" altLang="en-US" dirty="0" err="1"/>
              <a:t>Иванов</a:t>
            </a:r>
            <a:r>
              <a:rPr lang="en-US" altLang="en-US" dirty="0"/>
              <a:t>", "</a:t>
            </a:r>
            <a:r>
              <a:rPr lang="en-US" altLang="en-US" dirty="0" err="1"/>
              <a:t>Петров</a:t>
            </a:r>
            <a:r>
              <a:rPr lang="en-US" altLang="en-US" dirty="0"/>
              <a:t>", "</a:t>
            </a:r>
            <a:r>
              <a:rPr lang="en-US" altLang="en-US" dirty="0" err="1"/>
              <a:t>Розин</a:t>
            </a:r>
            <a:r>
              <a:rPr lang="en-US" altLang="en-US" dirty="0"/>
              <a:t>", "</a:t>
            </a:r>
            <a:r>
              <a:rPr lang="en-US" altLang="en-US" dirty="0" err="1"/>
              <a:t>Торопов</a:t>
            </a:r>
            <a:r>
              <a:rPr lang="en-US" altLang="en-US" dirty="0"/>
              <a:t>"]</a:t>
            </a:r>
          </a:p>
          <a:p>
            <a:pPr marL="0" indent="0">
              <a:buNone/>
            </a:pPr>
            <a:r>
              <a:rPr lang="en-US" altLang="en-US" dirty="0"/>
              <a:t>let group3 = group1.concat(group2);</a:t>
            </a:r>
          </a:p>
          <a:p>
            <a:pPr marL="0" indent="0">
              <a:buNone/>
            </a:pPr>
            <a:r>
              <a:rPr lang="en-US" altLang="en-US" dirty="0"/>
              <a:t>group3=group3.concat('</a:t>
            </a:r>
            <a:r>
              <a:rPr lang="en-US" altLang="en-US" dirty="0" err="1"/>
              <a:t>Курилова</a:t>
            </a:r>
            <a:r>
              <a:rPr lang="en-US" altLang="en-US" dirty="0"/>
              <a:t>','</a:t>
            </a:r>
            <a:r>
              <a:rPr lang="en-US" altLang="en-US" dirty="0" err="1"/>
              <a:t>Яновская</a:t>
            </a:r>
            <a:r>
              <a:rPr lang="en-US" altLang="en-US" dirty="0"/>
              <a:t>');</a:t>
            </a:r>
          </a:p>
          <a:p>
            <a:pPr marL="0" indent="0">
              <a:buNone/>
            </a:pPr>
            <a:r>
              <a:rPr lang="en-US" altLang="en-US" dirty="0">
                <a:sym typeface="+mn-ea"/>
              </a:rPr>
              <a:t>console.log(group3);</a:t>
            </a:r>
            <a:r>
              <a:rPr lang="en-US" altLang="en-US" dirty="0"/>
              <a:t>//8) ["</a:t>
            </a:r>
            <a:r>
              <a:rPr lang="en-US" altLang="en-US" dirty="0" err="1"/>
              <a:t>Арбузов</a:t>
            </a:r>
            <a:r>
              <a:rPr lang="en-US" altLang="en-US" dirty="0"/>
              <a:t>", "</a:t>
            </a:r>
            <a:r>
              <a:rPr lang="en-US" altLang="en-US" dirty="0" err="1"/>
              <a:t>Васечкин</a:t>
            </a:r>
            <a:r>
              <a:rPr lang="en-US" altLang="en-US" dirty="0"/>
              <a:t>", "</a:t>
            </a:r>
            <a:r>
              <a:rPr lang="en-US" altLang="en-US" dirty="0" err="1"/>
              <a:t>Иванов</a:t>
            </a:r>
            <a:r>
              <a:rPr lang="en-US" altLang="en-US" dirty="0"/>
              <a:t>", "</a:t>
            </a:r>
            <a:r>
              <a:rPr lang="en-US" altLang="en-US" dirty="0" err="1"/>
              <a:t>Петров</a:t>
            </a:r>
            <a:r>
              <a:rPr lang="en-US" altLang="en-US" dirty="0"/>
              <a:t>", "</a:t>
            </a:r>
            <a:r>
              <a:rPr lang="en-US" altLang="en-US" dirty="0" err="1"/>
              <a:t>Розин</a:t>
            </a:r>
            <a:r>
              <a:rPr lang="en-US" altLang="en-US" dirty="0"/>
              <a:t>", "</a:t>
            </a:r>
            <a:r>
              <a:rPr lang="en-US" altLang="en-US" dirty="0" err="1"/>
              <a:t>Торопов</a:t>
            </a:r>
            <a:r>
              <a:rPr lang="en-US" altLang="en-US" dirty="0"/>
              <a:t>", "</a:t>
            </a:r>
            <a:r>
              <a:rPr lang="en-US" altLang="en-US" dirty="0" err="1"/>
              <a:t>Курилова</a:t>
            </a:r>
            <a:r>
              <a:rPr lang="en-US" altLang="en-US" dirty="0"/>
              <a:t>", "</a:t>
            </a:r>
            <a:r>
              <a:rPr lang="en-US" altLang="en-US" dirty="0" err="1"/>
              <a:t>Яновская</a:t>
            </a:r>
            <a:r>
              <a:rPr lang="en-US" altLang="en-US" dirty="0"/>
              <a:t>"]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>
                <a:sym typeface="+mn-ea"/>
              </a:rPr>
              <a:t>Объединение массивов оператором расширения (</a:t>
            </a:r>
            <a:r>
              <a:rPr lang="en-US" altLang="ru-RU">
                <a:sym typeface="+mn-ea"/>
              </a:rPr>
              <a:t>spread</a:t>
            </a:r>
            <a:r>
              <a:rPr lang="ru-RU" altLang="en-US">
                <a:sym typeface="+mn-ea"/>
              </a:rPr>
              <a:t>)</a:t>
            </a:r>
            <a:r>
              <a:rPr lang="en-US" altLang="ru-RU"/>
              <a:t/>
            </a:r>
            <a:br>
              <a:rPr lang="en-US" altLang="ru-RU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group1 = ["</a:t>
            </a:r>
            <a:r>
              <a:rPr lang="en-US" dirty="0" err="1"/>
              <a:t>Арбузов</a:t>
            </a:r>
            <a:r>
              <a:rPr lang="en-US" dirty="0"/>
              <a:t>", "</a:t>
            </a:r>
            <a:r>
              <a:rPr lang="en-US" dirty="0" err="1"/>
              <a:t>Васечкин</a:t>
            </a:r>
            <a:r>
              <a:rPr lang="en-US" dirty="0"/>
              <a:t>", "</a:t>
            </a:r>
            <a:r>
              <a:rPr lang="en-US" dirty="0" err="1"/>
              <a:t>Иванов</a:t>
            </a:r>
            <a:r>
              <a:rPr lang="en-US" dirty="0"/>
              <a:t>"]</a:t>
            </a:r>
          </a:p>
          <a:p>
            <a:pPr marL="0" indent="0">
              <a:buNone/>
            </a:pPr>
            <a:r>
              <a:rPr lang="en-US" dirty="0"/>
              <a:t>let group2 = ["</a:t>
            </a:r>
            <a:r>
              <a:rPr lang="en-US" dirty="0" err="1"/>
              <a:t>Петров</a:t>
            </a:r>
            <a:r>
              <a:rPr lang="en-US" dirty="0"/>
              <a:t>", "</a:t>
            </a:r>
            <a:r>
              <a:rPr lang="en-US" dirty="0" err="1"/>
              <a:t>Розин</a:t>
            </a:r>
            <a:r>
              <a:rPr lang="en-US" dirty="0"/>
              <a:t>", "</a:t>
            </a:r>
            <a:r>
              <a:rPr lang="en-US" dirty="0" err="1"/>
              <a:t>Торопов</a:t>
            </a:r>
            <a:r>
              <a:rPr lang="en-US" dirty="0"/>
              <a:t>"];</a:t>
            </a:r>
          </a:p>
          <a:p>
            <a:pPr marL="0" indent="0">
              <a:buNone/>
            </a:pPr>
            <a:r>
              <a:rPr lang="en-US" dirty="0"/>
              <a:t>let group4 = [...group1, ...group2];</a:t>
            </a:r>
          </a:p>
          <a:p>
            <a:pPr marL="0" indent="0">
              <a:buNone/>
            </a:pPr>
            <a:r>
              <a:rPr lang="en-US" dirty="0"/>
              <a:t>console.log(group4);//(6) ["</a:t>
            </a:r>
            <a:r>
              <a:rPr lang="en-US" dirty="0" err="1"/>
              <a:t>Арбузов</a:t>
            </a:r>
            <a:r>
              <a:rPr lang="en-US" dirty="0"/>
              <a:t>", "</a:t>
            </a:r>
            <a:r>
              <a:rPr lang="en-US" dirty="0" err="1"/>
              <a:t>Васечкин</a:t>
            </a:r>
            <a:r>
              <a:rPr lang="en-US" dirty="0"/>
              <a:t>", "</a:t>
            </a:r>
            <a:r>
              <a:rPr lang="en-US" dirty="0" err="1"/>
              <a:t>Иванов</a:t>
            </a:r>
            <a:r>
              <a:rPr lang="en-US" dirty="0"/>
              <a:t>", "</a:t>
            </a:r>
            <a:r>
              <a:rPr lang="en-US" dirty="0" err="1"/>
              <a:t>Петров</a:t>
            </a:r>
            <a:r>
              <a:rPr lang="en-US" dirty="0"/>
              <a:t>", "</a:t>
            </a:r>
            <a:r>
              <a:rPr lang="en-US" dirty="0" err="1"/>
              <a:t>Розин</a:t>
            </a:r>
            <a:r>
              <a:rPr lang="en-US" dirty="0"/>
              <a:t>", "</a:t>
            </a:r>
            <a:r>
              <a:rPr lang="en-US" dirty="0" err="1"/>
              <a:t>Торопов</a:t>
            </a:r>
            <a:r>
              <a:rPr lang="en-US" dirty="0"/>
              <a:t>"]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3645" y="438150"/>
            <a:ext cx="9905998" cy="1058863"/>
          </a:xfrm>
        </p:spPr>
        <p:txBody>
          <a:bodyPr/>
          <a:lstStyle/>
          <a:p>
            <a:r>
              <a:rPr lang="ru-RU" dirty="0"/>
              <a:t>Сортировка массива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0293" y="1431606"/>
            <a:ext cx="10050463" cy="46085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var group3 =[</a:t>
            </a:r>
            <a:r>
              <a:rPr lang="ru-RU" dirty="0"/>
              <a:t>"Арбузов", "Васечкин", "</a:t>
            </a:r>
            <a:r>
              <a:rPr lang="ru-RU" dirty="0" err="1"/>
              <a:t>разумовская</a:t>
            </a:r>
            <a:r>
              <a:rPr lang="ru-RU" dirty="0"/>
              <a:t>", "Иванов", "Петров", "Розин", "Торопов","</a:t>
            </a:r>
            <a:r>
              <a:rPr lang="ru-RU" dirty="0" err="1"/>
              <a:t>дмитриев</a:t>
            </a:r>
            <a:r>
              <a:rPr lang="ru-RU" dirty="0"/>
              <a:t>",  "Курилова", "Яновская"];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 умолчанию элементы сортируются путём преобразования их в строки и сравнения строк в порядке следования кодовых точек </a:t>
            </a:r>
            <a:r>
              <a:rPr lang="ru-RU" dirty="0" err="1"/>
              <a:t>Unicode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en-US" dirty="0"/>
              <a:t>group3.sort();</a:t>
            </a:r>
          </a:p>
          <a:p>
            <a:pPr marL="0" indent="0">
              <a:buNone/>
            </a:pPr>
            <a:r>
              <a:rPr lang="en-US" dirty="0"/>
              <a:t>console.log(group3);// (</a:t>
            </a:r>
            <a:r>
              <a:rPr lang="ru-RU" dirty="0"/>
              <a:t>10</a:t>
            </a:r>
            <a:r>
              <a:rPr lang="en-US" dirty="0"/>
              <a:t>) </a:t>
            </a:r>
            <a:r>
              <a:rPr lang="ru-RU" dirty="0"/>
              <a:t> ["Арбузов", "Васечкин", "Иванов", "Курилова", "Петров", "Розин", "Торопов", "Яновская", "</a:t>
            </a:r>
            <a:r>
              <a:rPr lang="ru-RU" dirty="0" err="1"/>
              <a:t>дмитриев</a:t>
            </a:r>
            <a:r>
              <a:rPr lang="ru-RU" dirty="0"/>
              <a:t>", "</a:t>
            </a:r>
            <a:r>
              <a:rPr lang="ru-RU" dirty="0" err="1"/>
              <a:t>разумовская</a:t>
            </a:r>
            <a:r>
              <a:rPr lang="ru-RU" dirty="0"/>
              <a:t>"]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var num =[1, 34, 10, 33, 20, 2, 14, 67, 78,90, 14];</a:t>
            </a:r>
          </a:p>
          <a:p>
            <a:pPr marL="0" indent="0">
              <a:buNone/>
            </a:pPr>
            <a:r>
              <a:rPr lang="pt-BR" dirty="0"/>
              <a:t>console.log(num.sort());// [</a:t>
            </a:r>
            <a:r>
              <a:rPr lang="pt-BR" b="1" dirty="0"/>
              <a:t>1</a:t>
            </a:r>
            <a:r>
              <a:rPr lang="pt-BR" dirty="0"/>
              <a:t>, 10, 14, 14, </a:t>
            </a:r>
            <a:r>
              <a:rPr lang="pt-BR" b="1" dirty="0"/>
              <a:t>2,</a:t>
            </a:r>
            <a:r>
              <a:rPr lang="pt-BR" dirty="0"/>
              <a:t> 20, 33, 34, 67, 78, 90]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3645" y="438150"/>
            <a:ext cx="9905998" cy="1058863"/>
          </a:xfrm>
        </p:spPr>
        <p:txBody>
          <a:bodyPr>
            <a:normAutofit fontScale="90000"/>
          </a:bodyPr>
          <a:lstStyle/>
          <a:p>
            <a:r>
              <a:rPr lang="ru-RU" dirty="0"/>
              <a:t>Сортировка массива</a:t>
            </a:r>
            <a:r>
              <a:rPr lang="en-US" dirty="0"/>
              <a:t> </a:t>
            </a:r>
            <a:r>
              <a:rPr lang="ru-RU" altLang="en-US" dirty="0"/>
              <a:t>строк </a:t>
            </a:r>
            <a:r>
              <a:rPr lang="ru-RU" dirty="0"/>
              <a:t>с помощью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868486"/>
            <a:ext cx="10050463" cy="46085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var group3 =[</a:t>
            </a:r>
            <a:r>
              <a:rPr lang="ru-RU" dirty="0"/>
              <a:t>"Арбузов", "Васечкин", "</a:t>
            </a:r>
            <a:r>
              <a:rPr lang="ru-RU" dirty="0" err="1"/>
              <a:t>разумовская</a:t>
            </a:r>
            <a:r>
              <a:rPr lang="ru-RU" dirty="0"/>
              <a:t>", "Иванов", "Петров", "Розин", "Торопов","</a:t>
            </a:r>
            <a:r>
              <a:rPr lang="ru-RU" dirty="0" err="1"/>
              <a:t>дмитриев</a:t>
            </a:r>
            <a:r>
              <a:rPr lang="ru-RU" dirty="0"/>
              <a:t>",  "Курилова", "Яновская"];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sortByName</a:t>
            </a:r>
            <a:r>
              <a:rPr lang="en-US" dirty="0"/>
              <a:t> (name1, name2) {</a:t>
            </a:r>
          </a:p>
          <a:p>
            <a:pPr marL="0" indent="0">
              <a:buNone/>
            </a:pPr>
            <a:r>
              <a:rPr lang="en-US" dirty="0"/>
              <a:t>    return name2.toLowerCase() &gt; name1.toLowerCase()? -1: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var group3 =["</a:t>
            </a:r>
            <a:r>
              <a:rPr lang="ru-RU" dirty="0"/>
              <a:t>Арбузов", "Васечкин", "</a:t>
            </a:r>
            <a:r>
              <a:rPr lang="ru-RU" dirty="0" err="1"/>
              <a:t>разумовская</a:t>
            </a:r>
            <a:r>
              <a:rPr lang="ru-RU" dirty="0"/>
              <a:t>", "Иванов", "Петров", "Розин", "Торопов","</a:t>
            </a:r>
            <a:r>
              <a:rPr lang="ru-RU" dirty="0" err="1"/>
              <a:t>дмитриев</a:t>
            </a:r>
            <a:r>
              <a:rPr lang="ru-RU" dirty="0"/>
              <a:t>",  "Курилова", "Яновская"];</a:t>
            </a:r>
          </a:p>
          <a:p>
            <a:pPr marL="0" indent="0">
              <a:buNone/>
            </a:pPr>
            <a:r>
              <a:rPr lang="en-US" dirty="0"/>
              <a:t>group3.sort(</a:t>
            </a:r>
            <a:r>
              <a:rPr lang="en-US" dirty="0" err="1"/>
              <a:t>sortByName</a:t>
            </a:r>
            <a:r>
              <a:rPr lang="en-US" dirty="0"/>
              <a:t>); //</a:t>
            </a:r>
            <a:r>
              <a:rPr lang="ru-RU" dirty="0"/>
              <a:t> ["Арбузов", "Васечкин", "</a:t>
            </a:r>
            <a:r>
              <a:rPr lang="ru-RU" dirty="0" err="1"/>
              <a:t>дмитриев</a:t>
            </a:r>
            <a:r>
              <a:rPr lang="ru-RU" dirty="0"/>
              <a:t>", "Иванов", "Курилова", "Петров", "</a:t>
            </a:r>
            <a:r>
              <a:rPr lang="ru-RU" dirty="0" err="1"/>
              <a:t>разумовская</a:t>
            </a:r>
            <a:r>
              <a:rPr lang="ru-RU"/>
              <a:t>", "Розин", "Торопов", "Яновская"]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3645" y="438150"/>
            <a:ext cx="9905998" cy="1058863"/>
          </a:xfrm>
        </p:spPr>
        <p:txBody>
          <a:bodyPr>
            <a:normAutofit fontScale="90000"/>
          </a:bodyPr>
          <a:lstStyle/>
          <a:p>
            <a:r>
              <a:rPr lang="ru-RU" dirty="0"/>
              <a:t>Сортировка массива</a:t>
            </a:r>
            <a:r>
              <a:rPr lang="en-US" dirty="0"/>
              <a:t> </a:t>
            </a:r>
            <a:r>
              <a:rPr lang="ru-RU" altLang="en-US" dirty="0"/>
              <a:t>чисел </a:t>
            </a:r>
            <a:r>
              <a:rPr lang="ru-RU" dirty="0"/>
              <a:t>с помощью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868486"/>
            <a:ext cx="10050463" cy="46085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t>var num =[1, 34, 10, 33, 20, 2, 14, 67, 78,90, 14];</a:t>
            </a:r>
          </a:p>
          <a:p>
            <a:pPr marL="0" indent="0">
              <a:buNone/>
            </a:pPr>
            <a:r>
              <a:t>function sortNum (n1, n2) {</a:t>
            </a:r>
          </a:p>
          <a:p>
            <a:pPr marL="0" indent="0">
              <a:buNone/>
            </a:pPr>
            <a:r>
              <a:t>    return n1&gt;n2 ? 1: -1;</a:t>
            </a:r>
          </a:p>
          <a:p>
            <a:pPr marL="0" indent="0">
              <a:buNone/>
            </a:pPr>
            <a:r>
              <a:t>}</a:t>
            </a:r>
          </a:p>
          <a:p>
            <a:pPr marL="0" indent="0">
              <a:buNone/>
            </a:pPr>
            <a:r>
              <a:t>console.log(num.sort(sortNum));// [1, 2, 10, 14, 14, 20, 33, 34, 67, 78, 90]</a:t>
            </a:r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ru-RU"/>
              <a:t>Сортировка преобразует массив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Поворот массива </a:t>
            </a:r>
            <a:r>
              <a:rPr lang="en-US" altLang="ru-RU"/>
              <a:t>- </a:t>
            </a:r>
            <a:r>
              <a:rPr lang="ru-RU" altLang="en-US"/>
              <a:t>метод </a:t>
            </a:r>
            <a:r>
              <a:rPr lang="en-US" altLang="ru-RU"/>
              <a:t>reverse()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let example = [1, 5, 10, 20, 50];</a:t>
            </a:r>
          </a:p>
          <a:p>
            <a:pPr marL="0" indent="0">
              <a:buNone/>
            </a:pPr>
            <a:r>
              <a:rPr lang="en-US"/>
              <a:t>console.log('Исходный массив чисел: ', example);</a:t>
            </a:r>
          </a:p>
          <a:p>
            <a:pPr marL="0" indent="0">
              <a:buNone/>
            </a:pPr>
            <a:r>
              <a:rPr lang="en-US"/>
              <a:t>example.reverse();</a:t>
            </a:r>
          </a:p>
          <a:p>
            <a:pPr marL="0" indent="0">
              <a:buNone/>
            </a:pPr>
            <a:r>
              <a:rPr lang="en-US"/>
              <a:t>console.log('Массив после reverse():', example);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Перебираем элементы с методом forEach()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var numArray = [16, 20, 32, 40, 68, 84];</a:t>
            </a:r>
          </a:p>
          <a:p>
            <a:pPr marL="0" indent="0">
              <a:buNone/>
            </a:pPr>
            <a:r>
              <a:rPr lang="en-US"/>
              <a:t>numArray.forEach(function(element) {</a:t>
            </a:r>
          </a:p>
          <a:p>
            <a:pPr marL="0" indent="0">
              <a:buNone/>
            </a:pPr>
            <a:r>
              <a:rPr lang="en-US"/>
              <a:t>  console.log(element / 4);</a:t>
            </a:r>
          </a:p>
          <a:p>
            <a:pPr marL="0" indent="0">
              <a:buNone/>
            </a:pPr>
            <a:r>
              <a:rPr lang="en-US"/>
              <a:t>});</a:t>
            </a:r>
          </a:p>
          <a:p>
            <a:pPr marL="0" indent="0">
              <a:buNone/>
            </a:pPr>
            <a:r>
              <a:rPr lang="en-US"/>
              <a:t>console.log(numArray);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Отличия </a:t>
            </a:r>
            <a:r>
              <a:rPr lang="en-US" altLang="en-US"/>
              <a:t>for{} </a:t>
            </a:r>
            <a:r>
              <a:rPr lang="ru-RU" altLang="en-US"/>
              <a:t>и</a:t>
            </a:r>
            <a:r>
              <a:rPr lang="en-US" altLang="en-US"/>
              <a:t> forEach()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015" y="2755900"/>
            <a:ext cx="3327400" cy="2639695"/>
          </a:xfrm>
        </p:spPr>
        <p:txBody>
          <a:bodyPr>
            <a:normAutofit fontScale="65000"/>
          </a:bodyPr>
          <a:lstStyle/>
          <a:p>
            <a:pPr marL="0" indent="0">
              <a:buNone/>
            </a:pPr>
            <a:r>
              <a:rPr lang="en-US"/>
              <a:t>for (let i = 0; i &lt; arr.length; i++) {</a:t>
            </a:r>
          </a:p>
          <a:p>
            <a:pPr marL="0" indent="0">
              <a:buNone/>
            </a:pPr>
            <a:r>
              <a:rPr lang="en-US"/>
              <a:t>    let elem = arr[i];</a:t>
            </a:r>
          </a:p>
          <a:p>
            <a:pPr marL="0" indent="0">
              <a:buNone/>
            </a:pPr>
            <a:r>
              <a:rPr lang="en-US"/>
              <a:t>    if (i == 2) continue;</a:t>
            </a:r>
          </a:p>
          <a:p>
            <a:pPr marL="0" indent="0">
              <a:buNone/>
            </a:pPr>
            <a:r>
              <a:rPr lang="en-US"/>
              <a:t>    document.write(elem + '&lt;br&gt;');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r>
              <a:rPr lang="en-US">
                <a:sym typeface="+mn-ea"/>
              </a:rPr>
              <a:t>document.write('After for &lt;br&gt;');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64355" y="2755900"/>
            <a:ext cx="3463925" cy="3035300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>
                <a:sym typeface="+mn-ea"/>
              </a:rPr>
              <a:t>arr.forEach(function (elem, i) {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elem *= 2;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if (i == 2) return;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document.write(elem + '&lt;br&gt;');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})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document.write('After forEach1 &lt;br&gt;');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024495" y="2755900"/>
            <a:ext cx="33508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US">
                <a:sym typeface="+mn-ea"/>
              </a:rPr>
              <a:t>arr.forEach((elem, i) =&gt; {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if (i &gt; 2) return;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document.write(elem * 2 + '&lt;br&gt;')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});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document.write('After forEach2 &lt;br&gt;');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165225" y="1833880"/>
            <a:ext cx="677100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US" sz="2000">
                <a:sym typeface="+mn-ea"/>
              </a:rPr>
              <a:t>let arr = [12, 34, 56, 78, 90];</a:t>
            </a:r>
          </a:p>
          <a:p>
            <a:pPr marL="0" indent="0">
              <a:buNone/>
            </a:pPr>
            <a:r>
              <a:rPr lang="en-US" sz="2000">
                <a:sym typeface="+mn-ea"/>
              </a:rPr>
              <a:t>console.log(arr);</a:t>
            </a:r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Массив - это...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en-US"/>
              <a:t> ... упорядоченная коллекция данных, которые хранятся в одной области памяти под номерами, которые называются индексами. </a:t>
            </a:r>
          </a:p>
          <a:p>
            <a:pPr marL="0" indent="0">
              <a:buNone/>
            </a:pPr>
            <a:r>
              <a:rPr lang="ru-RU" altLang="en-US"/>
              <a:t>К каждому элементу массива можно обратиться по индексу:</a:t>
            </a:r>
          </a:p>
          <a:p>
            <a:pPr marL="0" indent="0">
              <a:buNone/>
            </a:pPr>
            <a:r>
              <a:rPr lang="en-US">
                <a:sym typeface="+mn-ea"/>
              </a:rPr>
              <a:t>var num = [2, 56, 7, 90, 44];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console.log(num[0]</a:t>
            </a:r>
            <a:r>
              <a:rPr lang="ru-RU" altLang="en-US">
                <a:sym typeface="+mn-ea"/>
              </a:rPr>
              <a:t>)</a:t>
            </a:r>
            <a:r>
              <a:rPr lang="en-US" altLang="en-US">
                <a:sym typeface="+mn-ea"/>
              </a:rPr>
              <a:t>; //2</a:t>
            </a:r>
            <a:endParaRPr lang="en-US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endParaRPr lang="ru-RU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683" y="313718"/>
            <a:ext cx="9905998" cy="1478570"/>
          </a:xfrm>
        </p:spPr>
        <p:txBody>
          <a:bodyPr/>
          <a:lstStyle/>
          <a:p>
            <a:r>
              <a:rPr lang="en-US"/>
              <a:t>новый массив на основе старого с помощью array.map()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095" y="2216785"/>
            <a:ext cx="4878705" cy="4121785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en-US"/>
              <a:t>var new_array1 = arr.map(function (elemValue) { </a:t>
            </a:r>
          </a:p>
          <a:p>
            <a:pPr marL="0" indent="0">
              <a:buNone/>
            </a:pPr>
            <a:r>
              <a:rPr lang="en-US"/>
              <a:t>  // Возвращает элемент для new_array </a:t>
            </a:r>
          </a:p>
          <a:p>
            <a:pPr marL="0" indent="0">
              <a:buNone/>
            </a:pPr>
            <a:r>
              <a:rPr lang="en-US"/>
              <a:t>});</a:t>
            </a:r>
          </a:p>
          <a:p>
            <a:pPr marL="0" indent="0">
              <a:buNone/>
            </a:pPr>
            <a:r>
              <a:rPr lang="en-US"/>
              <a:t>var new_array2 = arr.map(function (elemValue, index) { </a:t>
            </a:r>
          </a:p>
          <a:p>
            <a:pPr marL="0" indent="0">
              <a:buNone/>
            </a:pPr>
            <a:r>
              <a:rPr lang="en-US"/>
              <a:t>  // Возвращает элемент для new_array </a:t>
            </a:r>
          </a:p>
          <a:p>
            <a:pPr marL="0" indent="0">
              <a:buNone/>
            </a:pPr>
            <a:r>
              <a:rPr lang="en-US"/>
              <a:t>});</a:t>
            </a:r>
          </a:p>
          <a:p>
            <a:pPr marL="0" indent="0">
              <a:buNone/>
            </a:pPr>
            <a:r>
              <a:rPr lang="en-US"/>
              <a:t>var new_array3 = arr.map(function (elemValue, index, array) { </a:t>
            </a:r>
          </a:p>
          <a:p>
            <a:pPr marL="0" indent="0">
              <a:buNone/>
            </a:pPr>
            <a:r>
              <a:rPr lang="en-US"/>
              <a:t>    // Возвращает элемент для new_array </a:t>
            </a:r>
          </a:p>
          <a:p>
            <a:pPr marL="0" indent="0">
              <a:buNone/>
            </a:pPr>
            <a:r>
              <a:rPr lang="en-US"/>
              <a:t>});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4105" y="1880235"/>
            <a:ext cx="4874895" cy="4029075"/>
          </a:xfrm>
        </p:spPr>
        <p:txBody>
          <a:bodyPr>
            <a:normAutofit fontScale="40000"/>
          </a:bodyPr>
          <a:lstStyle/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r>
              <a:rPr lang="en-US" sz="4000"/>
              <a:t>var numbers = [100, 16, 2500, 49, 144];</a:t>
            </a:r>
          </a:p>
          <a:p>
            <a:pPr marL="0" indent="0">
              <a:buNone/>
            </a:pPr>
            <a:r>
              <a:rPr lang="en-US" sz="4000"/>
              <a:t>let sqrt = numbers.map(function(item) {</a:t>
            </a:r>
          </a:p>
          <a:p>
            <a:pPr marL="0" indent="0">
              <a:buNone/>
            </a:pPr>
            <a:r>
              <a:rPr lang="en-US" sz="4000"/>
              <a:t>    return Math.sqrt(item);</a:t>
            </a:r>
          </a:p>
          <a:p>
            <a:pPr marL="0" indent="0">
              <a:buNone/>
            </a:pPr>
            <a:r>
              <a:rPr lang="en-US" sz="4000"/>
              <a:t>});</a:t>
            </a:r>
            <a:endParaRPr lang="en-US"/>
          </a:p>
          <a:p>
            <a:pPr marL="0" indent="0">
              <a:buNone/>
            </a:pPr>
            <a:endParaRPr lang="en-US" sz="3600"/>
          </a:p>
          <a:p>
            <a:pPr marL="0" indent="0">
              <a:buNone/>
            </a:pPr>
            <a:r>
              <a:rPr lang="en-US" sz="4500"/>
              <a:t>document.write( "&lt;p&gt;Начальный массив: "+numbers+"&lt;/p&gt;&lt;p&gt;Массив: " + </a:t>
            </a:r>
          </a:p>
          <a:p>
            <a:pPr marL="0" indent="0">
              <a:buNone/>
            </a:pPr>
            <a:r>
              <a:rPr lang="en-US" sz="3600"/>
              <a:t>sqrt +"&lt;/p&gt;"); //100,16,2500,49,144 </a:t>
            </a:r>
            <a:r>
              <a:rPr lang="ru-RU" altLang="en-US" sz="3600"/>
              <a:t>и 10,4,50,7,12</a:t>
            </a:r>
          </a:p>
          <a:p>
            <a:pPr marL="0" indent="0">
              <a:buNone/>
            </a:pPr>
            <a:endParaRPr lang="en-US"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335"/>
              <a:t>Метод reduce() и reduceRight() для выполнения операций с элементами массива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095" y="2249170"/>
            <a:ext cx="4676775" cy="3542030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en-US"/>
              <a:t>var numbers = [20, 35, 90, 175, 50, 25];</a:t>
            </a:r>
          </a:p>
          <a:p>
            <a:pPr marL="0" indent="0">
              <a:buNone/>
            </a:pPr>
            <a:r>
              <a:rPr lang="en-US"/>
              <a:t>var sumFunc = numbers.reduce(function (total, num) {</a:t>
            </a:r>
          </a:p>
          <a:p>
            <a:pPr marL="0" indent="0">
              <a:buNone/>
            </a:pPr>
            <a:r>
              <a:rPr lang="en-US"/>
              <a:t>    console.log("in reduce: " + total + "+" + num + "=" + (total + num));</a:t>
            </a:r>
          </a:p>
          <a:p>
            <a:pPr marL="0" indent="0">
              <a:buNone/>
            </a:pPr>
            <a:r>
              <a:rPr lang="en-US"/>
              <a:t>    return total + num;</a:t>
            </a:r>
          </a:p>
          <a:p>
            <a:pPr marL="0" indent="0">
              <a:buNone/>
            </a:pPr>
            <a:r>
              <a:rPr lang="en-US"/>
              <a:t>});</a:t>
            </a:r>
          </a:p>
          <a:p>
            <a:pPr marL="0" indent="0">
              <a:buNone/>
            </a:pPr>
            <a:r>
              <a:rPr lang="en-US"/>
              <a:t>console.log(sumFunc);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209665" y="2364740"/>
            <a:ext cx="4676775" cy="3542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var sum = numbers[0];</a:t>
            </a:r>
          </a:p>
          <a:p>
            <a:pPr marL="0" indent="0">
              <a:buNone/>
            </a:pPr>
            <a:r>
              <a:rPr lang="en-US"/>
              <a:t>for(let i=1; i&lt;numbers.length; i++){</a:t>
            </a:r>
          </a:p>
          <a:p>
            <a:pPr marL="0" indent="0">
              <a:buNone/>
            </a:pPr>
            <a:r>
              <a:rPr lang="en-US"/>
              <a:t>    console.log('in for '+sum+"+"+numbers[i]);</a:t>
            </a:r>
          </a:p>
          <a:p>
            <a:pPr marL="0" indent="0">
              <a:buNone/>
            </a:pPr>
            <a:r>
              <a:rPr lang="en-US"/>
              <a:t>    sum+=numbers[i];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r>
              <a:rPr lang="en-US"/>
              <a:t>console.log(sum);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/>
              <a:t>Метод </a:t>
            </a:r>
            <a:r>
              <a:rPr lang="en-US" sz="3200"/>
              <a:t>reduce() </a:t>
            </a:r>
            <a:r>
              <a:rPr lang="ru-RU" altLang="en-US" sz="3200"/>
              <a:t>с начальным значением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095" y="2249170"/>
            <a:ext cx="9906000" cy="3542030"/>
          </a:xfrm>
        </p:spPr>
        <p:txBody>
          <a:bodyPr/>
          <a:lstStyle/>
          <a:p>
            <a:r>
              <a:rPr lang="en-US"/>
              <a:t>var startValue = 150, numArr = [20, 11, -2, 35, -4];  </a:t>
            </a:r>
          </a:p>
          <a:p>
            <a:r>
              <a:rPr lang="en-US"/>
              <a:t>var different =  numArr.reduce(function(result, currentValue, index, array) {</a:t>
            </a:r>
          </a:p>
          <a:p>
            <a:r>
              <a:rPr lang="en-US"/>
              <a:t>console.log(result +'-'+ currentValue + '=' + (result - currentValue) );</a:t>
            </a:r>
          </a:p>
          <a:p>
            <a:r>
              <a:rPr lang="en-US"/>
              <a:t>return result - currentValue;</a:t>
            </a:r>
          </a:p>
          <a:p>
            <a:r>
              <a:rPr lang="en-US"/>
              <a:t>}, startValue);</a:t>
            </a:r>
          </a:p>
          <a:p>
            <a:r>
              <a:rPr lang="en-US"/>
              <a:t>console.log(different);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215" y="249555"/>
            <a:ext cx="8463280" cy="1212850"/>
          </a:xfrm>
        </p:spPr>
        <p:txBody>
          <a:bodyPr/>
          <a:lstStyle/>
          <a:p>
            <a:r>
              <a:rPr lang="en-US"/>
              <a:t>Фильтрация массива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9170" y="1972945"/>
            <a:ext cx="4878705" cy="374904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/>
              <a:t>var newArray = arr.filter(function callback(element){...});</a:t>
            </a:r>
          </a:p>
          <a:p>
            <a:pPr marL="0" indent="0">
              <a:buNone/>
            </a:pPr>
            <a:r>
              <a:rPr lang="ru-RU" altLang="en-US"/>
              <a:t>..</a:t>
            </a:r>
            <a:r>
              <a:rPr lang="en-US"/>
              <a:t>или </a:t>
            </a:r>
          </a:p>
          <a:p>
            <a:pPr marL="0" indent="0">
              <a:buNone/>
            </a:pPr>
            <a:r>
              <a:rPr lang="en-US"/>
              <a:t>var newArray = arr.filter(function callback(element, index){...});</a:t>
            </a:r>
          </a:p>
          <a:p>
            <a:pPr marL="0" indent="0">
              <a:buNone/>
            </a:pPr>
            <a:r>
              <a:rPr lang="en-US"/>
              <a:t>//или</a:t>
            </a:r>
          </a:p>
          <a:p>
            <a:pPr marL="0" indent="0">
              <a:buNone/>
            </a:pPr>
            <a:r>
              <a:rPr lang="en-US"/>
              <a:t>var newArray = arr.filter(function callback(element, index, array){...});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7875" y="1661160"/>
            <a:ext cx="5846445" cy="4579620"/>
          </a:xfrm>
        </p:spPr>
        <p:txBody>
          <a:bodyPr>
            <a:normAutofit fontScale="80000"/>
          </a:bodyPr>
          <a:lstStyle/>
          <a:p>
            <a:r>
              <a:rPr lang="en-US"/>
              <a:t>var sampleArr = [12, 31, 83, 51, 44, -2, -3, 14] console.log('Исходный массив: ', sampleArr);</a:t>
            </a:r>
          </a:p>
          <a:p>
            <a:r>
              <a:rPr lang="en-US"/>
              <a:t>var filterResult1 = sampleArr.filter(function(elem) {</a:t>
            </a:r>
          </a:p>
          <a:p>
            <a:r>
              <a:rPr lang="en-US"/>
              <a:t>    return elem % 2 == 0; })</a:t>
            </a:r>
          </a:p>
          <a:p>
            <a:r>
              <a:rPr lang="en-US"/>
              <a:t>console.log("Массив четных чисел filterResult1: ", filterResult1);</a:t>
            </a:r>
          </a:p>
          <a:p>
            <a:r>
              <a:rPr lang="en-US"/>
              <a:t>var filterResult2 = sampleArr.filter(elem =&gt; elem &gt; 0);</a:t>
            </a:r>
          </a:p>
          <a:p>
            <a:r>
              <a:rPr lang="en-US"/>
              <a:t>console.log("Массив положительных чисел filterResult2: ", filterResult2);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095" y="334010"/>
            <a:ext cx="9906000" cy="1193800"/>
          </a:xfrm>
        </p:spPr>
        <p:txBody>
          <a:bodyPr/>
          <a:lstStyle/>
          <a:p>
            <a:r>
              <a:rPr lang="en-US"/>
              <a:t>Очистка массива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095" y="1640840"/>
            <a:ext cx="4878705" cy="4657090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en-US"/>
              <a:t>var temp = ['Это', 'временный', 'массив', 'пока', 'с', 'элементами'];</a:t>
            </a:r>
          </a:p>
          <a:p>
            <a:pPr marL="0" indent="0">
              <a:buNone/>
            </a:pPr>
            <a:r>
              <a:rPr lang="en-US"/>
              <a:t>console.log(temp, temp.join(' '));</a:t>
            </a:r>
          </a:p>
          <a:p>
            <a:pPr marL="0" indent="0">
              <a:buNone/>
            </a:pPr>
            <a:r>
              <a:rPr lang="en-US"/>
              <a:t>temp = [];</a:t>
            </a:r>
          </a:p>
          <a:p>
            <a:pPr marL="0" indent="0">
              <a:buNone/>
            </a:pPr>
            <a:r>
              <a:rPr lang="en-US"/>
              <a:t>console.log(temp);</a:t>
            </a:r>
          </a:p>
          <a:p>
            <a:pPr marL="0" indent="0">
              <a:buNone/>
            </a:pPr>
            <a:r>
              <a:rPr lang="en-US"/>
              <a:t>temp = ['Снова', 'заполняем', 'массив', 'элементами'];</a:t>
            </a:r>
          </a:p>
          <a:p>
            <a:pPr marL="0" indent="0">
              <a:buNone/>
            </a:pPr>
            <a:r>
              <a:rPr lang="en-US"/>
              <a:t>console.log(temp, temp.join(' '));</a:t>
            </a:r>
          </a:p>
          <a:p>
            <a:pPr marL="0" indent="0">
              <a:buNone/>
            </a:pPr>
            <a:r>
              <a:rPr lang="en-US"/>
              <a:t>temp.length = 0;</a:t>
            </a:r>
          </a:p>
          <a:p>
            <a:pPr marL="0" indent="0">
              <a:buNone/>
            </a:pPr>
            <a:r>
              <a:rPr lang="en-US"/>
              <a:t>console.log(temp);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var temp = ['Еще', 'одна', 'попытка', 'заполнить', 'массив'];</a:t>
            </a:r>
          </a:p>
          <a:p>
            <a:pPr marL="0" indent="0">
              <a:buNone/>
            </a:pPr>
            <a:r>
              <a:rPr lang="en-US"/>
              <a:t>for(let i=0; i&lt;temp.length; i++){</a:t>
            </a:r>
          </a:p>
          <a:p>
            <a:pPr marL="0" indent="0">
              <a:buNone/>
            </a:pPr>
            <a:r>
              <a:rPr lang="en-US"/>
              <a:t>    delete temp[i];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r>
              <a:rPr lang="en-US"/>
              <a:t>console.log(temp);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Методы array.every() и array.some() для получения данных об элементах массива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/>
              <a:t>arr.every(callback(currentValue[, index[, array]])[, thisArg])</a:t>
            </a:r>
          </a:p>
          <a:p>
            <a:pPr marL="0" indent="0">
              <a:buNone/>
            </a:pPr>
            <a:r>
              <a:rPr lang="en-US"/>
              <a:t>function isEven(element) {</a:t>
            </a:r>
          </a:p>
          <a:p>
            <a:pPr marL="0" indent="0">
              <a:buNone/>
            </a:pPr>
            <a:r>
              <a:rPr lang="en-US"/>
              <a:t>    return element % 2 == 0;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r>
              <a:rPr lang="en-US"/>
              <a:t>console.log([0, 16, 8, 100, 94].every(isEven)); //true</a:t>
            </a:r>
          </a:p>
          <a:p>
            <a:pPr marL="0" indent="0">
              <a:buNone/>
            </a:pPr>
            <a:r>
              <a:rPr lang="en-US"/>
              <a:t>console.log([0, 16, 9, 100, 94].every(isEven)); //false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360" y="2248535"/>
            <a:ext cx="5939790" cy="3542665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en-US">
                <a:sym typeface="+mn-ea"/>
              </a:rPr>
              <a:t>arr.some(callback(currentValue[, index[, array]])[, thisArg])</a:t>
            </a:r>
            <a:endParaRPr lang="en-US"/>
          </a:p>
          <a:p>
            <a:pPr marL="0" indent="0">
              <a:buNone/>
            </a:pPr>
            <a:r>
              <a:rPr lang="en-US"/>
              <a:t>var names1 = ['Michael', 'John', 'Miranda', 'Philip'],</a:t>
            </a:r>
          </a:p>
          <a:p>
            <a:pPr marL="0" indent="0">
              <a:buNone/>
            </a:pPr>
            <a:r>
              <a:rPr lang="en-US"/>
              <a:t>    names2 = ['George', 'Kile', 'Sara', 'Johnatan'];</a:t>
            </a:r>
          </a:p>
          <a:p>
            <a:pPr marL="0" indent="0">
              <a:buNone/>
            </a:pPr>
            <a:r>
              <a:rPr lang="en-US"/>
              <a:t>function isName(element) {    return element === 'John';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r>
              <a:rPr lang="en-US"/>
              <a:t>console.log(names1.some(isName)); //true</a:t>
            </a:r>
          </a:p>
          <a:p>
            <a:pPr marL="0" indent="0">
              <a:buNone/>
            </a:pPr>
            <a:r>
              <a:rPr lang="en-US"/>
              <a:t>console.log(names2.some(isName)); //false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Поиск определенного элемента в массиве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console.log([23, 44, 67, 98].find(item =&gt; item%2==0));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Метод </a:t>
            </a:r>
            <a:r>
              <a:rPr lang="en-US" b="1"/>
              <a:t>find()</a:t>
            </a:r>
            <a:r>
              <a:rPr lang="en-US"/>
              <a:t> возвращает значение первого найденного в массиве элемента, которое удовлетворяет условию переданному в callback функции.  В противном случае возвращается undefined.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/>
              <a:t>Метод </a:t>
            </a:r>
            <a:r>
              <a:rPr lang="en-US" altLang="ru-RU"/>
              <a:t>findIndex() </a:t>
            </a:r>
            <a:r>
              <a:rPr lang="ru-RU" altLang="en-US"/>
              <a:t>возвращает индекс элемента, соответствующего условию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console.log([23, 44, 67, 98].findIndex(item =&gt; item%2==0));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/>
              <a:t>Метод findIndex вызывает переданную функцию callback один раз для каждого элемента, присутствующего в массиве, до тех пор, пока она не вернёт true. Если такой элемент найден, метод findIndex немедленно вернёт индекс этого элемента. В противном случае, метод findIndex вернёт -1.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179705"/>
            <a:ext cx="9040495" cy="1478280"/>
          </a:xfrm>
        </p:spPr>
        <p:txBody>
          <a:bodyPr/>
          <a:lstStyle/>
          <a:p>
            <a:r>
              <a:rPr lang="en-US"/>
              <a:t>Ассоциативные массивы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4815" y="1381760"/>
            <a:ext cx="7994650" cy="5238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let site=[];</a:t>
            </a:r>
          </a:p>
          <a:p>
            <a:pPr marL="0" indent="0">
              <a:buNone/>
            </a:pPr>
            <a:r>
              <a:rPr lang="en-US"/>
              <a:t>site["name"] = 'Магазин игрушек "Bambino House"';</a:t>
            </a:r>
          </a:p>
          <a:p>
            <a:pPr marL="0" indent="0">
              <a:buNone/>
            </a:pPr>
            <a:r>
              <a:rPr lang="en-US"/>
              <a:t>site["url"] = 'http://bambino-house.com/';</a:t>
            </a:r>
          </a:p>
          <a:p>
            <a:pPr marL="0" indent="0">
              <a:buNone/>
            </a:pPr>
            <a:r>
              <a:rPr lang="en-US"/>
              <a:t>site["admin_name"] = 'dinamit'; </a:t>
            </a:r>
          </a:p>
          <a:p>
            <a:pPr marL="0" indent="0">
              <a:buNone/>
            </a:pPr>
            <a:r>
              <a:rPr lang="en-US"/>
              <a:t>site["admin_pass"] = 'my_pass';</a:t>
            </a:r>
          </a:p>
          <a:p>
            <a:pPr marL="0" indent="0">
              <a:buNone/>
            </a:pPr>
            <a:r>
              <a:rPr lang="en-US"/>
              <a:t>for(let each in site){</a:t>
            </a:r>
          </a:p>
          <a:p>
            <a:pPr marL="0" indent="0">
              <a:buNone/>
            </a:pPr>
            <a:r>
              <a:rPr lang="en-US"/>
              <a:t>   console.log(site[each]);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статические методы массивов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095" y="2249170"/>
            <a:ext cx="4878705" cy="3997960"/>
          </a:xfrm>
        </p:spPr>
        <p:txBody>
          <a:bodyPr>
            <a:normAutofit/>
          </a:bodyPr>
          <a:lstStyle/>
          <a:p>
            <a:r>
              <a:rPr lang="en-US"/>
              <a:t>Array.from(arrayLike[, mapFn[, thisArg]]) - создаёт новый экземпляр Array из массивоподобного или итерируемого объекта.</a:t>
            </a:r>
          </a:p>
          <a:p>
            <a:r>
              <a:rPr lang="en-US">
                <a:sym typeface="+mn-ea"/>
              </a:rPr>
              <a:t>Array.isArray(obj) </a:t>
            </a:r>
            <a:r>
              <a:rPr lang="ru-RU" altLang="en-US">
                <a:sym typeface="+mn-ea"/>
              </a:rPr>
              <a:t>- возвращает </a:t>
            </a:r>
            <a:r>
              <a:rPr lang="en-US" altLang="ru-RU">
                <a:sym typeface="+mn-ea"/>
              </a:rPr>
              <a:t>true||false (true если объект является Array; иначе, false.)</a:t>
            </a:r>
            <a:endParaRPr lang="en-US" altLang="ru-RU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170"/>
            <a:ext cx="4874895" cy="3997960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en-US">
                <a:sym typeface="+mn-ea"/>
              </a:rPr>
              <a:t>function maxMyArg () {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console.log(Array.isArray(arguments));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let args = Array.from(arguments);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return args.reduce((max,next) =&gt; max=next&gt;max ? next: max);  }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console.log(maxMyArg(78, 56, -14, 89, 0, 123, 34));</a:t>
            </a:r>
          </a:p>
          <a:p>
            <a:pPr marL="0" indent="0">
              <a:buNone/>
            </a:pPr>
            <a:r>
              <a:rPr lang="en-US"/>
              <a:t>console.log(Array.from([1, 2, 3], x =&gt; x + x)); </a:t>
            </a:r>
          </a:p>
          <a:p>
            <a:pPr marL="0" indent="0">
              <a:buNone/>
            </a:pPr>
            <a:r>
              <a:rPr lang="en-US"/>
              <a:t>// [2, 4, 6] </a:t>
            </a:r>
          </a:p>
          <a:p>
            <a:pPr marL="0" indent="0">
              <a:buNone/>
            </a:pP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Создание массива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1. </a:t>
            </a:r>
            <a:r>
              <a:rPr lang="ru-RU" altLang="en-US"/>
              <a:t>С помощью литерала массива</a:t>
            </a:r>
            <a:endParaRPr lang="en-US"/>
          </a:p>
          <a:p>
            <a:pPr marL="0" indent="0">
              <a:buNone/>
            </a:pPr>
            <a:r>
              <a:rPr lang="en-US"/>
              <a:t>var num = [2,56,7,90,44];</a:t>
            </a:r>
          </a:p>
          <a:p>
            <a:pPr marL="0" indent="0">
              <a:buNone/>
            </a:pPr>
            <a:r>
              <a:rPr lang="en-US"/>
              <a:t>console.log(num</a:t>
            </a:r>
            <a:r>
              <a:rPr lang="ru-RU" altLang="en-US"/>
              <a:t>)</a:t>
            </a:r>
            <a:r>
              <a:rPr lang="en-US" altLang="en-US"/>
              <a:t>; </a:t>
            </a:r>
          </a:p>
          <a:p>
            <a:pPr marL="0" indent="0">
              <a:buNone/>
            </a:pPr>
            <a:r>
              <a:rPr lang="en-US" altLang="en-US"/>
              <a:t>let empty = [];</a:t>
            </a:r>
          </a:p>
          <a:p>
            <a:pPr marL="0" indent="0">
              <a:buNone/>
            </a:pPr>
            <a:r>
              <a:rPr lang="en-US">
                <a:sym typeface="+mn-ea"/>
              </a:rPr>
              <a:t>console.log(</a:t>
            </a:r>
            <a:r>
              <a:rPr lang="en-US" altLang="en-US">
                <a:sym typeface="+mn-ea"/>
              </a:rPr>
              <a:t>empty</a:t>
            </a:r>
            <a:r>
              <a:rPr lang="ru-RU" altLang="en-US">
                <a:sym typeface="+mn-ea"/>
              </a:rPr>
              <a:t>)</a:t>
            </a:r>
            <a:r>
              <a:rPr lang="en-US" altLang="en-US">
                <a:sym typeface="+mn-ea"/>
              </a:rPr>
              <a:t>; </a:t>
            </a:r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altLang="en-US">
                <a:sym typeface="+mn-ea"/>
              </a:rPr>
              <a:t>2. С помощью конструктора</a:t>
            </a:r>
          </a:p>
          <a:p>
            <a:pPr marL="0" indent="0">
              <a:buNone/>
            </a:pPr>
            <a:r>
              <a:rPr lang="en-US" altLang="en-US">
                <a:sym typeface="+mn-ea"/>
              </a:rPr>
              <a:t>const arr = new Array(6,7,8,9,99);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console.log(arr);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const emptyArr = new Array();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console.log(emptyArr);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const arr5 = new Array(5);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console.log(arr5);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Свойство массива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en-US"/>
              <a:t>Единственное свойство - </a:t>
            </a:r>
            <a:r>
              <a:rPr lang="en-US" altLang="en-US" b="1"/>
              <a:t>length </a:t>
            </a:r>
            <a:r>
              <a:rPr lang="ru-RU" altLang="en-US"/>
              <a:t>- длина массива - возвращает количество элементов в массиве</a:t>
            </a:r>
          </a:p>
          <a:p>
            <a:pPr marL="0" indent="0">
              <a:buNone/>
            </a:pPr>
            <a:r>
              <a:rPr lang="en-US">
                <a:sym typeface="+mn-ea"/>
              </a:rPr>
              <a:t>var num = [2, 56, 7, 90, 44];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console.log(num.length</a:t>
            </a:r>
            <a:r>
              <a:rPr lang="ru-RU" altLang="en-US">
                <a:sym typeface="+mn-ea"/>
              </a:rPr>
              <a:t>)</a:t>
            </a:r>
            <a:r>
              <a:rPr lang="en-US" altLang="en-US">
                <a:sym typeface="+mn-ea"/>
              </a:rPr>
              <a:t>; // 5 </a:t>
            </a:r>
          </a:p>
          <a:p>
            <a:pPr marL="0" indent="0">
              <a:buNone/>
            </a:pPr>
            <a:r>
              <a:rPr lang="en-US" altLang="en-US">
                <a:sym typeface="+mn-ea"/>
              </a:rPr>
              <a:t>const emptyArr = new Array();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console.log(emptyArr</a:t>
            </a:r>
            <a:r>
              <a:rPr lang="en-US">
                <a:sym typeface="+mn-ea"/>
              </a:rPr>
              <a:t>.length</a:t>
            </a:r>
            <a:r>
              <a:rPr lang="ru-RU" altLang="en-US">
                <a:sym typeface="+mn-ea"/>
              </a:rPr>
              <a:t>)</a:t>
            </a:r>
            <a:r>
              <a:rPr lang="en-US" altLang="en-US">
                <a:sym typeface="+mn-ea"/>
              </a:rPr>
              <a:t>; // 0 </a:t>
            </a:r>
          </a:p>
          <a:p>
            <a:pPr marL="0" indent="0">
              <a:buNone/>
            </a:pP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Вывод элементов массива </a:t>
            </a:r>
            <a:r>
              <a:rPr lang="en-US" altLang="ru-RU"/>
              <a:t>- </a:t>
            </a:r>
            <a:r>
              <a:rPr lang="ru-RU" altLang="ru-RU"/>
              <a:t>метод arr.join([separator])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7500" lnSpcReduction="20000"/>
          </a:bodyPr>
          <a:lstStyle/>
          <a:p>
            <a:pPr marL="0" indent="0">
              <a:buNone/>
            </a:pPr>
            <a:r>
              <a:rPr lang="en-US" b="1">
                <a:sym typeface="+mn-ea"/>
              </a:rPr>
              <a:t>separator </a:t>
            </a:r>
            <a:r>
              <a:rPr lang="ru-RU" altLang="en-US">
                <a:sym typeface="+mn-ea"/>
              </a:rPr>
              <a:t>- н</a:t>
            </a:r>
            <a:r>
              <a:rPr lang="en-US">
                <a:sym typeface="+mn-ea"/>
              </a:rPr>
              <a:t>еобязательный </a:t>
            </a:r>
            <a:r>
              <a:rPr lang="ru-RU" altLang="en-US">
                <a:sym typeface="+mn-ea"/>
              </a:rPr>
              <a:t>параметр, который о</a:t>
            </a:r>
            <a:r>
              <a:rPr lang="en-US">
                <a:sym typeface="+mn-ea"/>
              </a:rPr>
              <a:t>пределяет строку, разделяющую элементы массива. В случае необходимости тип разделителя приводится к типу Строка. Если он не задан, элементы массива разделяются запятой ','. Если разделитель - пустая строка, элементы массива ничем не разделяются в возвращаемой строке.</a:t>
            </a:r>
          </a:p>
          <a:p>
            <a:pPr marL="0" indent="0">
              <a:buNone/>
            </a:pPr>
            <a:r>
              <a:rPr lang="ru-RU" altLang="en-US">
                <a:sym typeface="+mn-ea"/>
              </a:rPr>
              <a:t>Примеры:</a:t>
            </a:r>
            <a:r>
              <a:rPr lang="en-US">
                <a:sym typeface="+mn-ea"/>
              </a:rPr>
              <a:t> </a:t>
            </a:r>
          </a:p>
          <a:p>
            <a:pPr marL="0" indent="0">
              <a:buNone/>
            </a:pPr>
            <a:r>
              <a:rPr lang="en-US">
                <a:sym typeface="+mn-ea"/>
              </a:rPr>
              <a:t>var num = [2,56,7,90,44];</a:t>
            </a:r>
          </a:p>
          <a:p>
            <a:pPr marL="0" indent="0">
              <a:buNone/>
            </a:pPr>
            <a:r>
              <a:rPr lang="en-US"/>
              <a:t>var num = [2,56,7,90,44];</a:t>
            </a:r>
          </a:p>
          <a:p>
            <a:pPr marL="0" indent="0">
              <a:buNone/>
            </a:pPr>
            <a:r>
              <a:rPr lang="en-US"/>
              <a:t>console.log(num.join(','));</a:t>
            </a:r>
          </a:p>
          <a:p>
            <a:pPr marL="0" indent="0">
              <a:buNone/>
            </a:pPr>
            <a:r>
              <a:rPr lang="en-US"/>
              <a:t>console.log(num.join(' | '));</a:t>
            </a:r>
          </a:p>
          <a:p>
            <a:pPr marL="0" indent="0">
              <a:buNone/>
            </a:pPr>
            <a:r>
              <a:rPr lang="en-US"/>
              <a:t>document.write(num.join('&lt;br&gt;'))</a:t>
            </a:r>
          </a:p>
          <a:p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Использование цикла for для перебора массива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let numMass = [9, -5, 67, -10, 0, 12];</a:t>
            </a:r>
          </a:p>
          <a:p>
            <a:pPr marL="0" indent="0">
              <a:buNone/>
            </a:pPr>
            <a:r>
              <a:rPr lang="en-US"/>
              <a:t>console.log(numMass);</a:t>
            </a:r>
          </a:p>
          <a:p>
            <a:pPr marL="0" indent="0">
              <a:buNone/>
            </a:pPr>
            <a:r>
              <a:rPr lang="en-US"/>
              <a:t>for(let i=0; i&lt;numMass.length; i++){</a:t>
            </a:r>
          </a:p>
          <a:p>
            <a:pPr marL="0" indent="0">
              <a:buNone/>
            </a:pPr>
            <a:r>
              <a:rPr lang="en-US"/>
              <a:t>  numMass[i] +=5;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r>
              <a:rPr lang="en-US"/>
              <a:t>console.log(numMass);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362" y="298478"/>
            <a:ext cx="8000998" cy="1478570"/>
          </a:xfrm>
        </p:spPr>
        <p:txBody>
          <a:bodyPr>
            <a:normAutofit/>
          </a:bodyPr>
          <a:lstStyle/>
          <a:p>
            <a:r>
              <a:rPr lang="ru-RU" altLang="en-US" dirty="0"/>
              <a:t>Методы массивов</a:t>
            </a:r>
            <a:r>
              <a:rPr lang="en-US" altLang="ru-RU" dirty="0"/>
              <a:t>.</a:t>
            </a:r>
            <a:br>
              <a:rPr lang="en-US" altLang="ru-RU" dirty="0"/>
            </a:br>
            <a:r>
              <a:rPr lang="ru-RU" altLang="en-US" dirty="0">
                <a:sym typeface="+mn-ea"/>
              </a:rPr>
              <a:t>Добавляем элементы</a:t>
            </a:r>
            <a:endParaRPr lang="en-US" alt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altLang="en-US"/>
              <a:t>- в начало массива</a:t>
            </a:r>
          </a:p>
          <a:p>
            <a:pPr marL="0" indent="0">
              <a:buNone/>
            </a:pPr>
            <a:r>
              <a:rPr lang="ru-RU" altLang="en-US"/>
              <a:t>let arr1 = [100, 200];</a:t>
            </a:r>
          </a:p>
          <a:p>
            <a:pPr marL="0" indent="0">
              <a:buNone/>
            </a:pPr>
            <a:r>
              <a:rPr lang="ru-RU" altLang="en-US"/>
              <a:t>arr1.unshift(23, 44);</a:t>
            </a:r>
          </a:p>
          <a:p>
            <a:pPr marL="0" indent="0">
              <a:buNone/>
            </a:pPr>
            <a:r>
              <a:rPr>
                <a:sym typeface="+mn-ea"/>
              </a:rPr>
              <a:t>console.log(arr1);</a:t>
            </a:r>
            <a:r>
              <a:rPr lang="en-US">
                <a:sym typeface="+mn-ea"/>
              </a:rPr>
              <a:t>// </a:t>
            </a:r>
            <a:r>
              <a:rPr>
                <a:sym typeface="+mn-ea"/>
              </a:rPr>
              <a:t>(4) [23, 44, 100, 200]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altLang="en-US">
                <a:sym typeface="+mn-ea"/>
              </a:rPr>
              <a:t>- в конец массива:</a:t>
            </a:r>
            <a:endParaRPr lang="ru-RU" altLang="en-US"/>
          </a:p>
          <a:p>
            <a:pPr marL="0" indent="0">
              <a:buNone/>
            </a:pPr>
            <a:r>
              <a:rPr lang="ru-RU" altLang="en-US">
                <a:sym typeface="+mn-ea"/>
              </a:rPr>
              <a:t>let x = [];</a:t>
            </a:r>
            <a:endParaRPr lang="ru-RU" altLang="en-US"/>
          </a:p>
          <a:p>
            <a:pPr marL="0" indent="0">
              <a:buNone/>
            </a:pPr>
            <a:r>
              <a:rPr lang="ru-RU" altLang="en-US">
                <a:sym typeface="+mn-ea"/>
              </a:rPr>
              <a:t>for(let i=0; i&lt;3; i++){</a:t>
            </a:r>
            <a:endParaRPr lang="ru-RU" altLang="en-US"/>
          </a:p>
          <a:p>
            <a:pPr marL="0" indent="0">
              <a:buNone/>
            </a:pPr>
            <a:r>
              <a:rPr lang="ru-RU" altLang="en-US">
                <a:sym typeface="+mn-ea"/>
              </a:rPr>
              <a:t>    x.push(+prompt('Введите числа', (i+1)*100));</a:t>
            </a:r>
            <a:endParaRPr lang="ru-RU" altLang="en-US"/>
          </a:p>
          <a:p>
            <a:pPr marL="0" indent="0">
              <a:buNone/>
            </a:pPr>
            <a:r>
              <a:rPr lang="ru-RU" altLang="en-US">
                <a:sym typeface="+mn-ea"/>
              </a:rPr>
              <a:t>}</a:t>
            </a:r>
            <a:endParaRPr lang="ru-RU" altLang="en-US"/>
          </a:p>
          <a:p>
            <a:pPr marL="0" indent="0">
              <a:buNone/>
            </a:pPr>
            <a:r>
              <a:rPr lang="en-US">
                <a:sym typeface="+mn-ea"/>
              </a:rPr>
              <a:t>console.log(</a:t>
            </a:r>
            <a:r>
              <a:rPr lang="en-US" altLang="ru-RU">
                <a:sym typeface="+mn-ea"/>
              </a:rPr>
              <a:t>x); //(3) [100, 200, 300]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>
                <a:sym typeface="+mn-ea"/>
              </a:rPr>
              <a:t>Удаляем элементы</a:t>
            </a:r>
            <a:endParaRPr lang="en-US" alt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en-US"/>
              <a:t>- из начала массива</a:t>
            </a:r>
          </a:p>
          <a:p>
            <a:pPr marL="0" indent="0">
              <a:buNone/>
            </a:pPr>
            <a:r>
              <a:rPr lang="ru-RU" altLang="en-US">
                <a:sym typeface="+mn-ea"/>
              </a:rPr>
              <a:t>var num = [2,56,7,90,44];</a:t>
            </a:r>
          </a:p>
          <a:p>
            <a:pPr marL="0" indent="0">
              <a:buNone/>
            </a:pPr>
            <a:r>
              <a:rPr lang="ru-RU" altLang="en-US"/>
              <a:t>let first = num.shift();</a:t>
            </a:r>
          </a:p>
          <a:p>
            <a:pPr marL="0" indent="0">
              <a:buNone/>
            </a:pPr>
            <a:r>
              <a:rPr lang="ru-RU" altLang="en-US"/>
              <a:t>console.log(num, num.length, first);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en-US">
                <a:sym typeface="+mn-ea"/>
              </a:rPr>
              <a:t>- в конце массива:</a:t>
            </a:r>
            <a:endParaRPr lang="ru-RU" altLang="en-US"/>
          </a:p>
          <a:p>
            <a:pPr marL="0" indent="0">
              <a:buNone/>
            </a:pPr>
            <a:r>
              <a:rPr lang="ru-RU" altLang="en-US">
                <a:sym typeface="+mn-ea"/>
              </a:rPr>
              <a:t>var num = [2,56,7,90,44];</a:t>
            </a:r>
          </a:p>
          <a:p>
            <a:pPr marL="0" indent="0">
              <a:buNone/>
            </a:pPr>
            <a:r>
              <a:rPr lang="ru-RU" altLang="en-US">
                <a:sym typeface="+mn-ea"/>
              </a:rPr>
              <a:t>console.log(num, num.length);</a:t>
            </a:r>
          </a:p>
          <a:p>
            <a:pPr marL="0" indent="0">
              <a:buNone/>
            </a:pPr>
            <a:r>
              <a:rPr lang="ru-RU" altLang="en-US">
                <a:sym typeface="+mn-ea"/>
              </a:rPr>
              <a:t>let last = num.pop();</a:t>
            </a:r>
          </a:p>
          <a:p>
            <a:pPr marL="0" indent="0">
              <a:buNone/>
            </a:pPr>
            <a:r>
              <a:rPr lang="ru-RU" altLang="en-US">
                <a:sym typeface="+mn-ea"/>
              </a:rPr>
              <a:t>console.log(num, num.length, last);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31" y="310647"/>
            <a:ext cx="9605635" cy="1059305"/>
          </a:xfrm>
        </p:spPr>
        <p:txBody>
          <a:bodyPr>
            <a:normAutofit/>
          </a:bodyPr>
          <a:lstStyle/>
          <a:p>
            <a:r>
              <a:rPr lang="ru-RU" altLang="en-US" sz="3200" dirty="0"/>
              <a:t>Метод </a:t>
            </a:r>
            <a:r>
              <a:rPr lang="en-US" altLang="ru-RU" sz="3200" b="1" dirty="0"/>
              <a:t>splice()</a:t>
            </a:r>
            <a:r>
              <a:rPr lang="en-US" altLang="ru-RU" sz="3200" dirty="0"/>
              <a:t> </a:t>
            </a:r>
            <a:r>
              <a:rPr lang="ru-RU" altLang="en-US" sz="3200" dirty="0"/>
              <a:t>удаляет элементы, заменяет их новыми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1369952"/>
            <a:ext cx="4878389" cy="4421248"/>
          </a:xfrm>
        </p:spPr>
        <p:txBody>
          <a:bodyPr>
            <a:normAutofit fontScale="50000" lnSpcReduction="20000"/>
          </a:bodyPr>
          <a:lstStyle/>
          <a:p>
            <a:pPr marL="0" indent="0">
              <a:buNone/>
            </a:pPr>
            <a:r>
              <a:rPr lang="en-US" sz="4000" dirty="0" err="1">
                <a:hlinkClick r:id="rId2" action="ppaction://hlinkfile"/>
              </a:rPr>
              <a:t>arr.splice</a:t>
            </a:r>
            <a:r>
              <a:rPr lang="en-US" sz="4000" dirty="0"/>
              <a:t>(start, </a:t>
            </a:r>
            <a:r>
              <a:rPr lang="en-US" sz="4000" dirty="0" err="1"/>
              <a:t>deleteCount</a:t>
            </a:r>
            <a:r>
              <a:rPr lang="en-US" sz="4000" dirty="0"/>
              <a:t>[, item1[, item2[, ...]]])</a:t>
            </a:r>
          </a:p>
          <a:p>
            <a:pPr marL="0" indent="0">
              <a:buNone/>
            </a:pPr>
            <a:r>
              <a:rPr lang="en-US" b="1" dirty="0"/>
              <a:t>start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Индекс</a:t>
            </a:r>
            <a:r>
              <a:rPr lang="en-US" dirty="0"/>
              <a:t>,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которому</a:t>
            </a:r>
            <a:r>
              <a:rPr lang="en-US" dirty="0"/>
              <a:t> </a:t>
            </a:r>
            <a:r>
              <a:rPr lang="en-US" dirty="0" err="1"/>
              <a:t>начинает</a:t>
            </a:r>
            <a:r>
              <a:rPr lang="en-US" dirty="0"/>
              <a:t> </a:t>
            </a:r>
            <a:r>
              <a:rPr lang="en-US" dirty="0" err="1"/>
              <a:t>изменять</a:t>
            </a:r>
            <a:r>
              <a:rPr lang="en-US" dirty="0"/>
              <a:t> </a:t>
            </a:r>
            <a:r>
              <a:rPr lang="en-US" dirty="0" err="1"/>
              <a:t>массив</a:t>
            </a:r>
            <a:r>
              <a:rPr lang="en-US" dirty="0"/>
              <a:t>. </a:t>
            </a: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больше</a:t>
            </a:r>
            <a:r>
              <a:rPr lang="en-US" dirty="0"/>
              <a:t> </a:t>
            </a:r>
            <a:r>
              <a:rPr lang="en-US" dirty="0" err="1"/>
              <a:t>длины</a:t>
            </a:r>
            <a:r>
              <a:rPr lang="en-US" dirty="0"/>
              <a:t> </a:t>
            </a:r>
            <a:r>
              <a:rPr lang="en-US" dirty="0" err="1"/>
              <a:t>массива</a:t>
            </a:r>
            <a:r>
              <a:rPr lang="en-US" dirty="0"/>
              <a:t>, </a:t>
            </a:r>
            <a:r>
              <a:rPr lang="en-US" dirty="0" err="1"/>
              <a:t>реальный</a:t>
            </a:r>
            <a:r>
              <a:rPr lang="en-US" dirty="0"/>
              <a:t> </a:t>
            </a:r>
            <a:r>
              <a:rPr lang="en-US" dirty="0" err="1"/>
              <a:t>индекс</a:t>
            </a:r>
            <a:r>
              <a:rPr lang="en-US" dirty="0"/>
              <a:t> </a:t>
            </a:r>
            <a:r>
              <a:rPr lang="en-US" dirty="0" err="1"/>
              <a:t>будет</a:t>
            </a:r>
            <a:r>
              <a:rPr lang="en-US" dirty="0"/>
              <a:t> </a:t>
            </a:r>
            <a:r>
              <a:rPr lang="en-US" dirty="0" err="1"/>
              <a:t>установлен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длину</a:t>
            </a:r>
            <a:r>
              <a:rPr lang="en-US" dirty="0"/>
              <a:t> </a:t>
            </a:r>
            <a:r>
              <a:rPr lang="en-US" dirty="0" err="1"/>
              <a:t>массива</a:t>
            </a:r>
            <a:r>
              <a:rPr lang="en-US" dirty="0"/>
              <a:t>. </a:t>
            </a: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отрицателен</a:t>
            </a:r>
            <a:r>
              <a:rPr lang="en-US" dirty="0"/>
              <a:t>, </a:t>
            </a:r>
            <a:r>
              <a:rPr lang="en-US" dirty="0" err="1"/>
              <a:t>указывает</a:t>
            </a:r>
            <a:r>
              <a:rPr lang="en-US" dirty="0"/>
              <a:t> </a:t>
            </a:r>
            <a:r>
              <a:rPr lang="en-US" dirty="0" err="1"/>
              <a:t>индекс</a:t>
            </a:r>
            <a:r>
              <a:rPr lang="en-US" dirty="0"/>
              <a:t> </a:t>
            </a:r>
            <a:r>
              <a:rPr lang="en-US" dirty="0" err="1"/>
              <a:t>элемента</a:t>
            </a:r>
            <a:r>
              <a:rPr lang="en-US" dirty="0"/>
              <a:t> с </a:t>
            </a:r>
            <a:r>
              <a:rPr lang="en-US" dirty="0" err="1"/>
              <a:t>конца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deleteCount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Целое</a:t>
            </a:r>
            <a:r>
              <a:rPr lang="en-US" dirty="0"/>
              <a:t> </a:t>
            </a:r>
            <a:r>
              <a:rPr lang="en-US" dirty="0" err="1"/>
              <a:t>число</a:t>
            </a:r>
            <a:r>
              <a:rPr lang="en-US" dirty="0"/>
              <a:t>, </a:t>
            </a:r>
            <a:r>
              <a:rPr lang="en-US" dirty="0" err="1"/>
              <a:t>показывающее</a:t>
            </a:r>
            <a:r>
              <a:rPr lang="en-US" dirty="0"/>
              <a:t> </a:t>
            </a:r>
            <a:r>
              <a:rPr lang="en-US" dirty="0" err="1"/>
              <a:t>количество</a:t>
            </a:r>
            <a:r>
              <a:rPr lang="en-US" dirty="0"/>
              <a:t> </a:t>
            </a:r>
            <a:r>
              <a:rPr lang="en-US" dirty="0" err="1"/>
              <a:t>старых</a:t>
            </a:r>
            <a:r>
              <a:rPr lang="en-US" dirty="0"/>
              <a:t> </a:t>
            </a:r>
            <a:r>
              <a:rPr lang="en-US" dirty="0" err="1"/>
              <a:t>удаляемых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массива</a:t>
            </a:r>
            <a:r>
              <a:rPr lang="en-US" dirty="0"/>
              <a:t> </a:t>
            </a:r>
            <a:r>
              <a:rPr lang="en-US" dirty="0" err="1"/>
              <a:t>элементов</a:t>
            </a:r>
            <a:r>
              <a:rPr lang="en-US" dirty="0"/>
              <a:t>. </a:t>
            </a: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deleteCount</a:t>
            </a:r>
            <a:r>
              <a:rPr lang="en-US" dirty="0"/>
              <a:t> </a:t>
            </a:r>
            <a:r>
              <a:rPr lang="en-US" dirty="0" err="1"/>
              <a:t>равен</a:t>
            </a:r>
            <a:r>
              <a:rPr lang="en-US" dirty="0"/>
              <a:t> 0, </a:t>
            </a:r>
            <a:r>
              <a:rPr lang="en-US" dirty="0" err="1"/>
              <a:t>элементы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удаляются</a:t>
            </a:r>
            <a:r>
              <a:rPr lang="en-US" dirty="0"/>
              <a:t>. В </a:t>
            </a:r>
            <a:r>
              <a:rPr lang="en-US" dirty="0" err="1"/>
              <a:t>этом</a:t>
            </a:r>
            <a:r>
              <a:rPr lang="en-US" dirty="0"/>
              <a:t> </a:t>
            </a:r>
            <a:r>
              <a:rPr lang="en-US" dirty="0" err="1"/>
              <a:t>случае</a:t>
            </a:r>
            <a:r>
              <a:rPr lang="en-US" dirty="0"/>
              <a:t> </a:t>
            </a:r>
            <a:r>
              <a:rPr lang="en-US" dirty="0" err="1"/>
              <a:t>вы</a:t>
            </a:r>
            <a:r>
              <a:rPr lang="en-US" dirty="0"/>
              <a:t> </a:t>
            </a:r>
            <a:r>
              <a:rPr lang="en-US" dirty="0" err="1"/>
              <a:t>должны</a:t>
            </a:r>
            <a:r>
              <a:rPr lang="en-US" dirty="0"/>
              <a:t> </a:t>
            </a:r>
            <a:r>
              <a:rPr lang="en-US" dirty="0" err="1"/>
              <a:t>указать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минимум</a:t>
            </a:r>
            <a:r>
              <a:rPr lang="en-US" dirty="0"/>
              <a:t> </a:t>
            </a:r>
            <a:r>
              <a:rPr lang="en-US" dirty="0" err="1"/>
              <a:t>один</a:t>
            </a:r>
            <a:r>
              <a:rPr lang="en-US" dirty="0"/>
              <a:t> </a:t>
            </a:r>
            <a:r>
              <a:rPr lang="en-US" dirty="0" err="1"/>
              <a:t>новый</a:t>
            </a:r>
            <a:r>
              <a:rPr lang="en-US" dirty="0"/>
              <a:t> </a:t>
            </a:r>
            <a:r>
              <a:rPr lang="en-US" dirty="0" err="1"/>
              <a:t>элемент</a:t>
            </a:r>
            <a:r>
              <a:rPr lang="en-US" dirty="0"/>
              <a:t>. </a:t>
            </a: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deleteCount</a:t>
            </a:r>
            <a:r>
              <a:rPr lang="en-US" dirty="0"/>
              <a:t> </a:t>
            </a:r>
            <a:r>
              <a:rPr lang="en-US" dirty="0" err="1"/>
              <a:t>больше</a:t>
            </a:r>
            <a:r>
              <a:rPr lang="en-US" dirty="0"/>
              <a:t> </a:t>
            </a:r>
            <a:r>
              <a:rPr lang="en-US" dirty="0" err="1"/>
              <a:t>количества</a:t>
            </a:r>
            <a:r>
              <a:rPr lang="en-US" dirty="0"/>
              <a:t> </a:t>
            </a:r>
            <a:r>
              <a:rPr lang="en-US" dirty="0" err="1"/>
              <a:t>элементов</a:t>
            </a:r>
            <a:r>
              <a:rPr lang="en-US" dirty="0"/>
              <a:t>, </a:t>
            </a:r>
            <a:r>
              <a:rPr lang="en-US" dirty="0" err="1"/>
              <a:t>оставшихся</a:t>
            </a:r>
            <a:r>
              <a:rPr lang="en-US" dirty="0"/>
              <a:t> в </a:t>
            </a:r>
            <a:r>
              <a:rPr lang="en-US" dirty="0" err="1"/>
              <a:t>массиве</a:t>
            </a:r>
            <a:r>
              <a:rPr lang="en-US" dirty="0"/>
              <a:t>, </a:t>
            </a:r>
            <a:r>
              <a:rPr lang="en-US" dirty="0" err="1"/>
              <a:t>начиная</a:t>
            </a:r>
            <a:r>
              <a:rPr lang="en-US" dirty="0"/>
              <a:t> с </a:t>
            </a:r>
            <a:r>
              <a:rPr lang="en-US" dirty="0" err="1"/>
              <a:t>индекса</a:t>
            </a:r>
            <a:r>
              <a:rPr lang="en-US" dirty="0"/>
              <a:t> start, 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будут</a:t>
            </a:r>
            <a:r>
              <a:rPr lang="en-US" dirty="0"/>
              <a:t> </a:t>
            </a:r>
            <a:r>
              <a:rPr lang="en-US" dirty="0" err="1"/>
              <a:t>удалены</a:t>
            </a:r>
            <a:r>
              <a:rPr lang="en-US" dirty="0"/>
              <a:t> </a:t>
            </a:r>
            <a:r>
              <a:rPr lang="en-US" dirty="0" err="1"/>
              <a:t>все</a:t>
            </a:r>
            <a:r>
              <a:rPr lang="en-US" dirty="0"/>
              <a:t> </a:t>
            </a:r>
            <a:r>
              <a:rPr lang="en-US" dirty="0" err="1"/>
              <a:t>элементы</a:t>
            </a:r>
            <a:r>
              <a:rPr lang="en-US" dirty="0"/>
              <a:t> </a:t>
            </a:r>
            <a:r>
              <a:rPr lang="en-US" dirty="0" err="1"/>
              <a:t>до</a:t>
            </a:r>
            <a:r>
              <a:rPr lang="en-US" dirty="0"/>
              <a:t> </a:t>
            </a:r>
            <a:r>
              <a:rPr lang="en-US" dirty="0" err="1"/>
              <a:t>конца</a:t>
            </a:r>
            <a:r>
              <a:rPr lang="en-US" dirty="0"/>
              <a:t> </a:t>
            </a:r>
            <a:r>
              <a:rPr lang="en-US" dirty="0" err="1"/>
              <a:t>массива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itemN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Необязательные</a:t>
            </a:r>
            <a:r>
              <a:rPr lang="en-US" dirty="0"/>
              <a:t> </a:t>
            </a:r>
            <a:r>
              <a:rPr lang="en-US" dirty="0" err="1"/>
              <a:t>параметры</a:t>
            </a:r>
            <a:r>
              <a:rPr lang="en-US" dirty="0"/>
              <a:t>. </a:t>
            </a:r>
            <a:r>
              <a:rPr lang="en-US" dirty="0" err="1"/>
              <a:t>Добавляемые</a:t>
            </a:r>
            <a:r>
              <a:rPr lang="en-US" dirty="0"/>
              <a:t> к </a:t>
            </a:r>
            <a:r>
              <a:rPr lang="en-US" dirty="0" err="1"/>
              <a:t>массиву</a:t>
            </a:r>
            <a:r>
              <a:rPr lang="en-US" dirty="0"/>
              <a:t> </a:t>
            </a:r>
            <a:r>
              <a:rPr lang="en-US" dirty="0" err="1"/>
              <a:t>элементы</a:t>
            </a:r>
            <a:r>
              <a:rPr lang="en-US" dirty="0"/>
              <a:t>. </a:t>
            </a: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вы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укажете</a:t>
            </a:r>
            <a:r>
              <a:rPr lang="en-US" dirty="0"/>
              <a:t> </a:t>
            </a:r>
            <a:r>
              <a:rPr lang="en-US" dirty="0" err="1"/>
              <a:t>никакого</a:t>
            </a:r>
            <a:r>
              <a:rPr lang="en-US" dirty="0"/>
              <a:t> </a:t>
            </a:r>
            <a:r>
              <a:rPr lang="en-US" dirty="0" err="1"/>
              <a:t>элемента</a:t>
            </a:r>
            <a:r>
              <a:rPr lang="en-US" dirty="0"/>
              <a:t>, splice() </a:t>
            </a:r>
            <a:r>
              <a:rPr lang="en-US" dirty="0" err="1"/>
              <a:t>просто</a:t>
            </a:r>
            <a:r>
              <a:rPr lang="en-US" dirty="0"/>
              <a:t> </a:t>
            </a:r>
            <a:r>
              <a:rPr lang="en-US" dirty="0" err="1"/>
              <a:t>удалит</a:t>
            </a:r>
            <a:r>
              <a:rPr lang="en-US" dirty="0"/>
              <a:t> </a:t>
            </a:r>
            <a:r>
              <a:rPr lang="en-US" dirty="0" err="1"/>
              <a:t>элементы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массива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69952"/>
            <a:ext cx="4875211" cy="4421248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sz="4000" dirty="0"/>
              <a:t>const decimal = [0,1,2,3,4,5,6]</a:t>
            </a:r>
          </a:p>
          <a:p>
            <a:pPr marL="0" indent="0">
              <a:buNone/>
            </a:pPr>
            <a:r>
              <a:rPr lang="en-US" sz="4000" dirty="0"/>
              <a:t>let some = </a:t>
            </a:r>
            <a:r>
              <a:rPr lang="en-US" sz="4000" dirty="0" err="1"/>
              <a:t>decimal.splice</a:t>
            </a:r>
            <a:r>
              <a:rPr lang="en-US" sz="4000" dirty="0"/>
              <a:t>(2, 3, 40, 40);</a:t>
            </a:r>
          </a:p>
          <a:p>
            <a:pPr marL="0" indent="0">
              <a:buNone/>
            </a:pPr>
            <a:r>
              <a:rPr lang="en-US" sz="4000" dirty="0"/>
              <a:t>console.log('decimal', decimal); //decimal (6) [0, 1, 40, 40, 5, 6]</a:t>
            </a:r>
          </a:p>
          <a:p>
            <a:pPr marL="0" indent="0">
              <a:buNone/>
            </a:pPr>
            <a:r>
              <a:rPr lang="en-US" sz="4000" dirty="0"/>
              <a:t>console.log('</a:t>
            </a:r>
            <a:r>
              <a:rPr lang="en-US" sz="4000" dirty="0" err="1"/>
              <a:t>some',some</a:t>
            </a:r>
            <a:r>
              <a:rPr lang="en-US" sz="4000" dirty="0"/>
              <a:t>); //some (3) [2, 3, 4]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33B915E7098443A07546A43BE9C089" ma:contentTypeVersion="14" ma:contentTypeDescription="Создание документа." ma:contentTypeScope="" ma:versionID="2627cc01faecb43d20c39b309fc780a5">
  <xsd:schema xmlns:xsd="http://www.w3.org/2001/XMLSchema" xmlns:xs="http://www.w3.org/2001/XMLSchema" xmlns:p="http://schemas.microsoft.com/office/2006/metadata/properties" xmlns:ns2="736568fc-329e-4fa0-903f-cea0949d01d7" xmlns:ns3="a5a4094b-087e-45b9-aeca-43322ae892d2" targetNamespace="http://schemas.microsoft.com/office/2006/metadata/properties" ma:root="true" ma:fieldsID="103ac4d5545baedadaaf529c23a902db" ns2:_="" ns3:_="">
    <xsd:import namespace="736568fc-329e-4fa0-903f-cea0949d01d7"/>
    <xsd:import namespace="a5a4094b-087e-45b9-aeca-43322ae892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_x0410__x0432__x0440__x044f__x0442__x0430__x0410__x043d__x0434__x0440__x0435__x0439__x0412__x0438__x043a__x0442__x043e__x0440__x043e__x0432__x0438__x0447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6568fc-329e-4fa0-903f-cea0949d01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168b2bcd-3960-4df8-afb5-1b38f07337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x0410__x0432__x0440__x044f__x0442__x0430__x0410__x043d__x0434__x0440__x0435__x0439__x0412__x0438__x043a__x0442__x043e__x0440__x043e__x0432__x0438__x0447_" ma:index="21" nillable="true" ma:displayName="Аврята Андрей Викторович" ma:format="Dropdown" ma:list="UserInfo" ma:SharePointGroup="0" ma:internalName="_x0410__x0432__x0440__x044f__x0442__x0430__x0410__x043d__x0434__x0440__x0435__x0439__x0412__x0438__x043a__x0442__x043e__x0440__x043e__x0432__x0438__x0447_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4094b-087e-45b9-aeca-43322ae892d2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5a8702d-4af5-49bf-8116-fee9d85dbf56}" ma:internalName="TaxCatchAll" ma:showField="CatchAllData" ma:web="a5a4094b-087e-45b9-aeca-43322ae892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2E0A4E-C5C2-4A63-AEF6-36D0CDF24F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8F96AB-F6A2-4074-A514-1098001B22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6568fc-329e-4fa0-903f-cea0949d01d7"/>
    <ds:schemaRef ds:uri="a5a4094b-087e-45b9-aeca-43322ae892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0</TotalTime>
  <Words>2497</Words>
  <Application>Microsoft Office PowerPoint</Application>
  <PresentationFormat>Широкоэкранный</PresentationFormat>
  <Paragraphs>262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Arial</vt:lpstr>
      <vt:lpstr>Trebuchet MS</vt:lpstr>
      <vt:lpstr>Tw Cen MT</vt:lpstr>
      <vt:lpstr>Контур</vt:lpstr>
      <vt:lpstr>Массивы в JavaScript</vt:lpstr>
      <vt:lpstr>Массив - это...</vt:lpstr>
      <vt:lpstr>Создание массива</vt:lpstr>
      <vt:lpstr>Свойство массива</vt:lpstr>
      <vt:lpstr>Вывод элементов массива - метод arr.join([separator])</vt:lpstr>
      <vt:lpstr>Использование цикла for для перебора массива</vt:lpstr>
      <vt:lpstr>Методы массивов. Добавляем элементы</vt:lpstr>
      <vt:lpstr>Удаляем элементы</vt:lpstr>
      <vt:lpstr>Метод splice() удаляет элементы, заменяет их новыми</vt:lpstr>
      <vt:lpstr>Метод slice() возвращает новый массив, содержащий копию части исходного массива.</vt:lpstr>
      <vt:lpstr>Копирование информации в другой массив с помощью array.slice()</vt:lpstr>
      <vt:lpstr>Объединение массивов методом concat()</vt:lpstr>
      <vt:lpstr>Объединение массивов оператором расширения (spread) </vt:lpstr>
      <vt:lpstr>Сортировка массива</vt:lpstr>
      <vt:lpstr>Сортировка массива строк с помощью функции</vt:lpstr>
      <vt:lpstr>Сортировка массива чисел с помощью функции</vt:lpstr>
      <vt:lpstr>Поворот массива - метод reverse()</vt:lpstr>
      <vt:lpstr>Перебираем элементы с методом forEach()</vt:lpstr>
      <vt:lpstr>Отличия for{} и forEach()</vt:lpstr>
      <vt:lpstr>новый массив на основе старого с помощью array.map()</vt:lpstr>
      <vt:lpstr>Метод reduce() и reduceRight() для выполнения операций с элементами массива</vt:lpstr>
      <vt:lpstr>Метод reduce() с начальным значением</vt:lpstr>
      <vt:lpstr>Фильтрация массива</vt:lpstr>
      <vt:lpstr>Очистка массива</vt:lpstr>
      <vt:lpstr>Методы array.every() и array.some() для получения данных об элементах массива</vt:lpstr>
      <vt:lpstr>Поиск определенного элемента в массиве</vt:lpstr>
      <vt:lpstr>Метод findIndex() возвращает индекс элемента, соответствующего условию</vt:lpstr>
      <vt:lpstr>Ассоциативные массивы</vt:lpstr>
      <vt:lpstr>статические методы массивов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69</cp:revision>
  <dcterms:created xsi:type="dcterms:W3CDTF">2020-09-28T06:35:00Z</dcterms:created>
  <dcterms:modified xsi:type="dcterms:W3CDTF">2023-02-20T19:28:08Z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1033-11.2.0.10463</vt:lpwstr>
  </property>
  <property fmtid="{D5CDD505-2E9C-101B-9397-08002B2CF9AE}" pid="3" name="ICV">
    <vt:lpwstr>7765DDB64E724A3E8B2EFF6E9A762852</vt:lpwstr>
  </property>
</Properties>
</file>