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0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en-US" dirty="0"/>
              <a:t>Классы в </a:t>
            </a:r>
            <a:r>
              <a:rPr lang="en-US" dirty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Геттеры и сеттеры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 get id(){</a:t>
            </a:r>
            <a:endParaRPr lang="en-US"/>
          </a:p>
          <a:p>
            <a:pPr marL="0" indent="0">
              <a:buNone/>
            </a:pPr>
            <a:r>
              <a:rPr lang="en-US"/>
              <a:t>    return this.#id;</a:t>
            </a:r>
            <a:endParaRPr lang="en-US"/>
          </a:p>
          <a:p>
            <a:pPr marL="0" indent="0">
              <a:buNone/>
            </a:pPr>
            <a:r>
              <a:rPr lang="en-US"/>
              <a:t> }</a:t>
            </a:r>
            <a:endParaRPr lang="en-US"/>
          </a:p>
          <a:p>
            <a:pPr marL="0" indent="0">
              <a:buNone/>
            </a:pPr>
            <a:r>
              <a:rPr lang="en-US"/>
              <a:t> set id(value){</a:t>
            </a:r>
            <a:endParaRPr lang="en-US"/>
          </a:p>
          <a:p>
            <a:pPr marL="0" indent="0">
              <a:buNone/>
            </a:pPr>
            <a:r>
              <a:rPr lang="en-US"/>
              <a:t>    this.#id = value;</a:t>
            </a:r>
            <a:endParaRPr lang="en-US"/>
          </a:p>
          <a:p>
            <a:pPr marL="0" indent="0">
              <a:buNone/>
            </a:pPr>
            <a:r>
              <a:rPr lang="en-US"/>
              <a:t> }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Используем геттер и сеттер 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5381625"/>
          </a:xfrm>
        </p:spPr>
        <p:txBody>
          <a:bodyPr/>
          <a:p>
            <a:pPr marL="0" indent="0">
              <a:buNone/>
            </a:pPr>
            <a:r>
              <a:rPr lang="en-US" sz="1600"/>
              <a:t>class Human 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  #id     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  constructor(firstname, lastname, birthday) 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    this.firstname = firstname;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    this.lastname = lastname;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    this.birthday = birthday;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    this.#id = Math.floor(Math.random()*10e6);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  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  showInfo() 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    console.log(this.firstname + ' ' + this.lastname);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  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  showAge() 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    const deltaTime = Date.now() - Date.parse(this.birthday);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    const age = Math.floor(deltaTime / (365 * 24 * 60 * 60 * 1000));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    console.log(this.firstname + ' ' + this.lastname + ' is ' + age + ' years old.');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  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 </a:t>
            </a:r>
            <a:endParaRPr lang="en-US" sz="16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 sz="1600">
                <a:sym typeface="+mn-ea"/>
              </a:rPr>
              <a:t> get id(){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        return this.#id;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      }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      set id(value){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        this.#id = value;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      }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  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console.log(john.id);  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 john.id = 1;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console.log(john.id);</a:t>
            </a:r>
            <a:endParaRPr 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Результат в консоли</a:t>
            </a:r>
            <a:endParaRPr lang="ru-RU" altLang="en-US"/>
          </a:p>
        </p:txBody>
      </p:sp>
      <p:pic>
        <p:nvPicPr>
          <p:cNvPr id="14" name="Picture 14" descr="get-se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0995" y="1303655"/>
            <a:ext cx="8157210" cy="52127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Наследование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2000"/>
              <a:t>class Teacher </a:t>
            </a:r>
            <a:r>
              <a:rPr lang="en-US" sz="2000" b="1"/>
              <a:t>extends </a:t>
            </a:r>
            <a:r>
              <a:rPr lang="en-US" sz="2000"/>
              <a:t>Human{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  constructor(firstname, lastname, birthday, subjects = []){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    super(firstname, lastname, birthday );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    this.subjects = subjects;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  }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  showSubjects() {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    console.log(this.firstname + ' ' + this.lastname + ' can teach you '+ this.subjects.join(', '));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  }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} 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   </a:t>
            </a:r>
            <a:endParaRPr lang="en-US" sz="200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1633855"/>
          </a:xfrm>
        </p:spPr>
        <p:txBody>
          <a:bodyPr/>
          <a:p>
            <a:pPr marL="0" indent="0">
              <a:buNone/>
            </a:pPr>
            <a:r>
              <a:rPr lang="en-US" sz="2000"/>
              <a:t>kate.showInfo();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kate.showAge();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kate.showSubjects();</a:t>
            </a:r>
            <a:endParaRPr lang="en-US" sz="2000"/>
          </a:p>
        </p:txBody>
      </p:sp>
      <p:pic>
        <p:nvPicPr>
          <p:cNvPr id="8" name="Picture 8" descr="methods-tips"/>
          <p:cNvPicPr>
            <a:picLocks noChangeAspect="1"/>
          </p:cNvPicPr>
          <p:nvPr/>
        </p:nvPicPr>
        <p:blipFill>
          <a:blip r:embed="rId1"/>
          <a:srcRect r="8030"/>
          <a:stretch>
            <a:fillRect/>
          </a:stretch>
        </p:blipFill>
        <p:spPr>
          <a:xfrm>
            <a:off x="6197600" y="2533650"/>
            <a:ext cx="5687695" cy="1020445"/>
          </a:xfrm>
          <a:prstGeom prst="rect">
            <a:avLst/>
          </a:prstGeom>
        </p:spPr>
      </p:pic>
      <p:pic>
        <p:nvPicPr>
          <p:cNvPr id="9" name="Picture 9" descr="class-teacher-insta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3776345"/>
            <a:ext cx="5295900" cy="10439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Наследование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2000"/>
              <a:t>class ITMentor extends Teacher{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  constructor(firstname, lastname, birthday, subjects = [], level){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    super(firstname, lastname, birthday, subjects);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    this.level = level;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  }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  showLevel(){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    console.log(this.firstname + ' ' + this.lastname + ' has level '+ this.level);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  }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}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    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 sz="2000">
                <a:sym typeface="+mn-ea"/>
              </a:rPr>
              <a:t>const andrew = new ITMentor("Andrew", "Phillipov", '07/22/1986', ['HTML', 'CSS', 'JavaScript', 'React', 'Angular'], 'Senior');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ym typeface="+mn-ea"/>
              </a:rPr>
              <a:t>    andrew.showInfo();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ym typeface="+mn-ea"/>
              </a:rPr>
              <a:t>    andrew.showAge();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ym typeface="+mn-ea"/>
              </a:rPr>
              <a:t>    andrew.showSubjects();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ym typeface="+mn-ea"/>
              </a:rPr>
              <a:t>    andrew.showLevel();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Цепочка прототипов</a:t>
            </a:r>
            <a:endParaRPr lang="ru-RU" altLang="en-US"/>
          </a:p>
        </p:txBody>
      </p:sp>
      <p:pic>
        <p:nvPicPr>
          <p:cNvPr id="11" name="Picture 11" descr="prototype-chai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2220" y="1174750"/>
            <a:ext cx="714629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Полиморфизм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900" b="1"/>
              <a:t>Полиморфизм </a:t>
            </a:r>
            <a:r>
              <a:rPr lang="en-US" sz="2900"/>
              <a:t>можно перевести, как </a:t>
            </a:r>
            <a:r>
              <a:rPr lang="en-US" sz="2900" i="1"/>
              <a:t>множество форм</a:t>
            </a:r>
            <a:r>
              <a:rPr lang="en-US" sz="2900"/>
              <a:t>. Этот принцип помогает проектировать объекты таким образом, чтобы они могли совместно использовать или переопределять любое поведение. Чаще всего для переопределения используются методы родительского класса. Отсюда можно сделать вывод, что </a:t>
            </a:r>
            <a:r>
              <a:rPr lang="en-US" sz="2900" b="1"/>
              <a:t>полиморфизм использует </a:t>
            </a:r>
            <a:r>
              <a:rPr lang="en-US" sz="2900" b="1" i="1"/>
              <a:t>наследование</a:t>
            </a:r>
            <a:r>
              <a:rPr lang="en-US" sz="2900"/>
              <a:t>.</a:t>
            </a:r>
            <a:endParaRPr lang="en-US" sz="2900"/>
          </a:p>
          <a:p>
            <a:pPr marL="0" indent="0">
              <a:buNone/>
            </a:pPr>
            <a:r>
              <a:rPr lang="ru-RU" altLang="en-US" sz="2900"/>
              <a:t>С</a:t>
            </a:r>
            <a:r>
              <a:rPr lang="en-US" sz="2900"/>
              <a:t>мысл полиморфизма в ООП заключается в том, что вы можете вызвать один и тот же метод для разных объектов, но при этом для каждого объекта этот метод сработает по-своему. </a:t>
            </a:r>
            <a:endParaRPr lang="en-US" sz="2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Переопределяем функцию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1600"/>
              <a:t>class ITMentor extends Teacher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constructor(firstname, lastname, birthday, subjects = [], level){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  super(firstname, lastname, birthday, subjects);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  this.level = level;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showSubjects() 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  console.log('With '+this.firstname + ' ' + this.lastname + ' you can get such IT skills: '+ this.subjects.join(', '));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  document.write('&lt;p&gt;With '+this.firstname + ' ' + this.lastname + ' you can get such IT skills: &lt;/p&gt;&lt;ol&gt;&lt;li&gt;'+ this.subjects.join('&lt;li&gt;')+'&lt;/ol&gt;');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showLevel(){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  console.log(this.firstname + ' ' + this.lastname + ' has level '+ this.level);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const andrew = new ITMentor("Andrew", "Phillipov", '07/22/1986', ['HTML', 'CSS', 'JavaScript', 'React', 'Angular'], 'Senior');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andrew.showSubjects();</a:t>
            </a:r>
            <a:endParaRPr lang="en-US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Результат вызова метода </a:t>
            </a:r>
            <a:endParaRPr lang="ru-RU" altLang="en-US"/>
          </a:p>
        </p:txBody>
      </p:sp>
      <p:pic>
        <p:nvPicPr>
          <p:cNvPr id="16" name="Picture 16" descr="polimorfiz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4695" y="2259965"/>
            <a:ext cx="7872730" cy="37966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190500"/>
            <a:ext cx="11074400" cy="582930"/>
          </a:xfrm>
        </p:spPr>
        <p:txBody>
          <a:bodyPr/>
          <a:p>
            <a:r>
              <a:rPr lang="ru-RU" altLang="en-US" sz="3400"/>
              <a:t>Вывод информации встроенным методом </a:t>
            </a:r>
            <a:r>
              <a:rPr lang="en-US" altLang="ru-RU" sz="3400"/>
              <a:t>toString()</a:t>
            </a:r>
            <a:endParaRPr lang="en-US" altLang="ru-RU" sz="340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 document.write('Class Human: '+john + '&lt;br&gt;');</a:t>
            </a:r>
            <a:endParaRPr lang="en-US"/>
          </a:p>
          <a:p>
            <a:pPr marL="0" indent="0">
              <a:buNone/>
            </a:pPr>
            <a:r>
              <a:rPr lang="en-US"/>
              <a:t>  document.write('Class Teacher: '+kate + '&lt;br&gt;');</a:t>
            </a:r>
            <a:endParaRPr lang="en-US"/>
          </a:p>
          <a:p>
            <a:pPr marL="0" indent="0">
              <a:buNone/>
            </a:pPr>
            <a:r>
              <a:rPr lang="en-US"/>
              <a:t>  document.write('Class ITMentor: '+andrew + '&lt;br&gt;');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 sz="2800"/>
              <a:t>Результат на экране:</a:t>
            </a: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/>
              <a:t>Class Human: [object Object]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Class Teacher: [object Object]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Class ITMentor: [object Object]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Синтаксис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500"/>
              <a:t>Синтаксис класса в JavaScript подразумевает, что вы используете ключевое слово </a:t>
            </a:r>
            <a:r>
              <a:rPr lang="en-US" sz="2500" b="1"/>
              <a:t>class</a:t>
            </a:r>
            <a:r>
              <a:rPr lang="en-US" sz="2500"/>
              <a:t>, имя (название) этого класса с большой буквы и внутри него описываете главную функцию-конструктор, которая так и называется - constructor. В этой функции, как правило, вы указываете все свойства класса, а методы описываете, как другие функции внутри класса.</a:t>
            </a:r>
            <a:endParaRPr lang="en-US" sz="2500"/>
          </a:p>
          <a:p>
            <a:pPr marL="0" indent="0">
              <a:buNone/>
            </a:pPr>
            <a:r>
              <a:rPr lang="en-US" sz="2500"/>
              <a:t>class ClassName {</a:t>
            </a:r>
            <a:endParaRPr lang="en-US" sz="2500"/>
          </a:p>
          <a:p>
            <a:pPr marL="0" indent="0">
              <a:buNone/>
            </a:pPr>
            <a:r>
              <a:rPr lang="en-US" sz="2500"/>
              <a:t>   constructor(param1, param2){</a:t>
            </a:r>
            <a:endParaRPr lang="en-US" sz="2500"/>
          </a:p>
          <a:p>
            <a:pPr marL="914400" lvl="2" indent="0">
              <a:buNone/>
            </a:pPr>
            <a:r>
              <a:rPr lang="en-US" sz="2500"/>
              <a:t>this.param1 = param1;</a:t>
            </a:r>
            <a:endParaRPr lang="en-US" sz="2500"/>
          </a:p>
          <a:p>
            <a:pPr marL="914400" lvl="2" indent="0">
              <a:buNone/>
            </a:pPr>
            <a:r>
              <a:rPr lang="en-US" sz="2500"/>
              <a:t>this.param2 = param2;</a:t>
            </a:r>
            <a:endParaRPr lang="en-US" sz="2500"/>
          </a:p>
          <a:p>
            <a:pPr marL="0" indent="0">
              <a:buNone/>
            </a:pPr>
            <a:r>
              <a:rPr lang="en-US" sz="2500"/>
              <a:t>   }</a:t>
            </a:r>
            <a:endParaRPr lang="en-US" sz="2500"/>
          </a:p>
          <a:p>
            <a:pPr marL="0" indent="0">
              <a:buNone/>
            </a:pPr>
            <a:r>
              <a:rPr lang="en-US" sz="2500"/>
              <a:t>}</a:t>
            </a:r>
            <a:endParaRPr lang="en-US"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Изменяем </a:t>
            </a:r>
            <a:r>
              <a:rPr lang="en-US"/>
              <a:t>Human.toString()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1600"/>
              <a:t>class Human 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#id     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constructor(firstname, lastname, birthday) 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  this.firstname = firstname;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  this.lastname = lastname;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  this.birthday = birthday;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  this.#id = Math.floor(Math.random()*10e6);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  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...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</a:t>
            </a:r>
            <a:r>
              <a:rPr lang="en-US" sz="2200" b="1"/>
              <a:t>toString(){</a:t>
            </a:r>
            <a:endParaRPr lang="en-US" sz="2200" b="1"/>
          </a:p>
          <a:p>
            <a:pPr marL="0" indent="0">
              <a:buNone/>
            </a:pPr>
            <a:r>
              <a:rPr lang="en-US" sz="2200" b="1"/>
              <a:t>      return this.firstname + ' ' + this.lastname + ' is a '+ this.constructor.name;</a:t>
            </a:r>
            <a:endParaRPr lang="en-US" sz="2200" b="1"/>
          </a:p>
          <a:p>
            <a:pPr marL="0" indent="0">
              <a:buNone/>
            </a:pPr>
            <a:r>
              <a:rPr lang="en-US" sz="2200" b="1"/>
              <a:t>    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}</a:t>
            </a:r>
            <a:endParaRPr lang="en-US" sz="16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 sz="2600"/>
              <a:t>Class Human: Billy Thomas is a Human</a:t>
            </a:r>
            <a:endParaRPr lang="en-US" sz="2600"/>
          </a:p>
          <a:p>
            <a:pPr marL="0" indent="0">
              <a:buNone/>
            </a:pPr>
            <a:r>
              <a:rPr lang="en-US" sz="2600"/>
              <a:t>Class Teacher: Kate Lowdell is a Teacher</a:t>
            </a:r>
            <a:endParaRPr lang="en-US" sz="2600"/>
          </a:p>
          <a:p>
            <a:pPr marL="0" indent="0">
              <a:buNone/>
            </a:pPr>
            <a:r>
              <a:rPr lang="en-US" sz="2600"/>
              <a:t>Class ITMentor: Andrew Phillipov is a ITMentor</a:t>
            </a:r>
            <a:endParaRPr lang="en-US" sz="2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Оператор </a:t>
            </a:r>
            <a:r>
              <a:rPr lang="en-US">
                <a:sym typeface="+mn-ea"/>
              </a:rPr>
              <a:t>instanceof  Class</a:t>
            </a:r>
            <a:endParaRPr lang="ru-RU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1600"/>
              <a:t> console.log(john instanceof Human); //true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console.log(kate instanceof Teacher); //true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console.log(kate instanceof Human); //true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console.log(andrew instanceof ITMentor); //true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console.log(andrew instanceof Teacher); //true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console.log(andrew instanceof Human); //true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console.log(john instanceof Teacher); //false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console.log(john instanceof ITMentor); //false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  console.log(john instanceof Array); //false</a:t>
            </a:r>
            <a:endParaRPr lang="en-US" sz="16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Расширение стандартных классов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2000"/>
              <a:t>class StringInfo extends String {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calcLetter(letter) {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  let count = 0;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  let index = this.indexOf(letter);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  while(index != -1){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    count++;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    index = this.indexOf(letter,index+1);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  }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  return count;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}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}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5483225"/>
          </a:xfrm>
        </p:spPr>
        <p:txBody>
          <a:bodyPr/>
          <a:p>
            <a:pPr marL="0" indent="0">
              <a:buNone/>
            </a:pPr>
            <a:r>
              <a:rPr lang="en-US" sz="2000"/>
              <a:t>let myStr = new StringInfo("When the going gets tough, the tough get going.");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console.log('g in "'+myStr +'" = '+ myStr.calcLetter('g'));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console.log('going in "'+myStr +'" = '+ myStr.calcLetter('going'));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console.log('"text" in "'+myStr +'" = '+ myStr.calcLetter('text'));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"g" in "When the going gets tough, the tough get going." = 8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"going" in "When the going gets tough, the tough get going." = 2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"text" in "When the going gets tough, the tough get going." = 0</a:t>
            </a:r>
            <a:endParaRPr 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Ошибки использования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2800"/>
              <a:t>let strHow = 'How do you do?';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console.log('"do" in "'+ strHow +'" = '+ strHow.calcLetter('do'));</a:t>
            </a:r>
            <a:endParaRPr lang="en-US" sz="2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 sz="2500"/>
              <a:t>Ошибка будет в виде сообщения, что strHow.calcLetter не является функцией, т.к. в объекте String, к которому принадлежит переменная strHow, такой метод не предусмотрен:</a:t>
            </a:r>
            <a:endParaRPr lang="en-US" sz="2500"/>
          </a:p>
          <a:p>
            <a:pPr marL="0" indent="0">
              <a:buNone/>
            </a:pPr>
            <a:endParaRPr lang="en-US" sz="2500"/>
          </a:p>
          <a:p>
            <a:pPr marL="0" indent="0">
              <a:buNone/>
            </a:pPr>
            <a:r>
              <a:rPr lang="en-US" sz="2500">
                <a:solidFill>
                  <a:srgbClr val="FF0000"/>
                </a:solidFill>
              </a:rPr>
              <a:t>Uncaught TypeError: strHow.calcLetter is not a function.</a:t>
            </a:r>
            <a:endParaRPr lang="en-US" sz="2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класса </a:t>
            </a:r>
            <a:r>
              <a:rPr lang="en-US" altLang="en-US"/>
              <a:t>Human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1800"/>
              <a:t>class Human {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      constructor(firstname, lastname, birthday) {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        this.firstname = firstname;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        this.lastname = lastname;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        this.birthday = birthday;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      }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      showInfo() {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        console.log(this.firstname + ' ' + this.lastname);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      }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      showAge() {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        const deltaTime = Date.now() - Date.parse(this.birthday);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        const age = Math.floor(deltaTime / (365 * 24 * 60 * 60 * 1000));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        console.log(this.firstname + ' ' + this.lastname + ' is ' + age + ' years old.');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      }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}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  </a:t>
            </a:r>
            <a:endParaRPr 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Переменные-экземпляры класса </a:t>
            </a:r>
            <a:r>
              <a:rPr lang="en-US"/>
              <a:t>Human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614535" cy="2609850"/>
          </a:xfrm>
        </p:spPr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const john = new Human('John', 'Smith', '09-17-2003');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  john.showInfo();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  john.showAge();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класс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74345" y="4213225"/>
            <a:ext cx="974979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класса </a:t>
            </a:r>
            <a:r>
              <a:rPr lang="en-US" altLang="en-US"/>
              <a:t>Human</a:t>
            </a:r>
            <a:endParaRPr lang="en-US" altLang="en-US"/>
          </a:p>
        </p:txBody>
      </p:sp>
      <p:pic>
        <p:nvPicPr>
          <p:cNvPr id="4" name="Picture 4" descr="class-method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77795" y="2103755"/>
            <a:ext cx="6835140" cy="3093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класса </a:t>
            </a:r>
            <a:r>
              <a:rPr lang="en-US" altLang="en-US"/>
              <a:t>Rectangle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2000"/>
              <a:t> class Rectangle {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constructor(width, height){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  this.width = width;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  this.height = height;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}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square() {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  return this.width*this.height;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}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perimeter(){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  return 2*(this.width+this.height);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}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}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 sz="2200"/>
              <a:t>let rect1 = new Rectangle(20, 30);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console.log(rect1.square(), rect1.perimeter()); //600 100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let rect2 = new Rectangle(78, 92);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console.log(rect2.square(), rect2.perimeter()); // 7176 340</a:t>
            </a: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console.log(rect1, rect2);</a:t>
            </a:r>
            <a:endParaRPr lang="en-US"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Переменные класса </a:t>
            </a:r>
            <a:r>
              <a:rPr lang="en-US"/>
              <a:t>Rectangle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21" name="Picture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43915" y="1757045"/>
            <a:ext cx="4914900" cy="3787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</a:t>
            </a:r>
            <a:r>
              <a:rPr lang="en-US"/>
              <a:t>ринципы ООП</a:t>
            </a:r>
            <a:r>
              <a:rPr lang="ru-RU" altLang="en-US"/>
              <a:t>. Инкапсуляция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Публичные свойства</a:t>
            </a:r>
            <a:endParaRPr lang="ru-RU" altLang="en-US"/>
          </a:p>
          <a:p>
            <a:pPr marL="0" indent="0">
              <a:buNone/>
            </a:pPr>
            <a:r>
              <a:rPr lang="ru-RU" altLang="en-US" sz="2200"/>
              <a:t>const john = new Human('John', 'Smith', '09-17-2003');</a:t>
            </a:r>
            <a:endParaRPr lang="ru-RU" altLang="en-US" sz="2200"/>
          </a:p>
          <a:p>
            <a:pPr marL="0" indent="0">
              <a:buNone/>
            </a:pPr>
            <a:r>
              <a:rPr lang="ru-RU" altLang="en-US" sz="2200"/>
              <a:t>console.log(john.firstname, john.lastname);</a:t>
            </a:r>
            <a:endParaRPr lang="ru-RU" altLang="en-US" sz="2200"/>
          </a:p>
          <a:p>
            <a:pPr marL="0" indent="0">
              <a:buNone/>
            </a:pPr>
            <a:r>
              <a:rPr lang="ru-RU" altLang="en-US" sz="2200"/>
              <a:t>  john.firstname = 'Billy';</a:t>
            </a:r>
            <a:endParaRPr lang="ru-RU" altLang="en-US" sz="2200"/>
          </a:p>
          <a:p>
            <a:pPr marL="0" indent="0">
              <a:buNone/>
            </a:pPr>
            <a:r>
              <a:rPr lang="ru-RU" altLang="en-US" sz="2200"/>
              <a:t>  john.lastname = 'Thomas';</a:t>
            </a:r>
            <a:endParaRPr lang="ru-RU" altLang="en-US" sz="2200"/>
          </a:p>
          <a:p>
            <a:pPr marL="0" indent="0">
              <a:buNone/>
            </a:pPr>
            <a:r>
              <a:rPr lang="ru-RU" altLang="en-US" sz="2200"/>
              <a:t>  console.log(john.firstname, john.lastname);</a:t>
            </a:r>
            <a:endParaRPr lang="ru-RU" altLang="en-US" sz="2200"/>
          </a:p>
        </p:txBody>
      </p:sp>
      <p:pic>
        <p:nvPicPr>
          <p:cNvPr id="12" name="Picture 12" descr="change-prop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21120" y="1931670"/>
            <a:ext cx="5471160" cy="1870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Приватные свойства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2000"/>
              <a:t> class Human {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  #id     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  constructor(firstname, lastname, birthday) {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    this.firstname = firstname;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    this.lastname = lastname;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    this.birthday = birthday;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    this.#id = Math.floor(Math.random()*10e6);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     }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…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}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console.log(john);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console.log(john.#id);</a:t>
            </a:r>
            <a:endParaRPr lang="en-US"/>
          </a:p>
          <a:p>
            <a:pPr marL="0" indent="0">
              <a:buNone/>
            </a:pPr>
            <a:r>
              <a:rPr lang="en-US"/>
              <a:t> john.#id = 1;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200">
                <a:solidFill>
                  <a:srgbClr val="FF0000"/>
                </a:solidFill>
              </a:rPr>
              <a:t>Uncaught SyntaxError: Private field '#id' must be declared in an enclosing class</a:t>
            </a:r>
            <a:endParaRPr 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7643</Words>
  <Application>WPS Presentation</Application>
  <PresentationFormat>Widescreen</PresentationFormat>
  <Paragraphs>279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Классы в JavaScript</vt:lpstr>
      <vt:lpstr>Синтаксис</vt:lpstr>
      <vt:lpstr>Пример класса Human</vt:lpstr>
      <vt:lpstr>Переменные-экземпляры класса Human</vt:lpstr>
      <vt:lpstr>Пример класса Human</vt:lpstr>
      <vt:lpstr>Пример класса Rectangle</vt:lpstr>
      <vt:lpstr>Переменные класса Rectangle</vt:lpstr>
      <vt:lpstr>Принципы ООП. Инкапсуляция</vt:lpstr>
      <vt:lpstr>Приватные свойства</vt:lpstr>
      <vt:lpstr>Геттеры и сеттеры</vt:lpstr>
      <vt:lpstr>Используем геттер и сеттер </vt:lpstr>
      <vt:lpstr>Результат в консоли</vt:lpstr>
      <vt:lpstr>Наследование</vt:lpstr>
      <vt:lpstr>Наследование</vt:lpstr>
      <vt:lpstr>Цепочка прототипов</vt:lpstr>
      <vt:lpstr>Полиморфизм</vt:lpstr>
      <vt:lpstr>Переопределяем функцию</vt:lpstr>
      <vt:lpstr>Результат вызова метода </vt:lpstr>
      <vt:lpstr>Вывод информации встроенным методом toString()</vt:lpstr>
      <vt:lpstr>Изменяем Human.toString()</vt:lpstr>
      <vt:lpstr>Оператор instanceof  Class</vt:lpstr>
      <vt:lpstr>Расширение стандартных классов</vt:lpstr>
      <vt:lpstr>Ошибки использования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Классы в JavaScript</dc:title>
  <dc:creator/>
  <cp:lastModifiedBy>google1589817604</cp:lastModifiedBy>
  <cp:revision>18</cp:revision>
  <dcterms:created xsi:type="dcterms:W3CDTF">2021-12-12T23:07:00Z</dcterms:created>
  <dcterms:modified xsi:type="dcterms:W3CDTF">2021-12-13T07:06:02Z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6616CCA31923400E8471C132CDAACEF7</vt:lpwstr>
  </property>
  <property fmtid="{D5CDD505-2E9C-101B-9397-08002B2CF9AE}" pid="3" name="KSOProductBuildVer">
    <vt:lpwstr>1033-11.2.0.10382</vt:lpwstr>
  </property>
</Properties>
</file>