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58" r:id="rId6"/>
    <p:sldId id="264" r:id="rId7"/>
    <p:sldId id="260" r:id="rId8"/>
    <p:sldId id="259" r:id="rId9"/>
    <p:sldId id="313" r:id="rId10"/>
    <p:sldId id="314" r:id="rId11"/>
    <p:sldId id="315" r:id="rId12"/>
    <p:sldId id="316" r:id="rId13"/>
    <p:sldId id="263" r:id="rId14"/>
    <p:sldId id="276" r:id="rId15"/>
    <p:sldId id="273" r:id="rId16"/>
    <p:sldId id="274" r:id="rId17"/>
    <p:sldId id="265" r:id="rId18"/>
    <p:sldId id="267" r:id="rId19"/>
    <p:sldId id="266" r:id="rId20"/>
    <p:sldId id="269" r:id="rId21"/>
    <p:sldId id="268" r:id="rId22"/>
    <p:sldId id="275" r:id="rId23"/>
    <p:sldId id="270" r:id="rId24"/>
    <p:sldId id="271" r:id="rId25"/>
    <p:sldId id="289" r:id="rId26"/>
    <p:sldId id="290" r:id="rId27"/>
    <p:sldId id="272" r:id="rId28"/>
    <p:sldId id="27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2.xml"/><Relationship Id="rId7" Type="http://schemas.openxmlformats.org/officeDocument/2006/relationships/slide" Target="slides/slide5.xml"/><Relationship Id="rId25" Type="http://schemas.openxmlformats.org/officeDocument/2006/relationships/slide" Target="slides/slide23.xml"/><Relationship Id="rId17" Type="http://schemas.openxmlformats.org/officeDocument/2006/relationships/slide" Target="slides/slide15.xml"/><Relationship Id="rId12" Type="http://schemas.openxmlformats.org/officeDocument/2006/relationships/slide" Target="slides/slide10.xml"/><Relationship Id="rId33" Type="http://schemas.openxmlformats.org/officeDocument/2006/relationships/customXml" Target="../customXml/item1.xml"/><Relationship Id="rId29" Type="http://schemas.openxmlformats.org/officeDocument/2006/relationships/slide" Target="slides/slide27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6" Type="http://schemas.openxmlformats.org/officeDocument/2006/relationships/slide" Target="slides/slide4.xml"/><Relationship Id="rId32" Type="http://schemas.openxmlformats.org/officeDocument/2006/relationships/tableStyles" Target="tableStyles.xml"/><Relationship Id="rId24" Type="http://schemas.openxmlformats.org/officeDocument/2006/relationships/slide" Target="slides/slide22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28" Type="http://schemas.openxmlformats.org/officeDocument/2006/relationships/slide" Target="slides/slide26.xml"/><Relationship Id="rId23" Type="http://schemas.openxmlformats.org/officeDocument/2006/relationships/slide" Target="slides/slide21.xml"/><Relationship Id="rId15" Type="http://schemas.openxmlformats.org/officeDocument/2006/relationships/slide" Target="slides/slide13.xml"/><Relationship Id="rId31" Type="http://schemas.openxmlformats.org/officeDocument/2006/relationships/viewProps" Target="viewProps.xml"/><Relationship Id="rId19" Type="http://schemas.openxmlformats.org/officeDocument/2006/relationships/slide" Target="slides/slide17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30" Type="http://schemas.openxmlformats.org/officeDocument/2006/relationships/presProps" Target="presProps.xml"/><Relationship Id="rId27" Type="http://schemas.openxmlformats.org/officeDocument/2006/relationships/slide" Target="slides/slide25.xml"/><Relationship Id="rId22" Type="http://schemas.openxmlformats.org/officeDocument/2006/relationships/slide" Target="slides/slide20.xml"/><Relationship Id="rId14" Type="http://schemas.openxmlformats.org/officeDocument/2006/relationships/slide" Target="slides/slide12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B2E3-1A14-4F63-9131-D4395D7C2F1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76C-946A-4167-A2AB-287E4AAA346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B2E3-1A14-4F63-9131-D4395D7C2F1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76C-946A-4167-A2AB-287E4AAA346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B2E3-1A14-4F63-9131-D4395D7C2F1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76C-946A-4167-A2AB-287E4AAA346A}" type="slidenum">
              <a:rPr lang="ru-RU" smtClean="0"/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B2E3-1A14-4F63-9131-D4395D7C2F1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76C-946A-4167-A2AB-287E4AAA346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B2E3-1A14-4F63-9131-D4395D7C2F1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76C-946A-4167-A2AB-287E4AAA346A}" type="slidenum">
              <a:rPr lang="ru-RU" smtClean="0"/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B2E3-1A14-4F63-9131-D4395D7C2F1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76C-946A-4167-A2AB-287E4AAA346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B2E3-1A14-4F63-9131-D4395D7C2F1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76C-946A-4167-A2AB-287E4AAA346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B2E3-1A14-4F63-9131-D4395D7C2F1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76C-946A-4167-A2AB-287E4AAA346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B2E3-1A14-4F63-9131-D4395D7C2F1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76C-946A-4167-A2AB-287E4AAA346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B2E3-1A14-4F63-9131-D4395D7C2F1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76C-946A-4167-A2AB-287E4AAA346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B2E3-1A14-4F63-9131-D4395D7C2F13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76C-946A-4167-A2AB-287E4AAA346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B2E3-1A14-4F63-9131-D4395D7C2F13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76C-946A-4167-A2AB-287E4AAA346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B2E3-1A14-4F63-9131-D4395D7C2F13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76C-946A-4167-A2AB-287E4AAA346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B2E3-1A14-4F63-9131-D4395D7C2F13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76C-946A-4167-A2AB-287E4AAA346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B2E3-1A14-4F63-9131-D4395D7C2F13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76C-946A-4167-A2AB-287E4AAA346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B2E3-1A14-4F63-9131-D4395D7C2F13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A76C-946A-4167-A2AB-287E4AAA346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B2E3-1A14-4F63-9131-D4395D7C2F1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61A76C-946A-4167-A2AB-287E4AAA346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learn.javascript.ru/prototype-inheritance" TargetMode="External"/><Relationship Id="rId2" Type="http://schemas.openxmlformats.org/officeDocument/2006/relationships/hyperlink" Target="https://learn.javascript.ru/property-accessors" TargetMode="External"/><Relationship Id="rId1" Type="http://schemas.openxmlformats.org/officeDocument/2006/relationships/hyperlink" Target="https://learn.javascript.ru/descriptors-getters-setter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Объекты в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375920"/>
            <a:ext cx="8596630" cy="1158240"/>
          </a:xfrm>
        </p:spPr>
        <p:txBody>
          <a:bodyPr>
            <a:normAutofit fontScale="90000"/>
          </a:bodyPr>
          <a:p>
            <a:r>
              <a:rPr lang="uk-UA" altLang="en-US">
                <a:sym typeface="+mn-ea"/>
              </a:rPr>
              <a:t>П</a:t>
            </a:r>
            <a:r>
              <a:rPr lang="en-US">
                <a:sym typeface="+mn-ea"/>
              </a:rPr>
              <a:t>реобразова</a:t>
            </a:r>
            <a:r>
              <a:rPr lang="uk-UA" altLang="en-US">
                <a:sym typeface="+mn-ea"/>
              </a:rPr>
              <a:t>ние</a:t>
            </a:r>
            <a:r>
              <a:rPr lang="en-US">
                <a:sym typeface="+mn-ea"/>
              </a:rPr>
              <a:t> объект</a:t>
            </a:r>
            <a:r>
              <a:rPr lang="uk-UA" altLang="en-US">
                <a:sym typeface="+mn-ea"/>
              </a:rPr>
              <a:t>а</a:t>
            </a:r>
            <a:r>
              <a:rPr lang="en-US">
                <a:sym typeface="+mn-ea"/>
              </a:rPr>
              <a:t> в массив </a:t>
            </a:r>
            <a:br>
              <a:rPr lang="en-US">
                <a:sym typeface="+mn-ea"/>
              </a:rPr>
            </a:br>
            <a:r>
              <a:rPr lang="uk-UA" altLang="en-US">
                <a:sym typeface="+mn-ea"/>
              </a:rPr>
              <a:t>Способ </a:t>
            </a:r>
            <a:r>
              <a:rPr lang="en-US" altLang="uk-UA">
                <a:sym typeface="+mn-ea"/>
              </a:rPr>
              <a:t>3</a:t>
            </a:r>
            <a:r>
              <a:rPr lang="uk-UA" altLang="en-US">
                <a:sym typeface="+mn-ea"/>
              </a:rPr>
              <a:t>. Object.entries()</a:t>
            </a:r>
            <a:br>
              <a:rPr lang="uk-UA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534160"/>
            <a:ext cx="9276080" cy="51866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Метод </a:t>
            </a:r>
            <a:r>
              <a:rPr lang="en-US" b="1"/>
              <a:t>Object.entries()</a:t>
            </a:r>
            <a:r>
              <a:rPr lang="en-US"/>
              <a:t> принимает объект в качестве аргумента и возвращает массив с массивами, которые являются парами </a:t>
            </a:r>
            <a:r>
              <a:rPr lang="en-US" b="1"/>
              <a:t>[key, value] </a:t>
            </a:r>
            <a:r>
              <a:rPr lang="en-US"/>
              <a:t>данного объекта.</a:t>
            </a:r>
            <a:endParaRPr lang="en-US"/>
          </a:p>
          <a:p>
            <a:pPr marL="0" indent="0">
              <a:buNone/>
            </a:pPr>
            <a:r>
              <a:rPr dirty="0">
                <a:sym typeface="+mn-ea"/>
              </a:rPr>
              <a:t>const ukraine= {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name: "Ukraine",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flag: "https://www.ukrdruk.com/wp-content/uploads/2019/02/flag-00002_800.jpg",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tel: '+380'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const entries = Object.entries(ukraine);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console.log(entries); //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[ ['name', 'Ukraine'], ['flag', 'https://www.ukrdruk.com/wp-content/uploads/2019/02/flag-00002_800.jpg'], ['tel', '+380'] ]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entries.forEach(([key, value]) =&gt;  console.log(`${key}: ${value}`));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375920"/>
            <a:ext cx="8596630" cy="1158240"/>
          </a:xfrm>
        </p:spPr>
        <p:txBody>
          <a:bodyPr>
            <a:normAutofit fontScale="90000"/>
          </a:bodyPr>
          <a:p>
            <a:r>
              <a:rPr lang="uk-UA" altLang="en-US">
                <a:sym typeface="+mn-ea"/>
              </a:rPr>
              <a:t>П</a:t>
            </a:r>
            <a:r>
              <a:rPr lang="en-US">
                <a:sym typeface="+mn-ea"/>
              </a:rPr>
              <a:t>реобразова</a:t>
            </a:r>
            <a:r>
              <a:rPr lang="uk-UA" altLang="en-US">
                <a:sym typeface="+mn-ea"/>
              </a:rPr>
              <a:t>ние</a:t>
            </a:r>
            <a:r>
              <a:rPr lang="en-US">
                <a:sym typeface="+mn-ea"/>
              </a:rPr>
              <a:t> объект</a:t>
            </a:r>
            <a:r>
              <a:rPr lang="uk-UA" altLang="en-US">
                <a:sym typeface="+mn-ea"/>
              </a:rPr>
              <a:t>а</a:t>
            </a:r>
            <a:r>
              <a:rPr lang="en-US">
                <a:sym typeface="+mn-ea"/>
              </a:rPr>
              <a:t> в массив </a:t>
            </a:r>
            <a:br>
              <a:rPr lang="en-US">
                <a:sym typeface="+mn-ea"/>
              </a:rPr>
            </a:br>
            <a:r>
              <a:rPr lang="uk-UA" altLang="en-US">
                <a:sym typeface="+mn-ea"/>
              </a:rPr>
              <a:t>Способ </a:t>
            </a:r>
            <a:r>
              <a:rPr lang="ru-RU" altLang="uk-UA">
                <a:sym typeface="+mn-ea"/>
              </a:rPr>
              <a:t>4</a:t>
            </a:r>
            <a:r>
              <a:rPr lang="uk-UA" altLang="en-US">
                <a:sym typeface="+mn-ea"/>
              </a:rPr>
              <a:t>. Object.</a:t>
            </a:r>
            <a:r>
              <a:rPr dirty="0">
                <a:sym typeface="+mn-ea"/>
              </a:rPr>
              <a:t>getOwnPropertyNames</a:t>
            </a:r>
            <a:r>
              <a:rPr lang="uk-UA" altLang="en-US">
                <a:sym typeface="+mn-ea"/>
              </a:rPr>
              <a:t>(</a:t>
            </a:r>
            <a:r>
              <a:rPr lang="en-US" altLang="uk-UA">
                <a:sym typeface="+mn-ea"/>
              </a:rPr>
              <a:t>obj</a:t>
            </a:r>
            <a:r>
              <a:rPr lang="uk-UA" altLang="en-US">
                <a:sym typeface="+mn-ea"/>
              </a:rPr>
              <a:t>)</a:t>
            </a:r>
            <a:br>
              <a:rPr lang="uk-UA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534160"/>
            <a:ext cx="9276080" cy="51866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Метод </a:t>
            </a:r>
            <a:r>
              <a:rPr lang="en-US" b="1"/>
              <a:t>Object.getOwnPropertyNames()</a:t>
            </a:r>
            <a:r>
              <a:rPr lang="en-US"/>
              <a:t> также принимает объект в качестве аргумента и возвращает массив строк, соответствующих свойствам, найденным непосредственно в объекте.</a:t>
            </a:r>
            <a:endParaRPr lang="en-US"/>
          </a:p>
          <a:p>
            <a:pPr marL="0" indent="0">
              <a:buNone/>
            </a:pPr>
            <a:r>
              <a:rPr dirty="0">
                <a:sym typeface="+mn-ea"/>
              </a:rPr>
              <a:t>const ukraine= {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name: "Ukraine",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flag: "https://www.ukrdruk.com/wp-content/uploads/2019/02/flag-00002_800.jpg",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tel: '+380'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const objGetOwnPropertyNames = Object.getOwnPropertyNames(ukraine);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console.log(objGetOwnPropertyNames); 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// ['name', 'flag', 'tel']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objGetOwnPropertyNames.forEach(key =&gt; {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console.log(`${key} : ${ukraine[key]}`);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})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группы объектов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При создании ряда однотипных объектов не имеет смысла создавать их поштучно. В этом случае используют ряд подходов: </a:t>
            </a:r>
            <a:r>
              <a:rPr lang="en-US" dirty="0"/>
              <a:t>Factory Function,</a:t>
            </a:r>
            <a:r>
              <a:rPr lang="ru-RU" dirty="0"/>
              <a:t> </a:t>
            </a:r>
            <a:r>
              <a:rPr lang="en-US" dirty="0"/>
              <a:t>Constructor Function </a:t>
            </a:r>
            <a:r>
              <a:rPr lang="ru-RU" dirty="0"/>
              <a:t>или </a:t>
            </a:r>
            <a:r>
              <a:rPr lang="en-US" dirty="0"/>
              <a:t>Class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Функции-фабрики объектов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677334" y="1767840"/>
            <a:ext cx="4856670" cy="448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function Human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showInfo</a:t>
            </a:r>
            <a:r>
              <a:rPr lang="en-US" dirty="0"/>
              <a:t>: function(){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document.write</a:t>
            </a:r>
            <a:r>
              <a:rPr lang="en-US" dirty="0"/>
              <a:t>(`&lt;p&gt;Let me introduce you &lt;strong&gt;${</a:t>
            </a:r>
            <a:r>
              <a:rPr lang="en-US" dirty="0" err="1"/>
              <a:t>firstName</a:t>
            </a:r>
            <a:r>
              <a:rPr lang="en-US" dirty="0"/>
              <a:t>} ${</a:t>
            </a:r>
            <a:r>
              <a:rPr lang="en-US" dirty="0" err="1"/>
              <a:t>lastName</a:t>
            </a:r>
            <a:r>
              <a:rPr lang="en-US" dirty="0"/>
              <a:t>} &lt;/strong&gt;&lt;/p&gt;`);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5669090" y="1850708"/>
            <a:ext cx="4856670" cy="22386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lola</a:t>
            </a:r>
            <a:r>
              <a:rPr lang="en-US" dirty="0"/>
              <a:t> = Human('Lola', '</a:t>
            </a:r>
            <a:r>
              <a:rPr lang="en-US" dirty="0" err="1"/>
              <a:t>Medows</a:t>
            </a:r>
            <a:r>
              <a:rPr lang="en-US" dirty="0"/>
              <a:t>');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lola</a:t>
            </a:r>
            <a:r>
              <a:rPr lang="en-US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lola.showInfo</a:t>
            </a:r>
            <a:r>
              <a:rPr lang="en-US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michael</a:t>
            </a:r>
            <a:r>
              <a:rPr lang="en-US" dirty="0"/>
              <a:t> = Human('Michael', 'Paper');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michael</a:t>
            </a:r>
            <a:r>
              <a:rPr lang="en-US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michael.showInfo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Объект 6"/>
          <p:cNvSpPr txBox="1"/>
          <p:nvPr/>
        </p:nvSpPr>
        <p:spPr>
          <a:xfrm>
            <a:off x="5669090" y="4517709"/>
            <a:ext cx="4856670" cy="223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charset="2"/>
              <a:buNone/>
            </a:pPr>
            <a:endParaRPr lang="ru-RU" dirty="0"/>
          </a:p>
        </p:txBody>
      </p:sp>
      <p:sp>
        <p:nvSpPr>
          <p:cNvPr id="11" name="Объект 6"/>
          <p:cNvSpPr txBox="1"/>
          <p:nvPr/>
        </p:nvSpPr>
        <p:spPr>
          <a:xfrm>
            <a:off x="5669090" y="4517709"/>
            <a:ext cx="4856670" cy="223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charset="2"/>
              <a:buNone/>
            </a:pPr>
            <a:endParaRPr lang="ru-RU" dirty="0"/>
          </a:p>
        </p:txBody>
      </p:sp>
      <p:sp>
        <p:nvSpPr>
          <p:cNvPr id="14" name="Объект 6"/>
          <p:cNvSpPr txBox="1"/>
          <p:nvPr/>
        </p:nvSpPr>
        <p:spPr>
          <a:xfrm>
            <a:off x="5534004" y="4524378"/>
            <a:ext cx="4856670" cy="223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charset="2"/>
              <a:buNone/>
            </a:pP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811" y="4008120"/>
            <a:ext cx="5600747" cy="26334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10239"/>
            <a:ext cx="9960186" cy="13208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Объекты, ссылающиеся на другие объекты</a:t>
            </a:r>
            <a:br>
              <a:rPr lang="en-US" b="1" i="0" dirty="0">
                <a:solidFill>
                  <a:srgbClr val="14151F"/>
                </a:solidFill>
                <a:effectLst/>
              </a:rPr>
            </a:br>
            <a:r>
              <a:rPr lang="en-US" b="1" i="0" dirty="0">
                <a:solidFill>
                  <a:srgbClr val="14151F"/>
                </a:solidFill>
                <a:effectLst/>
              </a:rPr>
              <a:t>Objects Linking to Other Objects (OLOO)</a:t>
            </a:r>
            <a:br>
              <a:rPr lang="en-US" b="1" i="0" dirty="0">
                <a:solidFill>
                  <a:srgbClr val="14151F"/>
                </a:solidFill>
                <a:effectLst/>
              </a:rPr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77334" y="1731040"/>
            <a:ext cx="4184035" cy="49948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const User =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init</a:t>
            </a:r>
            <a:r>
              <a:rPr lang="en-US" dirty="0"/>
              <a:t>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this.lastname</a:t>
            </a:r>
            <a:r>
              <a:rPr lang="en-US" dirty="0"/>
              <a:t> = </a:t>
            </a:r>
            <a:r>
              <a:rPr lang="en-US" dirty="0" err="1"/>
              <a:t>lastname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},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showInfo</a:t>
            </a:r>
            <a:r>
              <a:rPr lang="en-US" dirty="0"/>
              <a:t>(){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(`&lt;p&gt;${</a:t>
            </a:r>
            <a:r>
              <a:rPr lang="en-US" dirty="0" err="1"/>
              <a:t>this.firstname</a:t>
            </a:r>
            <a:r>
              <a:rPr lang="en-US" dirty="0"/>
              <a:t>} ${</a:t>
            </a:r>
            <a:r>
              <a:rPr lang="en-US" dirty="0" err="1"/>
              <a:t>this.lastname</a:t>
            </a:r>
            <a:r>
              <a:rPr lang="en-US" dirty="0"/>
              <a:t>}&lt;/p&gt;`); }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const mike = </a:t>
            </a:r>
            <a:r>
              <a:rPr lang="en-US" dirty="0" err="1"/>
              <a:t>Object.create</a:t>
            </a:r>
            <a:r>
              <a:rPr lang="en-US" dirty="0"/>
              <a:t>(User);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mike.init</a:t>
            </a:r>
            <a:r>
              <a:rPr lang="en-US" dirty="0"/>
              <a:t>('</a:t>
            </a:r>
            <a:r>
              <a:rPr lang="ru-RU" dirty="0"/>
              <a:t>Михаил', 'Татаркин');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console.log(mike); // {</a:t>
            </a:r>
            <a:r>
              <a:rPr lang="en-US" dirty="0" err="1"/>
              <a:t>firstname</a:t>
            </a:r>
            <a:r>
              <a:rPr lang="en-US" dirty="0"/>
              <a:t>: "</a:t>
            </a:r>
            <a:r>
              <a:rPr lang="ru-RU" dirty="0"/>
              <a:t>Михаил", </a:t>
            </a:r>
            <a:r>
              <a:rPr lang="en-US" dirty="0" err="1"/>
              <a:t>lastname</a:t>
            </a:r>
            <a:r>
              <a:rPr lang="en-US" dirty="0"/>
              <a:t>: "</a:t>
            </a:r>
            <a:r>
              <a:rPr lang="ru-RU" dirty="0"/>
              <a:t>Татаркин"}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mike.firstname</a:t>
            </a:r>
            <a:r>
              <a:rPr lang="en-US" dirty="0"/>
              <a:t>); // </a:t>
            </a:r>
            <a:r>
              <a:rPr lang="ru-RU" dirty="0"/>
              <a:t>Михаил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mike.lastname</a:t>
            </a:r>
            <a:r>
              <a:rPr lang="en-US" dirty="0"/>
              <a:t>); // </a:t>
            </a:r>
            <a:r>
              <a:rPr lang="ru-RU" dirty="0"/>
              <a:t>Татаркин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mike.showInfo</a:t>
            </a:r>
            <a:r>
              <a:rPr lang="en-US" dirty="0"/>
              <a:t>();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 rotWithShape="1">
          <a:blip r:embed="rId1"/>
          <a:srcRect l="57561" t="21653" r="-4" b="35184"/>
          <a:stretch>
            <a:fillRect/>
          </a:stretch>
        </p:blipFill>
        <p:spPr>
          <a:xfrm>
            <a:off x="5635208" y="2265680"/>
            <a:ext cx="6156333" cy="352168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Объекты, ссылающиеся на другие объекты</a:t>
            </a:r>
            <a:r>
              <a:rPr lang="ru-RU" b="1" dirty="0">
                <a:solidFill>
                  <a:srgbClr val="14151F"/>
                </a:solidFill>
              </a:rPr>
              <a:t> с последовательным вызовом</a:t>
            </a:r>
            <a:br>
              <a:rPr lang="en-US" b="1" i="0" dirty="0">
                <a:solidFill>
                  <a:srgbClr val="14151F"/>
                </a:solidFill>
                <a:effectLst/>
              </a:rPr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890346" cy="4470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User =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init</a:t>
            </a:r>
            <a:r>
              <a:rPr lang="en-US" dirty="0"/>
              <a:t>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role 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this.lastname</a:t>
            </a:r>
            <a:r>
              <a:rPr lang="en-US" dirty="0"/>
              <a:t> = </a:t>
            </a:r>
            <a:r>
              <a:rPr lang="en-US" dirty="0" err="1"/>
              <a:t>lastname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this.role</a:t>
            </a:r>
            <a:r>
              <a:rPr lang="en-US" dirty="0"/>
              <a:t> = role;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return this;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},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showInfo</a:t>
            </a:r>
            <a:r>
              <a:rPr lang="en-US" dirty="0"/>
              <a:t>(){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(`&lt;p&gt;${</a:t>
            </a:r>
            <a:r>
              <a:rPr lang="en-US" dirty="0" err="1"/>
              <a:t>this.firstname</a:t>
            </a:r>
            <a:r>
              <a:rPr lang="en-US" dirty="0"/>
              <a:t>} ${</a:t>
            </a:r>
            <a:r>
              <a:rPr lang="en-US" dirty="0" err="1"/>
              <a:t>this.lastname</a:t>
            </a:r>
            <a:r>
              <a:rPr lang="en-US" dirty="0"/>
              <a:t>} </a:t>
            </a:r>
            <a:r>
              <a:rPr lang="ru-RU" dirty="0"/>
              <a:t>имеет доступ ${</a:t>
            </a:r>
            <a:r>
              <a:rPr lang="en-US" dirty="0" err="1"/>
              <a:t>this.role</a:t>
            </a:r>
            <a:r>
              <a:rPr lang="en-US" dirty="0"/>
              <a:t>}&lt;/p&gt;`); }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const mike = </a:t>
            </a:r>
            <a:r>
              <a:rPr lang="en-US" dirty="0" err="1"/>
              <a:t>Object.create</a:t>
            </a:r>
            <a:r>
              <a:rPr lang="en-US" dirty="0"/>
              <a:t>(User).</a:t>
            </a:r>
            <a:r>
              <a:rPr lang="en-US" dirty="0" err="1"/>
              <a:t>init</a:t>
            </a:r>
            <a:r>
              <a:rPr lang="en-US" dirty="0"/>
              <a:t>('</a:t>
            </a:r>
            <a:r>
              <a:rPr lang="ru-RU" dirty="0"/>
              <a:t>Василий', 'Пупкин', 'администратор');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 rotWithShape="1">
          <a:blip r:embed="rId1"/>
          <a:srcRect l="57071" t="20730" b="32322"/>
          <a:stretch>
            <a:fillRect/>
          </a:stretch>
        </p:blipFill>
        <p:spPr>
          <a:xfrm>
            <a:off x="5761415" y="1930400"/>
            <a:ext cx="5753251" cy="3539171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функции-конструктора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77334" y="1259840"/>
            <a:ext cx="4184035" cy="47815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Student(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this.lastname</a:t>
            </a:r>
            <a:r>
              <a:rPr lang="en-US" dirty="0"/>
              <a:t> = </a:t>
            </a:r>
            <a:r>
              <a:rPr lang="en-US" dirty="0" err="1"/>
              <a:t>lastName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this.showInfo</a:t>
            </a:r>
            <a:r>
              <a:rPr lang="en-US" dirty="0"/>
              <a:t> = function()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document.write</a:t>
            </a:r>
            <a:r>
              <a:rPr lang="en-US" dirty="0"/>
              <a:t>(`&lt;p&gt;${</a:t>
            </a:r>
            <a:r>
              <a:rPr lang="en-US" dirty="0" err="1"/>
              <a:t>this.firstname</a:t>
            </a:r>
            <a:r>
              <a:rPr lang="en-US" dirty="0"/>
              <a:t>} ${</a:t>
            </a:r>
            <a:r>
              <a:rPr lang="en-US" dirty="0" err="1"/>
              <a:t>this.lastname</a:t>
            </a:r>
            <a:r>
              <a:rPr lang="en-US" dirty="0"/>
              <a:t>}&lt;/p&gt;`)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this.getName</a:t>
            </a:r>
            <a:r>
              <a:rPr lang="en-US" dirty="0"/>
              <a:t> = function()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this.firstname</a:t>
            </a:r>
            <a:r>
              <a:rPr lang="en-US" dirty="0"/>
              <a:t> + ' ' + </a:t>
            </a:r>
            <a:r>
              <a:rPr lang="en-US" dirty="0" err="1"/>
              <a:t>this.lastname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this.setName</a:t>
            </a:r>
            <a:r>
              <a:rPr lang="en-US" dirty="0"/>
              <a:t> = function(</a:t>
            </a:r>
            <a:r>
              <a:rPr lang="en-US" dirty="0" err="1"/>
              <a:t>newName</a:t>
            </a:r>
            <a:r>
              <a:rPr lang="en-US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let parts = </a:t>
            </a:r>
            <a:r>
              <a:rPr lang="en-US" dirty="0" err="1"/>
              <a:t>newName.split</a:t>
            </a:r>
            <a:r>
              <a:rPr lang="en-US" dirty="0"/>
              <a:t>(' ');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this.firstname</a:t>
            </a:r>
            <a:r>
              <a:rPr lang="en-US" dirty="0"/>
              <a:t> = parts[0];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this.lastname</a:t>
            </a:r>
            <a:r>
              <a:rPr lang="en-US" dirty="0"/>
              <a:t> = parts[1];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089970" y="1432561"/>
            <a:ext cx="4184034" cy="46088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let st1 = new Student('</a:t>
            </a:r>
            <a:r>
              <a:rPr lang="ru-RU" dirty="0"/>
              <a:t>Игорь', 'Степанов');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console.log(st1); //Student {</a:t>
            </a:r>
            <a:r>
              <a:rPr lang="en-US" dirty="0" err="1"/>
              <a:t>firstname</a:t>
            </a:r>
            <a:r>
              <a:rPr lang="en-US" dirty="0"/>
              <a:t>: "</a:t>
            </a:r>
            <a:r>
              <a:rPr lang="ru-RU" dirty="0"/>
              <a:t>Игорь", </a:t>
            </a:r>
            <a:r>
              <a:rPr lang="en-US" dirty="0" err="1"/>
              <a:t>lastname</a:t>
            </a:r>
            <a:r>
              <a:rPr lang="en-US" dirty="0"/>
              <a:t>: "</a:t>
            </a:r>
            <a:r>
              <a:rPr lang="ru-RU" dirty="0"/>
              <a:t>Степанов", </a:t>
            </a:r>
            <a:r>
              <a:rPr lang="en-US" dirty="0" err="1"/>
              <a:t>showInfo</a:t>
            </a:r>
            <a:r>
              <a:rPr lang="en-US" dirty="0"/>
              <a:t>: ƒ, </a:t>
            </a:r>
            <a:r>
              <a:rPr lang="en-US" dirty="0" err="1"/>
              <a:t>getName</a:t>
            </a:r>
            <a:r>
              <a:rPr lang="en-US" dirty="0"/>
              <a:t>: ƒ, </a:t>
            </a:r>
            <a:r>
              <a:rPr lang="en-US" dirty="0" err="1"/>
              <a:t>setName</a:t>
            </a:r>
            <a:r>
              <a:rPr lang="en-US" dirty="0"/>
              <a:t>: ƒ}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console.log(st1.getName()); //{</a:t>
            </a:r>
            <a:r>
              <a:rPr lang="en-US" dirty="0" err="1"/>
              <a:t>firstname</a:t>
            </a:r>
            <a:r>
              <a:rPr lang="en-US" dirty="0"/>
              <a:t>: "</a:t>
            </a:r>
            <a:r>
              <a:rPr lang="ru-RU" dirty="0"/>
              <a:t>Николай", </a:t>
            </a:r>
            <a:r>
              <a:rPr lang="en-US" dirty="0" err="1"/>
              <a:t>lastname</a:t>
            </a:r>
            <a:r>
              <a:rPr lang="en-US" dirty="0"/>
              <a:t>: "</a:t>
            </a:r>
            <a:r>
              <a:rPr lang="ru-RU" dirty="0"/>
              <a:t>Иванов"}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let st2 = new Student('</a:t>
            </a:r>
            <a:r>
              <a:rPr lang="ru-RU" dirty="0"/>
              <a:t>Ирина', 'Кононова');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console.log(st2);//Student {</a:t>
            </a:r>
            <a:r>
              <a:rPr lang="en-US" dirty="0" err="1"/>
              <a:t>firstname</a:t>
            </a:r>
            <a:r>
              <a:rPr lang="en-US" dirty="0"/>
              <a:t>: "</a:t>
            </a:r>
            <a:r>
              <a:rPr lang="ru-RU" dirty="0"/>
              <a:t>Ирина", </a:t>
            </a:r>
            <a:r>
              <a:rPr lang="en-US" dirty="0" err="1"/>
              <a:t>lastname</a:t>
            </a:r>
            <a:r>
              <a:rPr lang="en-US" dirty="0"/>
              <a:t>: "</a:t>
            </a:r>
            <a:r>
              <a:rPr lang="ru-RU" dirty="0"/>
              <a:t>Кононова", </a:t>
            </a:r>
            <a:r>
              <a:rPr lang="en-US" dirty="0" err="1"/>
              <a:t>showInfo</a:t>
            </a:r>
            <a:r>
              <a:rPr lang="en-US" dirty="0"/>
              <a:t>: ƒ, </a:t>
            </a:r>
            <a:r>
              <a:rPr lang="en-US" dirty="0" err="1"/>
              <a:t>getName</a:t>
            </a:r>
            <a:r>
              <a:rPr lang="en-US" dirty="0"/>
              <a:t>: ƒ, </a:t>
            </a:r>
            <a:r>
              <a:rPr lang="en-US" dirty="0" err="1"/>
              <a:t>setName</a:t>
            </a:r>
            <a:r>
              <a:rPr lang="en-US" dirty="0"/>
              <a:t>: ƒ}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console.log(st2.getName()); //</a:t>
            </a:r>
            <a:r>
              <a:rPr lang="ru-RU" dirty="0"/>
              <a:t>Ирина Кононова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st2.setName('</a:t>
            </a:r>
            <a:r>
              <a:rPr lang="ru-RU" dirty="0"/>
              <a:t>Ирина Собинова');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console.log(st2.getName());//</a:t>
            </a:r>
            <a:r>
              <a:rPr lang="ru-RU" dirty="0"/>
              <a:t>Ирина Собинова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и методы каждого объекта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4" y="4225786"/>
            <a:ext cx="6191022" cy="2286774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4" y="1584960"/>
            <a:ext cx="5395595" cy="247269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39520"/>
          </a:xfrm>
        </p:spPr>
        <p:txBody>
          <a:bodyPr/>
          <a:lstStyle/>
          <a:p>
            <a:r>
              <a:rPr lang="ru-RU" dirty="0"/>
              <a:t>Прототипы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</a:rPr>
              <a:t>Прототипы - это механизм, с помощью которого объекты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JavaScript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наследуют свойства друг от друга. </a:t>
            </a:r>
            <a:endParaRPr lang="ru-RU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</a:rPr>
              <a:t>С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войство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prototype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можно использовать для добавления методов к существующим конструкторам. </a:t>
            </a:r>
            <a:endParaRPr lang="ru-RU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ru-RU" altLang="ru-RU" dirty="0">
                <a:solidFill>
                  <a:srgbClr val="333333"/>
                </a:solidFill>
                <a:cs typeface="Arial" panose="020B0604020202020204" pitchFamily="34" charset="0"/>
              </a:rPr>
              <a:t>С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войства и методы определяются в свойстве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prototype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 функции-конструктора объектов, а не в самих  объектах.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ru-RU" b="1" i="0" dirty="0">
                <a:solidFill>
                  <a:srgbClr val="333333"/>
                </a:solidFill>
                <a:effectLst/>
              </a:rPr>
              <a:t>Понятие </a:t>
            </a:r>
            <a:r>
              <a:rPr lang="ru-RU" b="1" i="0" dirty="0" err="1">
                <a:solidFill>
                  <a:srgbClr val="333333"/>
                </a:solidFill>
                <a:effectLst/>
              </a:rPr>
              <a:t>прототипного</a:t>
            </a:r>
            <a:r>
              <a:rPr lang="ru-RU" b="1" i="0" dirty="0">
                <a:solidFill>
                  <a:srgbClr val="333333"/>
                </a:solidFill>
                <a:effectLst/>
              </a:rPr>
              <a:t> наследования</a:t>
            </a:r>
            <a:r>
              <a:rPr lang="ru-RU" i="0" dirty="0">
                <a:solidFill>
                  <a:srgbClr val="333333"/>
                </a:solidFill>
                <a:effectLst/>
              </a:rPr>
              <a:t> в </a:t>
            </a:r>
            <a:r>
              <a:rPr lang="en-US" i="0" dirty="0">
                <a:solidFill>
                  <a:srgbClr val="333333"/>
                </a:solidFill>
                <a:effectLst/>
              </a:rPr>
              <a:t>JS</a:t>
            </a:r>
            <a:r>
              <a:rPr lang="ru-RU" b="0" i="0" dirty="0">
                <a:solidFill>
                  <a:srgbClr val="333333"/>
                </a:solidFill>
                <a:effectLst/>
              </a:rPr>
              <a:t> предполагает, что каждый объект, имеет </a:t>
            </a:r>
            <a:r>
              <a:rPr lang="ru-RU" b="1" i="0" dirty="0">
                <a:solidFill>
                  <a:srgbClr val="333333"/>
                </a:solidFill>
                <a:effectLst/>
              </a:rPr>
              <a:t>объект-прототип</a:t>
            </a:r>
            <a:r>
              <a:rPr lang="ru-RU" b="0" i="0" dirty="0">
                <a:solidFill>
                  <a:srgbClr val="333333"/>
                </a:solidFill>
                <a:effectLst/>
              </a:rPr>
              <a:t>, который выступает как шаблон, от которого объект</a:t>
            </a:r>
            <a:r>
              <a:rPr lang="en-US" b="0" i="0" dirty="0">
                <a:solidFill>
                  <a:srgbClr val="333333"/>
                </a:solidFill>
                <a:effectLst/>
              </a:rPr>
              <a:t>-</a:t>
            </a:r>
            <a:r>
              <a:rPr lang="ru-RU" b="0" i="0" dirty="0">
                <a:solidFill>
                  <a:srgbClr val="333333"/>
                </a:solidFill>
                <a:effectLst/>
              </a:rPr>
              <a:t>экземпляр наследует методы и свойства. Объект-прототип так же может иметь свой прототип и наследовать его свойства и методы и так далее. Это часто называется </a:t>
            </a:r>
            <a:r>
              <a:rPr lang="ru-RU" b="1" i="0" dirty="0">
                <a:solidFill>
                  <a:srgbClr val="333333"/>
                </a:solidFill>
                <a:effectLst/>
              </a:rPr>
              <a:t>цепочкой прототипов 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 объясняет почему одним объектам доступны свойства и методы, которые определены в других объектах.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создается связь между экземпляром объекта и его прототипом (свойство 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proto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которое является производным от свойства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конструктора), а свойства и методы обнаруживаются при переходе по цепочке прототипов.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Перенос методов в прототип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334" y="1432560"/>
            <a:ext cx="4184035" cy="52628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function Student(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this.lastname</a:t>
            </a:r>
            <a:r>
              <a:rPr lang="en-US" dirty="0"/>
              <a:t> = </a:t>
            </a:r>
            <a:r>
              <a:rPr lang="en-US" dirty="0" err="1"/>
              <a:t>lastName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Student.prototype.showInfo</a:t>
            </a:r>
            <a:r>
              <a:rPr lang="en-US" dirty="0"/>
              <a:t> = function()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(`&lt;p&gt;${</a:t>
            </a:r>
            <a:r>
              <a:rPr lang="en-US" dirty="0" err="1"/>
              <a:t>this.firstname</a:t>
            </a:r>
            <a:r>
              <a:rPr lang="en-US" dirty="0"/>
              <a:t>} ${</a:t>
            </a:r>
            <a:r>
              <a:rPr lang="en-US" dirty="0" err="1"/>
              <a:t>this.lastname</a:t>
            </a:r>
            <a:r>
              <a:rPr lang="en-US" dirty="0"/>
              <a:t>}&lt;/p&gt;`)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Student.prototype.getName</a:t>
            </a:r>
            <a:r>
              <a:rPr lang="en-US" dirty="0"/>
              <a:t> = function()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this.firstname</a:t>
            </a:r>
            <a:r>
              <a:rPr lang="en-US" dirty="0"/>
              <a:t> + ' ' + </a:t>
            </a:r>
            <a:r>
              <a:rPr lang="en-US" dirty="0" err="1"/>
              <a:t>this.lastname</a:t>
            </a:r>
            <a:r>
              <a:rPr lang="en-US" dirty="0"/>
              <a:t>  };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Student.prototype.setName</a:t>
            </a:r>
            <a:r>
              <a:rPr lang="en-US" dirty="0"/>
              <a:t> = function(</a:t>
            </a:r>
            <a:r>
              <a:rPr lang="en-US" dirty="0" err="1"/>
              <a:t>newName</a:t>
            </a:r>
            <a:r>
              <a:rPr lang="en-US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let parts = </a:t>
            </a:r>
            <a:r>
              <a:rPr lang="en-US" dirty="0" err="1"/>
              <a:t>newName.split</a:t>
            </a:r>
            <a:r>
              <a:rPr lang="en-US" dirty="0"/>
              <a:t>(' ');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this.firstname</a:t>
            </a:r>
            <a:r>
              <a:rPr lang="en-US" dirty="0"/>
              <a:t> = parts[0];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this.lastname</a:t>
            </a:r>
            <a:r>
              <a:rPr lang="en-US" dirty="0"/>
              <a:t> = parts[1];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9970" y="1432561"/>
            <a:ext cx="4184034" cy="460880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let st3 = new Student('</a:t>
            </a:r>
            <a:r>
              <a:rPr lang="ru-RU" dirty="0"/>
              <a:t>Геннадий', 'Полуянов');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console.log(st3);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st3.showInfo();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 st4 = new Student('</a:t>
            </a:r>
            <a:r>
              <a:rPr lang="ru-RU" dirty="0"/>
              <a:t>Людмила', 'Горяинова');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console.log(st4);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st4.showInfo();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st4.setName('</a:t>
            </a:r>
            <a:r>
              <a:rPr lang="ru-RU" dirty="0"/>
              <a:t>Людмила Семко');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st4.showInfo();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объекта с помощью литерала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Пустой объект:</a:t>
            </a:r>
            <a:endParaRPr lang="ru-RU" b="1" dirty="0"/>
          </a:p>
          <a:p>
            <a:pPr marL="0" indent="0">
              <a:buNone/>
            </a:pPr>
            <a:r>
              <a:rPr lang="en-US" dirty="0"/>
              <a:t>let obj = {};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console.log(obj);//{}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Добавляем свойства объекта</a:t>
            </a:r>
            <a:r>
              <a:rPr lang="en-US" b="1" dirty="0"/>
              <a:t>:</a:t>
            </a:r>
            <a:endParaRPr lang="en-US" b="1" dirty="0"/>
          </a:p>
          <a:p>
            <a:r>
              <a:rPr lang="ru-RU" dirty="0"/>
              <a:t>Точечный синтаксис: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obj.firstname</a:t>
            </a:r>
            <a:r>
              <a:rPr lang="en-US" dirty="0"/>
              <a:t> = '</a:t>
            </a:r>
            <a:r>
              <a:rPr lang="ru-RU" dirty="0"/>
              <a:t>Вася';</a:t>
            </a:r>
            <a:endParaRPr lang="ru-RU" dirty="0"/>
          </a:p>
          <a:p>
            <a:r>
              <a:rPr lang="ru-RU" dirty="0"/>
              <a:t>Синтаксис с квадратными скобками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obj["</a:t>
            </a:r>
            <a:r>
              <a:rPr lang="en-US" dirty="0" err="1"/>
              <a:t>lastname</a:t>
            </a:r>
            <a:r>
              <a:rPr lang="en-US" dirty="0"/>
              <a:t>"] = '</a:t>
            </a:r>
            <a:r>
              <a:rPr lang="ru-RU" dirty="0"/>
              <a:t>Пупкин';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console.log(obj);//{</a:t>
            </a:r>
            <a:r>
              <a:rPr lang="en-US" dirty="0" err="1"/>
              <a:t>firstname</a:t>
            </a:r>
            <a:r>
              <a:rPr lang="en-US" dirty="0"/>
              <a:t>: "</a:t>
            </a:r>
            <a:r>
              <a:rPr lang="ru-RU" dirty="0"/>
              <a:t>Вася", </a:t>
            </a:r>
            <a:r>
              <a:rPr lang="en-US" dirty="0" err="1"/>
              <a:t>lastname</a:t>
            </a:r>
            <a:r>
              <a:rPr lang="en-US" dirty="0"/>
              <a:t>: "</a:t>
            </a:r>
            <a:r>
              <a:rPr lang="ru-RU" dirty="0"/>
              <a:t>Пупкин"}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Перенос методов в прототип объекта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016693"/>
            <a:ext cx="4669941" cy="3815147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12" y="2016693"/>
            <a:ext cx="5334186" cy="2534988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Перенос методов в прототип объекта с помощью </a:t>
            </a:r>
            <a:r>
              <a:rPr lang="en-US" dirty="0" err="1"/>
              <a:t>Object.assign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604362" cy="44434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 Student(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this.lastname</a:t>
            </a:r>
            <a:r>
              <a:rPr lang="en-US" dirty="0"/>
              <a:t> = </a:t>
            </a:r>
            <a:r>
              <a:rPr lang="en-US" dirty="0" err="1"/>
              <a:t>lastName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Object.assign</a:t>
            </a:r>
            <a:r>
              <a:rPr lang="en-US" dirty="0"/>
              <a:t>(</a:t>
            </a:r>
            <a:r>
              <a:rPr lang="en-US" dirty="0" err="1"/>
              <a:t>Student.prototype</a:t>
            </a:r>
            <a:r>
              <a:rPr lang="en-US" dirty="0"/>
              <a:t>,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showInfo</a:t>
            </a:r>
            <a:r>
              <a:rPr lang="en-US" dirty="0"/>
              <a:t> () { </a:t>
            </a:r>
            <a:r>
              <a:rPr lang="en-US" dirty="0" err="1"/>
              <a:t>document.write</a:t>
            </a:r>
            <a:r>
              <a:rPr lang="en-US" dirty="0"/>
              <a:t>(`&lt;p&gt;${</a:t>
            </a:r>
            <a:r>
              <a:rPr lang="en-US" dirty="0" err="1"/>
              <a:t>this.firstname</a:t>
            </a:r>
            <a:r>
              <a:rPr lang="en-US" dirty="0"/>
              <a:t>} ${</a:t>
            </a:r>
            <a:r>
              <a:rPr lang="en-US" dirty="0" err="1"/>
              <a:t>this.lastname</a:t>
            </a:r>
            <a:r>
              <a:rPr lang="en-US" dirty="0"/>
              <a:t>}&lt;/p&gt;`); },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getName</a:t>
            </a:r>
            <a:r>
              <a:rPr lang="en-US" dirty="0"/>
              <a:t> () { return </a:t>
            </a:r>
            <a:r>
              <a:rPr lang="en-US" dirty="0" err="1"/>
              <a:t>this.firstname</a:t>
            </a:r>
            <a:r>
              <a:rPr lang="en-US" dirty="0"/>
              <a:t> + ' ' + </a:t>
            </a:r>
            <a:r>
              <a:rPr lang="en-US" dirty="0" err="1"/>
              <a:t>this.lastname</a:t>
            </a:r>
            <a:r>
              <a:rPr lang="en-US" dirty="0"/>
              <a:t> },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setName</a:t>
            </a:r>
            <a:r>
              <a:rPr lang="en-US" dirty="0"/>
              <a:t> (</a:t>
            </a:r>
            <a:r>
              <a:rPr lang="en-US" dirty="0" err="1"/>
              <a:t>newName</a:t>
            </a:r>
            <a:r>
              <a:rPr lang="en-US" dirty="0"/>
              <a:t>) { let parts = </a:t>
            </a:r>
            <a:r>
              <a:rPr lang="en-US" dirty="0" err="1"/>
              <a:t>newName.split</a:t>
            </a:r>
            <a:r>
              <a:rPr lang="en-US" dirty="0"/>
              <a:t>(' ');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this.firstname</a:t>
            </a:r>
            <a:r>
              <a:rPr lang="en-US" dirty="0"/>
              <a:t> = parts[0];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this.lastname</a:t>
            </a:r>
            <a:r>
              <a:rPr lang="en-US" dirty="0"/>
              <a:t> = parts[1];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 rotWithShape="1">
          <a:blip r:embed="rId1"/>
          <a:srcRect l="57322" t="22316" b="41174"/>
          <a:stretch>
            <a:fillRect/>
          </a:stretch>
        </p:blipFill>
        <p:spPr>
          <a:xfrm>
            <a:off x="5707092" y="4382293"/>
            <a:ext cx="4674542" cy="2249450"/>
          </a:xfrm>
        </p:spPr>
      </p:pic>
      <p:sp>
        <p:nvSpPr>
          <p:cNvPr id="5" name="Объект 3"/>
          <p:cNvSpPr txBox="1"/>
          <p:nvPr/>
        </p:nvSpPr>
        <p:spPr>
          <a:xfrm>
            <a:off x="4612450" y="2140270"/>
            <a:ext cx="4184034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3"/>
          <p:cNvSpPr txBox="1"/>
          <p:nvPr/>
        </p:nvSpPr>
        <p:spPr>
          <a:xfrm>
            <a:off x="6096000" y="2126618"/>
            <a:ext cx="4184034" cy="243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 st3 = new Student('</a:t>
            </a:r>
            <a:r>
              <a:rPr lang="ru-RU" dirty="0"/>
              <a:t>Геннадий', 'Полуянов');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console.log(st3);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st3.showInfo();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st3.setName('</a:t>
            </a:r>
            <a:r>
              <a:rPr lang="ru-RU" dirty="0"/>
              <a:t>Геннадий Великий’);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st3.showInfo();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5734" y="430559"/>
            <a:ext cx="3945466" cy="772160"/>
          </a:xfrm>
        </p:spPr>
        <p:txBody>
          <a:bodyPr/>
          <a:lstStyle/>
          <a:p>
            <a:r>
              <a:rPr lang="ru-RU" dirty="0"/>
              <a:t>Классы в </a:t>
            </a:r>
            <a:r>
              <a:rPr lang="en-US" dirty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38294" y="1202718"/>
            <a:ext cx="5774265" cy="5492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class </a:t>
            </a:r>
            <a:r>
              <a:rPr lang="en-US" sz="1200" dirty="0" err="1"/>
              <a:t>CollegeStudent</a:t>
            </a:r>
            <a:r>
              <a:rPr lang="en-US" sz="1200" dirty="0"/>
              <a:t> 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constructor(</a:t>
            </a:r>
            <a:r>
              <a:rPr lang="en-US" sz="1200" dirty="0" err="1"/>
              <a:t>firstname</a:t>
            </a:r>
            <a:r>
              <a:rPr lang="en-US" sz="1200" dirty="0"/>
              <a:t>, </a:t>
            </a:r>
            <a:r>
              <a:rPr lang="en-US" sz="1200" dirty="0" err="1"/>
              <a:t>lastname</a:t>
            </a:r>
            <a:r>
              <a:rPr lang="en-US" sz="1200" dirty="0"/>
              <a:t>) 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this.firstname</a:t>
            </a:r>
            <a:r>
              <a:rPr lang="en-US" sz="1200" dirty="0"/>
              <a:t> = </a:t>
            </a:r>
            <a:r>
              <a:rPr lang="en-US" sz="1200" dirty="0" err="1"/>
              <a:t>firstname</a:t>
            </a:r>
            <a:r>
              <a:rPr lang="en-US" sz="1200" dirty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this.lastname</a:t>
            </a:r>
            <a:r>
              <a:rPr lang="en-US" sz="1200" dirty="0"/>
              <a:t> = </a:t>
            </a:r>
            <a:r>
              <a:rPr lang="en-US" sz="1200" dirty="0" err="1"/>
              <a:t>lastname</a:t>
            </a:r>
            <a:r>
              <a:rPr lang="en-US" sz="1200" dirty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showInfo</a:t>
            </a:r>
            <a:r>
              <a:rPr lang="en-US" sz="1200" dirty="0"/>
              <a:t>() {   </a:t>
            </a:r>
            <a:r>
              <a:rPr lang="en-US" sz="1200" dirty="0" err="1"/>
              <a:t>document.write</a:t>
            </a:r>
            <a:r>
              <a:rPr lang="en-US" sz="1200" dirty="0"/>
              <a:t>(`&lt;p&gt;${</a:t>
            </a:r>
            <a:r>
              <a:rPr lang="en-US" sz="1200" dirty="0" err="1"/>
              <a:t>this.firstname</a:t>
            </a:r>
            <a:r>
              <a:rPr lang="en-US" sz="1200" dirty="0"/>
              <a:t>} ${</a:t>
            </a:r>
            <a:r>
              <a:rPr lang="en-US" sz="1200" dirty="0" err="1"/>
              <a:t>this.lastname</a:t>
            </a:r>
            <a:r>
              <a:rPr lang="en-US" sz="1200" dirty="0"/>
              <a:t>}&lt;/p&gt;`)</a:t>
            </a:r>
            <a:r>
              <a:rPr lang="ru-RU" sz="1200" dirty="0"/>
              <a:t> </a:t>
            </a:r>
            <a:r>
              <a:rPr lang="en-US" sz="1200" dirty="0"/>
              <a:t>    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getName</a:t>
            </a:r>
            <a:r>
              <a:rPr lang="en-US" sz="1200" dirty="0"/>
              <a:t>() { return </a:t>
            </a:r>
            <a:r>
              <a:rPr lang="en-US" sz="1200" dirty="0" err="1"/>
              <a:t>this.firstname</a:t>
            </a:r>
            <a:r>
              <a:rPr lang="en-US" sz="1200" dirty="0"/>
              <a:t> + ' ' + </a:t>
            </a:r>
            <a:r>
              <a:rPr lang="en-US" sz="1200" dirty="0" err="1"/>
              <a:t>this.lastname</a:t>
            </a:r>
            <a:r>
              <a:rPr lang="en-US" sz="1200" dirty="0"/>
              <a:t>    };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setName</a:t>
            </a:r>
            <a:r>
              <a:rPr lang="en-US" sz="1200" dirty="0"/>
              <a:t>(</a:t>
            </a:r>
            <a:r>
              <a:rPr lang="en-US" sz="1200" dirty="0" err="1"/>
              <a:t>newName</a:t>
            </a:r>
            <a:r>
              <a:rPr lang="en-US" sz="1200" dirty="0"/>
              <a:t>) {      let parts = </a:t>
            </a:r>
            <a:r>
              <a:rPr lang="en-US" sz="1200" dirty="0" err="1"/>
              <a:t>newName.split</a:t>
            </a:r>
            <a:r>
              <a:rPr lang="en-US" sz="1200" dirty="0"/>
              <a:t>(' ');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this.firstname</a:t>
            </a:r>
            <a:r>
              <a:rPr lang="en-US" sz="1200" dirty="0"/>
              <a:t> = parts[0];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this.lastname</a:t>
            </a:r>
            <a:r>
              <a:rPr lang="en-US" sz="1200" dirty="0"/>
              <a:t> = parts[1];     };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let st5 = new </a:t>
            </a:r>
            <a:r>
              <a:rPr lang="en-US" sz="1200" dirty="0" err="1"/>
              <a:t>CollegeStudent</a:t>
            </a:r>
            <a:r>
              <a:rPr lang="en-US" sz="1200" dirty="0"/>
              <a:t>('</a:t>
            </a:r>
            <a:r>
              <a:rPr lang="ru-RU" sz="1200" dirty="0"/>
              <a:t>Анна', 'Носова');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console.log(st5);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let st6 = new </a:t>
            </a:r>
            <a:r>
              <a:rPr lang="en-US" sz="1200" dirty="0" err="1"/>
              <a:t>CollegeStudent</a:t>
            </a:r>
            <a:r>
              <a:rPr lang="en-US" sz="1200" dirty="0"/>
              <a:t>('</a:t>
            </a:r>
            <a:r>
              <a:rPr lang="ru-RU" sz="1200" dirty="0"/>
              <a:t>Борис', 'Котов');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console.log(st6);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st6.showInfo();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console.log(st6.getName())</a:t>
            </a:r>
            <a:endParaRPr lang="ru-RU" sz="12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89" y="1117284"/>
            <a:ext cx="5198826" cy="5320001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14960"/>
            <a:ext cx="8596668" cy="1320800"/>
          </a:xfrm>
        </p:spPr>
        <p:txBody>
          <a:bodyPr/>
          <a:lstStyle/>
          <a:p>
            <a:r>
              <a:rPr lang="ru-RU" dirty="0"/>
              <a:t>Геттеры и сеттеры – позволяют задать свойство, хотя являются функциями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870026" cy="4744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CollegeStudent</a:t>
            </a:r>
            <a:r>
              <a:rPr lang="en-US" dirty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constructor(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this.lastname</a:t>
            </a:r>
            <a:r>
              <a:rPr lang="en-US" dirty="0"/>
              <a:t> = </a:t>
            </a:r>
            <a:r>
              <a:rPr lang="en-US" dirty="0" err="1"/>
              <a:t>lastname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showInfo</a:t>
            </a:r>
            <a:r>
              <a:rPr lang="en-US" dirty="0"/>
              <a:t>() {    </a:t>
            </a:r>
            <a:r>
              <a:rPr lang="en-US" dirty="0" err="1"/>
              <a:t>document.write</a:t>
            </a:r>
            <a:r>
              <a:rPr lang="en-US" dirty="0"/>
              <a:t>(`&lt;p&gt;${</a:t>
            </a:r>
            <a:r>
              <a:rPr lang="en-US" dirty="0" err="1"/>
              <a:t>this.firstname</a:t>
            </a:r>
            <a:r>
              <a:rPr lang="en-US" dirty="0"/>
              <a:t>} ${</a:t>
            </a:r>
            <a:r>
              <a:rPr lang="en-US" dirty="0" err="1"/>
              <a:t>this.lastname</a:t>
            </a:r>
            <a:r>
              <a:rPr lang="en-US" dirty="0"/>
              <a:t>}&lt;/p&gt;`); 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get name()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this.firstname</a:t>
            </a:r>
            <a:r>
              <a:rPr lang="en-US" dirty="0"/>
              <a:t> + ' ' + </a:t>
            </a:r>
            <a:r>
              <a:rPr lang="en-US" dirty="0" err="1"/>
              <a:t>this.lastname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set name(</a:t>
            </a:r>
            <a:r>
              <a:rPr lang="en-US" dirty="0" err="1"/>
              <a:t>newName</a:t>
            </a:r>
            <a:r>
              <a:rPr lang="en-US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let parts = </a:t>
            </a:r>
            <a:r>
              <a:rPr lang="en-US" dirty="0" err="1"/>
              <a:t>newName.split</a:t>
            </a:r>
            <a:r>
              <a:rPr lang="en-US" dirty="0"/>
              <a:t>(' ');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this.firstname</a:t>
            </a:r>
            <a:r>
              <a:rPr lang="en-US" dirty="0"/>
              <a:t> = parts[0];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this.lastname</a:t>
            </a:r>
            <a:r>
              <a:rPr lang="en-US" dirty="0"/>
              <a:t> = parts[1];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096000" y="2109789"/>
            <a:ext cx="4184034" cy="38807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let st6 = new </a:t>
            </a:r>
            <a:r>
              <a:rPr lang="en-US" dirty="0" err="1"/>
              <a:t>CollegeStudent</a:t>
            </a:r>
            <a:r>
              <a:rPr lang="en-US" dirty="0"/>
              <a:t>('</a:t>
            </a:r>
            <a:r>
              <a:rPr lang="ru-RU" dirty="0"/>
              <a:t>Борис', 'Котов');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console.log(st6);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st6.showInfo();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console.log(st6.name);//</a:t>
            </a:r>
            <a:r>
              <a:rPr lang="ru-RU" dirty="0"/>
              <a:t> Борис Котов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st6.name = '</a:t>
            </a:r>
            <a:r>
              <a:rPr lang="ru-RU" dirty="0"/>
              <a:t>Сергей Петренко';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st6.showInfo();	//</a:t>
            </a:r>
            <a:r>
              <a:rPr lang="ru-RU" dirty="0"/>
              <a:t> Сергей Петренко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console.log(st6.name);//</a:t>
            </a:r>
            <a:r>
              <a:rPr lang="ru-RU" dirty="0"/>
              <a:t> Борис Котов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console.log(st6.name);//</a:t>
            </a:r>
            <a:r>
              <a:rPr lang="ru-RU" dirty="0"/>
              <a:t> Сергей Петренко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Наследование классов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675" y="1324610"/>
            <a:ext cx="4540885" cy="540067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class HighSchoolStudent extends CollegeStudent{</a:t>
            </a:r>
            <a:endParaRPr lang="en-US"/>
          </a:p>
          <a:p>
            <a:pPr marL="0" indent="0">
              <a:buNone/>
            </a:pPr>
            <a:r>
              <a:rPr lang="en-US"/>
              <a:t>constructor(firstname, lastname, diploma=''){</a:t>
            </a:r>
            <a:endParaRPr lang="en-US"/>
          </a:p>
          <a:p>
            <a:pPr marL="0" indent="0">
              <a:buNone/>
            </a:pPr>
            <a:r>
              <a:rPr lang="en-US"/>
              <a:t>  	super(firstname, lastname);</a:t>
            </a:r>
            <a:endParaRPr lang="en-US"/>
          </a:p>
          <a:p>
            <a:pPr marL="0" indent="0">
              <a:buNone/>
            </a:pPr>
            <a:r>
              <a:rPr lang="en-US"/>
              <a:t>  	this.diploma = diploma;</a:t>
            </a:r>
            <a:endParaRPr lang="en-US"/>
          </a:p>
          <a:p>
            <a:pPr marL="0" indent="0">
              <a:buNone/>
            </a:pPr>
            <a:r>
              <a:rPr lang="en-US"/>
              <a:t>  }</a:t>
            </a:r>
            <a:endParaRPr lang="en-US"/>
          </a:p>
          <a:p>
            <a:pPr marL="0" indent="0">
              <a:buNone/>
            </a:pPr>
            <a:r>
              <a:rPr lang="en-US"/>
              <a:t>  get work() {  return this.diploma;   }</a:t>
            </a:r>
            <a:endParaRPr lang="en-US"/>
          </a:p>
          <a:p>
            <a:pPr marL="0" indent="0">
              <a:buNone/>
            </a:pPr>
            <a:r>
              <a:rPr lang="en-US"/>
              <a:t>  set work(value){  	this.diploma = value;   }</a:t>
            </a:r>
            <a:endParaRPr lang="en-US"/>
          </a:p>
          <a:p>
            <a:pPr marL="0" indent="0">
              <a:buNone/>
            </a:pPr>
            <a:r>
              <a:rPr lang="en-US"/>
              <a:t>  showInfo(){</a:t>
            </a:r>
            <a:endParaRPr lang="en-US"/>
          </a:p>
          <a:p>
            <a:pPr marL="0" indent="0">
              <a:buNone/>
            </a:pPr>
            <a:r>
              <a:rPr lang="en-US"/>
              <a:t>	document.write(`&lt;p&gt;${this.firstname} ${this.lastname} защитил дилом по теме ${this.diploma}&lt;/p&gt;`);document.write(`&lt;p&gt;${this.firstname} ${this.lastname} защитил диплом по теме "${this.diploma}"&lt;/p&gt;`);</a:t>
            </a:r>
            <a:endParaRPr lang="en-US"/>
          </a:p>
          <a:p>
            <a:pPr marL="0" indent="0">
              <a:buNone/>
            </a:pPr>
            <a:r>
              <a:rPr lang="en-US"/>
              <a:t>  }</a:t>
            </a:r>
            <a:endParaRPr lang="en-US"/>
          </a:p>
          <a:p>
            <a:pPr marL="0" indent="0">
              <a:buNone/>
            </a:pPr>
            <a:r>
              <a:rPr lang="en-US" altLang="ru-RU"/>
              <a:t>}</a:t>
            </a:r>
            <a:endParaRPr lang="en-US" alt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325245"/>
            <a:ext cx="5173980" cy="4716145"/>
          </a:xfrm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let hstud1 = new HighSchoolStudent('Иван', 'Головин', 'Проблемы психологии подросткового возраста');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hstud1.showInfo();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//Иван Головин защитил диплом по теме "Проблемы психологии подросткового возраста"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hstud1.work='Кукуруза как объект кормления лошадей';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hstud1.showInfo();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//Иван Головин защитил диплом по теме "Кукуруза как объект кормления лошадей"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Наследование классов 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ru-RU" altLang="en-US"/>
              <a:t>ключевое слово </a:t>
            </a:r>
            <a:r>
              <a:rPr lang="en-US" altLang="en-US"/>
              <a:t>extend </a:t>
            </a:r>
            <a:r>
              <a:rPr lang="ru-RU" altLang="en-US"/>
              <a:t>показывает, какой класс наследуется (расширяется)</a:t>
            </a:r>
            <a:endParaRPr lang="ru-RU" altLang="en-US"/>
          </a:p>
          <a:p>
            <a:r>
              <a:rPr lang="ru-RU" altLang="en-US"/>
              <a:t>ключевое слово </a:t>
            </a:r>
            <a:r>
              <a:rPr lang="en-US" altLang="en-US"/>
              <a:t>super(firstname, lastname) </a:t>
            </a:r>
            <a:r>
              <a:rPr lang="ru-RU" altLang="en-US"/>
              <a:t>позволяет вызвать конструктор родительского класса</a:t>
            </a:r>
            <a:endParaRPr lang="ru-RU" altLang="en-US"/>
          </a:p>
          <a:p>
            <a:r>
              <a:rPr lang="ru-RU" altLang="en-US"/>
              <a:t>Можно добавить свои геттеры и сеттеры, а также использовать геттеры и сеттеры родительского класса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r>
              <a:rPr lang="ru-RU" altLang="en-US"/>
              <a:t>если есть необходимость в переопределении функции родительского класса, она описывается в классе-наследнике с тем же именем, но с другим функционалом.</a:t>
            </a:r>
            <a:endParaRPr lang="ru-RU" altLang="en-US"/>
          </a:p>
          <a:p>
            <a:pPr marL="0" indent="0">
              <a:buNone/>
            </a:pPr>
            <a:r>
              <a:rPr lang="en-US">
                <a:sym typeface="+mn-ea"/>
              </a:rPr>
              <a:t>showInfo(){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	document.write(`&lt;p&gt;${this.firstname} ${this.lastname} защитил дилом по теме ${this.diploma}&lt;/p&gt;`);document.write(`&lt;p&gt;${this.firstname} ${this.lastname} защитил диплом по теме "${this.diploma}"&lt;/p&gt;`);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}</a:t>
            </a:r>
            <a:endParaRPr 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https://learn.javascript.ru/descriptors-getters-setters</a:t>
            </a:r>
            <a:endParaRPr lang="ru-RU" dirty="0"/>
          </a:p>
          <a:p>
            <a:r>
              <a:rPr lang="en-US" dirty="0">
                <a:hlinkClick r:id="rId2"/>
              </a:rPr>
              <a:t>https://learn.javascript.ru/property-accessors</a:t>
            </a:r>
            <a:endParaRPr lang="ru-RU" dirty="0"/>
          </a:p>
          <a:p>
            <a:r>
              <a:rPr lang="en-US" dirty="0">
                <a:hlinkClick r:id="rId3"/>
              </a:rPr>
              <a:t>https://learn.javascript.ru/prototype-inheritance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функции-конструктора для списка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45" y="1808480"/>
            <a:ext cx="5052060" cy="4582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TodoModel</a:t>
            </a:r>
            <a:r>
              <a:rPr lang="en-US" dirty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this.todos</a:t>
            </a:r>
            <a:r>
              <a:rPr lang="en-US" dirty="0"/>
              <a:t> = </a:t>
            </a:r>
            <a:r>
              <a:rPr lang="en-US" dirty="0" err="1"/>
              <a:t>Array.from</a:t>
            </a:r>
            <a:r>
              <a:rPr lang="en-US" dirty="0"/>
              <a:t>(arguments);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TodoModel.prototype.showList</a:t>
            </a:r>
            <a:r>
              <a:rPr lang="en-US" dirty="0"/>
              <a:t> = function()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(`&lt;</a:t>
            </a:r>
            <a:r>
              <a:rPr lang="en-US" dirty="0" err="1"/>
              <a:t>ol</a:t>
            </a:r>
            <a:r>
              <a:rPr lang="en-US" dirty="0"/>
              <a:t>&gt;&lt;li&gt;${</a:t>
            </a:r>
            <a:r>
              <a:rPr lang="en-US" dirty="0" err="1"/>
              <a:t>this.todos.join</a:t>
            </a:r>
            <a:r>
              <a:rPr lang="en-US" dirty="0"/>
              <a:t>('&lt;li&gt;')}&lt;/</a:t>
            </a:r>
            <a:r>
              <a:rPr lang="en-US" dirty="0" err="1"/>
              <a:t>ol</a:t>
            </a:r>
            <a:r>
              <a:rPr lang="en-US" dirty="0"/>
              <a:t>&gt;`);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TodoModel.prototype.add</a:t>
            </a:r>
            <a:r>
              <a:rPr lang="en-US" dirty="0"/>
              <a:t> = function()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this.todos.push</a:t>
            </a:r>
            <a:r>
              <a:rPr lang="en-US" dirty="0"/>
              <a:t>(...arguments);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this.showList</a:t>
            </a:r>
            <a:r>
              <a:rPr lang="en-US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TodoModel.prototype.remove</a:t>
            </a:r>
            <a:r>
              <a:rPr lang="en-US" dirty="0"/>
              <a:t> = function(</a:t>
            </a:r>
            <a:r>
              <a:rPr lang="en-US" dirty="0" err="1"/>
              <a:t>ind</a:t>
            </a:r>
            <a:r>
              <a:rPr lang="en-US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this.todos.splice</a:t>
            </a:r>
            <a:r>
              <a:rPr lang="en-US" dirty="0"/>
              <a:t>(</a:t>
            </a:r>
            <a:r>
              <a:rPr lang="en-US" dirty="0" err="1"/>
              <a:t>ind</a:t>
            </a:r>
            <a:r>
              <a:rPr lang="en-US" dirty="0"/>
              <a:t>, 1);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this.showList</a:t>
            </a:r>
            <a:r>
              <a:rPr lang="en-US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730050" y="1808480"/>
            <a:ext cx="4897310" cy="404368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300" dirty="0"/>
              <a:t>let </a:t>
            </a:r>
            <a:r>
              <a:rPr lang="en-US" sz="2300" dirty="0" err="1"/>
              <a:t>homeTasks</a:t>
            </a:r>
            <a:r>
              <a:rPr lang="en-US" sz="2300" dirty="0"/>
              <a:t> = new </a:t>
            </a:r>
            <a:r>
              <a:rPr lang="en-US" sz="2300" dirty="0" err="1"/>
              <a:t>TodoModel</a:t>
            </a:r>
            <a:r>
              <a:rPr lang="en-US" sz="2300" dirty="0"/>
              <a:t>('</a:t>
            </a:r>
            <a:r>
              <a:rPr lang="ru-RU" sz="2300" dirty="0"/>
              <a:t>приготовить еду', 'постирать', 'забрать ребенка из сада', 'убрать дома');</a:t>
            </a:r>
            <a:endParaRPr lang="ru-RU" sz="23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300" dirty="0" err="1"/>
              <a:t>homeTasks.showList</a:t>
            </a:r>
            <a:r>
              <a:rPr lang="en-US" sz="2300" dirty="0"/>
              <a:t>();</a:t>
            </a:r>
            <a:endParaRPr lang="en-US" sz="23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300" dirty="0" err="1"/>
              <a:t>homeTasks.add</a:t>
            </a:r>
            <a:r>
              <a:rPr lang="en-US" sz="2300" dirty="0"/>
              <a:t>('</a:t>
            </a:r>
            <a:r>
              <a:rPr lang="ru-RU" sz="2300" dirty="0" err="1"/>
              <a:t>попылесосить</a:t>
            </a:r>
            <a:r>
              <a:rPr lang="ru-RU" sz="2300" dirty="0"/>
              <a:t>', 'выгулять собаку');</a:t>
            </a:r>
            <a:endParaRPr lang="ru-RU" sz="23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300" dirty="0" err="1"/>
              <a:t>homeTasks.remove</a:t>
            </a:r>
            <a:r>
              <a:rPr lang="en-US" sz="2300" dirty="0"/>
              <a:t>(1);</a:t>
            </a:r>
            <a:endParaRPr lang="ru-RU" sz="2300" dirty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объекта с помощью конструктора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Пустой объект:</a:t>
            </a:r>
            <a:endParaRPr lang="ru-RU" b="1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myObj</a:t>
            </a:r>
            <a:r>
              <a:rPr lang="en-US" dirty="0"/>
              <a:t> = new Object();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myObj</a:t>
            </a:r>
            <a:r>
              <a:rPr lang="en-US" dirty="0"/>
              <a:t>);//{}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Добавляем свойства объекта</a:t>
            </a:r>
            <a:r>
              <a:rPr lang="en-US" b="1" dirty="0"/>
              <a:t>:</a:t>
            </a:r>
            <a:endParaRPr lang="en-US" b="1" dirty="0"/>
          </a:p>
          <a:p>
            <a:r>
              <a:rPr lang="ru-RU" dirty="0"/>
              <a:t>Точечный синтаксис: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myObj.firstname</a:t>
            </a:r>
            <a:r>
              <a:rPr lang="en-US" dirty="0"/>
              <a:t> = '</a:t>
            </a:r>
            <a:r>
              <a:rPr lang="ru-RU" dirty="0"/>
              <a:t>Дима';</a:t>
            </a:r>
            <a:endParaRPr lang="ru-RU" dirty="0"/>
          </a:p>
          <a:p>
            <a:r>
              <a:rPr lang="ru-RU" dirty="0"/>
              <a:t>Синтаксис с квадратными скобками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myObj</a:t>
            </a:r>
            <a:r>
              <a:rPr lang="en-US" dirty="0"/>
              <a:t>["</a:t>
            </a:r>
            <a:r>
              <a:rPr lang="en-US" dirty="0" err="1"/>
              <a:t>lastname</a:t>
            </a:r>
            <a:r>
              <a:rPr lang="en-US" dirty="0"/>
              <a:t>"] = '</a:t>
            </a:r>
            <a:r>
              <a:rPr lang="ru-RU" dirty="0"/>
              <a:t>Колобков';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myObj</a:t>
            </a:r>
            <a:r>
              <a:rPr lang="en-US" dirty="0"/>
              <a:t>);//{</a:t>
            </a:r>
            <a:r>
              <a:rPr lang="en-US" dirty="0" err="1"/>
              <a:t>firstname</a:t>
            </a:r>
            <a:r>
              <a:rPr lang="en-US" dirty="0"/>
              <a:t>: "</a:t>
            </a:r>
            <a:r>
              <a:rPr lang="ru-RU" dirty="0"/>
              <a:t>Дима", </a:t>
            </a:r>
            <a:r>
              <a:rPr lang="en-US" dirty="0" err="1"/>
              <a:t>lastname</a:t>
            </a:r>
            <a:r>
              <a:rPr lang="en-US" dirty="0"/>
              <a:t>: "</a:t>
            </a:r>
            <a:r>
              <a:rPr lang="ru-RU" dirty="0"/>
              <a:t>Колобков"}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054" y="646390"/>
            <a:ext cx="8094134" cy="82681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Создание объекта</a:t>
            </a:r>
            <a:r>
              <a:rPr lang="en-US" dirty="0"/>
              <a:t> </a:t>
            </a:r>
            <a:r>
              <a:rPr lang="ru-RU" dirty="0"/>
              <a:t>со свойствами и методом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930400"/>
            <a:ext cx="8596668" cy="345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 user1= {</a:t>
            </a:r>
            <a:endParaRPr lang="en-US" dirty="0"/>
          </a:p>
          <a:p>
            <a:r>
              <a:rPr lang="en-US" dirty="0"/>
              <a:t>    name: "Ben",</a:t>
            </a:r>
            <a:endParaRPr lang="en-US" dirty="0"/>
          </a:p>
          <a:p>
            <a:r>
              <a:rPr lang="en-US" dirty="0"/>
              <a:t>    score: 263,</a:t>
            </a:r>
            <a:endParaRPr lang="en-US" dirty="0"/>
          </a:p>
          <a:p>
            <a:r>
              <a:rPr lang="en-US" dirty="0"/>
              <a:t>    increment: function() {</a:t>
            </a:r>
            <a:endParaRPr lang="en-US" dirty="0"/>
          </a:p>
          <a:p>
            <a:r>
              <a:rPr lang="en-US" dirty="0"/>
              <a:t>        console.log(++user1.score)</a:t>
            </a:r>
            <a:endParaRPr lang="en-US" dirty="0"/>
          </a:p>
          <a:p>
            <a:r>
              <a:rPr lang="en-US" dirty="0"/>
              <a:t>    }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r>
              <a:rPr lang="en-US" dirty="0"/>
              <a:t>user1.increment();//264</a:t>
            </a:r>
            <a:endParaRPr lang="en-US" dirty="0"/>
          </a:p>
          <a:p>
            <a:r>
              <a:rPr lang="en-US" dirty="0"/>
              <a:t>console.log(user1);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1" y="5430520"/>
            <a:ext cx="4248368" cy="781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Ключевое слово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 user</a:t>
            </a:r>
            <a:r>
              <a:rPr lang="ru-RU" dirty="0"/>
              <a:t>2</a:t>
            </a:r>
            <a:r>
              <a:rPr lang="en-US" dirty="0"/>
              <a:t>=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name: "Emily",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score: 120,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increment: function()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console.log(++</a:t>
            </a:r>
            <a:r>
              <a:rPr lang="en-US" dirty="0" err="1"/>
              <a:t>this.score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user2.increment();//121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console.log(user2);</a:t>
            </a:r>
            <a:endParaRPr lang="en-US" dirty="0"/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Ключевое слово </a:t>
            </a:r>
            <a:r>
              <a:rPr lang="ru-RU" dirty="0" err="1"/>
              <a:t>this</a:t>
            </a:r>
            <a:r>
              <a:rPr lang="ru-RU" dirty="0"/>
              <a:t> всегда относится к текущему объекту, внутри которого пишется код, поэтому в данном случае это эквивалентно всему объекту </a:t>
            </a:r>
            <a:r>
              <a:rPr lang="ru-RU" dirty="0" err="1"/>
              <a:t>car</a:t>
            </a:r>
            <a:r>
              <a:rPr lang="ru-RU" dirty="0"/>
              <a:t>. Это как бы внутреннее "Я" для каждого из объектов, которое позволяет получить доступ ко всем свойствам или методам этого объекта.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кириллических символов</a:t>
            </a:r>
            <a:r>
              <a:rPr lang="en-US" dirty="0"/>
              <a:t> </a:t>
            </a:r>
            <a:r>
              <a:rPr lang="ru-RU" dirty="0"/>
              <a:t>и цикла </a:t>
            </a:r>
            <a:r>
              <a:rPr lang="en-US" dirty="0"/>
              <a:t>for…in </a:t>
            </a:r>
            <a:r>
              <a:rPr lang="ru-RU" dirty="0"/>
              <a:t>для вывода свойств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chair={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Модель:  'Кресло </a:t>
            </a:r>
            <a:r>
              <a:rPr lang="ru-RU" dirty="0" err="1"/>
              <a:t>Примтекс</a:t>
            </a:r>
            <a:r>
              <a:rPr lang="ru-RU" dirty="0"/>
              <a:t> Плюс </a:t>
            </a:r>
            <a:r>
              <a:rPr lang="en-US" dirty="0"/>
              <a:t>Ultra Chrome',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'</a:t>
            </a:r>
            <a:r>
              <a:rPr lang="ru-RU" dirty="0"/>
              <a:t>Материал корпуса': ['</a:t>
            </a:r>
            <a:r>
              <a:rPr lang="ru-RU" dirty="0" err="1"/>
              <a:t>Металл','Пластик'</a:t>
            </a:r>
            <a:r>
              <a:rPr lang="ru-RU" dirty="0"/>
              <a:t>],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'Материал обивки': 'Ткань',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Цвет: 'Черный', Тип: 'Кресло руководителя'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console.log(chair.</a:t>
            </a:r>
            <a:r>
              <a:rPr lang="ru-RU" dirty="0"/>
              <a:t>Модель); // Кресло </a:t>
            </a:r>
            <a:r>
              <a:rPr lang="ru-RU" dirty="0" err="1"/>
              <a:t>Примтекс</a:t>
            </a:r>
            <a:r>
              <a:rPr lang="ru-RU" dirty="0"/>
              <a:t> Плюс </a:t>
            </a:r>
            <a:r>
              <a:rPr lang="en-US" dirty="0"/>
              <a:t>Ultra Chrome console.log(chair["</a:t>
            </a:r>
            <a:r>
              <a:rPr lang="ru-RU" dirty="0"/>
              <a:t>Материал обивки"]); // Ткань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/>
              <a:t>for(let prop in chair){ </a:t>
            </a:r>
            <a:r>
              <a:rPr lang="en-US" dirty="0" err="1"/>
              <a:t>document.write</a:t>
            </a:r>
            <a:r>
              <a:rPr lang="en-US" dirty="0"/>
              <a:t>(`&lt;p&gt;${prop}: ${chair[prop]}&lt;/p&gt;`); }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77216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Создание объекта методом </a:t>
            </a:r>
            <a:r>
              <a:rPr lang="en-US" dirty="0" err="1"/>
              <a:t>Object.create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930400"/>
            <a:ext cx="8596668" cy="34544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Пустой объект:</a:t>
            </a:r>
            <a:endParaRPr lang="en-US" dirty="0"/>
          </a:p>
          <a:p>
            <a:r>
              <a:rPr lang="en-US" dirty="0"/>
              <a:t>let student = </a:t>
            </a:r>
            <a:r>
              <a:rPr lang="en-US" dirty="0" err="1"/>
              <a:t>Object.create</a:t>
            </a:r>
            <a:r>
              <a:rPr lang="en-US" dirty="0"/>
              <a:t>(null);</a:t>
            </a:r>
            <a:endParaRPr lang="en-US" dirty="0"/>
          </a:p>
          <a:p>
            <a:r>
              <a:rPr lang="en-US" dirty="0"/>
              <a:t>console.log(student);//{}</a:t>
            </a:r>
            <a:endParaRPr lang="en-US" dirty="0"/>
          </a:p>
          <a:p>
            <a:r>
              <a:rPr lang="en-US" dirty="0" err="1"/>
              <a:t>student.firstname</a:t>
            </a:r>
            <a:r>
              <a:rPr lang="en-US" dirty="0"/>
              <a:t> = '</a:t>
            </a:r>
            <a:r>
              <a:rPr lang="ru-RU" dirty="0"/>
              <a:t>Николай';</a:t>
            </a:r>
            <a:endParaRPr lang="ru-RU" dirty="0"/>
          </a:p>
          <a:p>
            <a:r>
              <a:rPr lang="en-US" dirty="0"/>
              <a:t>student["</a:t>
            </a:r>
            <a:r>
              <a:rPr lang="en-US" dirty="0" err="1"/>
              <a:t>lastname</a:t>
            </a:r>
            <a:r>
              <a:rPr lang="en-US" dirty="0"/>
              <a:t>"] = '</a:t>
            </a:r>
            <a:r>
              <a:rPr lang="ru-RU" dirty="0"/>
              <a:t>Иванов';</a:t>
            </a:r>
            <a:endParaRPr lang="ru-RU" dirty="0"/>
          </a:p>
          <a:p>
            <a:r>
              <a:rPr lang="en-US" dirty="0"/>
              <a:t>console.log(student);//{</a:t>
            </a:r>
            <a:r>
              <a:rPr lang="en-US" dirty="0" err="1"/>
              <a:t>firstname</a:t>
            </a:r>
            <a:r>
              <a:rPr lang="en-US" dirty="0"/>
              <a:t>: "</a:t>
            </a:r>
            <a:r>
              <a:rPr lang="ru-RU" dirty="0"/>
              <a:t>Николай", </a:t>
            </a:r>
            <a:r>
              <a:rPr lang="en-US" dirty="0" err="1"/>
              <a:t>lastname</a:t>
            </a:r>
            <a:r>
              <a:rPr lang="en-US" dirty="0"/>
              <a:t>: "</a:t>
            </a:r>
            <a:r>
              <a:rPr lang="ru-RU" dirty="0"/>
              <a:t>Иванов"}</a:t>
            </a:r>
            <a:endParaRPr lang="ru-RU" dirty="0"/>
          </a:p>
          <a:p>
            <a:r>
              <a:rPr lang="ru-RU" dirty="0"/>
              <a:t>Новый объект на основе уже созданного:</a:t>
            </a:r>
            <a:endParaRPr lang="ru-RU" dirty="0"/>
          </a:p>
          <a:p>
            <a:r>
              <a:rPr lang="en-US" dirty="0"/>
              <a:t>let user = </a:t>
            </a:r>
            <a:r>
              <a:rPr lang="en-US" dirty="0" err="1"/>
              <a:t>Object.create</a:t>
            </a:r>
            <a:r>
              <a:rPr lang="en-US" dirty="0"/>
              <a:t>(student);</a:t>
            </a:r>
            <a:endParaRPr lang="en-US" dirty="0"/>
          </a:p>
          <a:p>
            <a:r>
              <a:rPr lang="en-US" dirty="0"/>
              <a:t>console.log(user, </a:t>
            </a:r>
            <a:r>
              <a:rPr lang="en-US" dirty="0" err="1"/>
              <a:t>user.firstname</a:t>
            </a:r>
            <a:r>
              <a:rPr lang="en-US" dirty="0"/>
              <a:t>, </a:t>
            </a:r>
            <a:r>
              <a:rPr lang="en-US" dirty="0" err="1"/>
              <a:t>user.lastname</a:t>
            </a:r>
            <a:r>
              <a:rPr lang="en-US" dirty="0"/>
              <a:t>);//  {}, </a:t>
            </a:r>
            <a:r>
              <a:rPr lang="ru-RU" dirty="0"/>
              <a:t>"Николай"</a:t>
            </a:r>
            <a:r>
              <a:rPr lang="en-US" dirty="0"/>
              <a:t> </a:t>
            </a:r>
            <a:r>
              <a:rPr lang="ru-RU" dirty="0"/>
              <a:t>"Иванов"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5120"/>
            <a:ext cx="8596668" cy="1320800"/>
          </a:xfrm>
        </p:spPr>
        <p:txBody>
          <a:bodyPr/>
          <a:p>
            <a:r>
              <a:rPr lang="uk-UA" altLang="en-US"/>
              <a:t>П</a:t>
            </a:r>
            <a:r>
              <a:rPr lang="en-US"/>
              <a:t>реобразова</a:t>
            </a:r>
            <a:r>
              <a:rPr lang="uk-UA" altLang="en-US"/>
              <a:t>ние</a:t>
            </a:r>
            <a:r>
              <a:rPr lang="en-US"/>
              <a:t> объект</a:t>
            </a:r>
            <a:r>
              <a:rPr lang="uk-UA" altLang="en-US"/>
              <a:t>а</a:t>
            </a:r>
            <a:r>
              <a:rPr lang="en-US"/>
              <a:t> в массив </a:t>
            </a:r>
            <a:br>
              <a:rPr lang="en-US"/>
            </a:br>
            <a:r>
              <a:rPr lang="uk-UA" altLang="en-US"/>
              <a:t>Способ 1. Object.keys()</a:t>
            </a:r>
            <a:endParaRPr lang="uk-U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511300"/>
            <a:ext cx="9164320" cy="5107940"/>
          </a:xfrm>
        </p:spPr>
        <p:txBody>
          <a:bodyPr>
            <a:normAutofit/>
          </a:bodyPr>
          <a:p>
            <a:pPr marL="0" indent="0">
              <a:buNone/>
            </a:pPr>
            <a:r>
              <a:rPr dirty="0">
                <a:sym typeface="+mn-ea"/>
              </a:rPr>
              <a:t>Метод </a:t>
            </a:r>
            <a:r>
              <a:rPr b="1" dirty="0">
                <a:sym typeface="+mn-ea"/>
              </a:rPr>
              <a:t>Object.keys() </a:t>
            </a:r>
            <a:r>
              <a:rPr dirty="0">
                <a:sym typeface="+mn-ea"/>
              </a:rPr>
              <a:t>принимает объект в качестве аргумента и возвращает массив с заданными </a:t>
            </a:r>
            <a:r>
              <a:rPr b="1" dirty="0">
                <a:sym typeface="+mn-ea"/>
              </a:rPr>
              <a:t>ключами </a:t>
            </a:r>
            <a:r>
              <a:rPr dirty="0">
                <a:sym typeface="+mn-ea"/>
              </a:rPr>
              <a:t>объекта.</a:t>
            </a:r>
            <a:r>
              <a:rPr lang="en-US" dirty="0">
                <a:sym typeface="+mn-ea"/>
              </a:rPr>
              <a:t> </a:t>
            </a:r>
            <a:r>
              <a:rPr dirty="0">
                <a:sym typeface="+mn-ea"/>
              </a:rPr>
              <a:t>И</a:t>
            </a:r>
            <a:r>
              <a:rPr lang="ru-RU" dirty="0">
                <a:sym typeface="+mn-ea"/>
              </a:rPr>
              <a:t>спольз</a:t>
            </a:r>
            <a:r>
              <a:rPr dirty="0">
                <a:sym typeface="+mn-ea"/>
              </a:rPr>
              <a:t>уя метод Object.keys</a:t>
            </a:r>
            <a:r>
              <a:rPr lang="ru-RU" dirty="0">
                <a:sym typeface="+mn-ea"/>
              </a:rPr>
              <a:t>()</a:t>
            </a:r>
            <a:r>
              <a:rPr dirty="0">
                <a:sym typeface="+mn-ea"/>
              </a:rPr>
              <a:t> с методом forEach</a:t>
            </a:r>
            <a:r>
              <a:rPr lang="ru-RU" dirty="0">
                <a:sym typeface="+mn-ea"/>
              </a:rPr>
              <a:t>()</a:t>
            </a:r>
            <a:r>
              <a:rPr dirty="0">
                <a:sym typeface="+mn-ea"/>
              </a:rPr>
              <a:t>, мы получаем доступ к паре ключ-значение объекта.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const ukraine= {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name: "Ukraine",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flag: "https://www.ukrdruk.com/wp-content/uploads/2019/02/flag-00002_800.jpg",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tel: '+380'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const keys = Object.keys(ukraine);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console.log(keys)</a:t>
            </a:r>
            <a:r>
              <a:rPr lang="en-US" dirty="0">
                <a:sym typeface="+mn-ea"/>
              </a:rPr>
              <a:t>;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//(3) ['name', 'flag', 'tel']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keys.forEach(key =&gt; {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console.log(`${key} : ${ukraine[key]}`);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});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375920"/>
            <a:ext cx="8596630" cy="1158240"/>
          </a:xfrm>
        </p:spPr>
        <p:txBody>
          <a:bodyPr>
            <a:normAutofit fontScale="90000"/>
          </a:bodyPr>
          <a:p>
            <a:r>
              <a:rPr lang="uk-UA" altLang="en-US">
                <a:sym typeface="+mn-ea"/>
              </a:rPr>
              <a:t>П</a:t>
            </a:r>
            <a:r>
              <a:rPr lang="en-US">
                <a:sym typeface="+mn-ea"/>
              </a:rPr>
              <a:t>реобразова</a:t>
            </a:r>
            <a:r>
              <a:rPr lang="uk-UA" altLang="en-US">
                <a:sym typeface="+mn-ea"/>
              </a:rPr>
              <a:t>ние</a:t>
            </a:r>
            <a:r>
              <a:rPr lang="en-US">
                <a:sym typeface="+mn-ea"/>
              </a:rPr>
              <a:t> объект</a:t>
            </a:r>
            <a:r>
              <a:rPr lang="uk-UA" altLang="en-US">
                <a:sym typeface="+mn-ea"/>
              </a:rPr>
              <a:t>а</a:t>
            </a:r>
            <a:r>
              <a:rPr lang="en-US">
                <a:sym typeface="+mn-ea"/>
              </a:rPr>
              <a:t> в массив </a:t>
            </a:r>
            <a:br>
              <a:rPr lang="en-US">
                <a:sym typeface="+mn-ea"/>
              </a:rPr>
            </a:br>
            <a:r>
              <a:rPr lang="uk-UA" altLang="en-US">
                <a:sym typeface="+mn-ea"/>
              </a:rPr>
              <a:t>Способ </a:t>
            </a:r>
            <a:r>
              <a:rPr lang="en-US" altLang="uk-UA">
                <a:sym typeface="+mn-ea"/>
              </a:rPr>
              <a:t>2</a:t>
            </a:r>
            <a:r>
              <a:rPr lang="uk-UA" altLang="en-US">
                <a:sym typeface="+mn-ea"/>
              </a:rPr>
              <a:t>. Object.values()</a:t>
            </a:r>
            <a:br>
              <a:rPr lang="uk-UA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534160"/>
            <a:ext cx="9276080" cy="51866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Метод</a:t>
            </a:r>
            <a:r>
              <a:rPr lang="en-US" b="1"/>
              <a:t> Object.values() </a:t>
            </a:r>
            <a:r>
              <a:rPr lang="en-US"/>
              <a:t>принимает объект в качестве аргумента и возвращает массив с заданными значениями объекта. Используя данный метод, мы получаем доступ только к </a:t>
            </a:r>
            <a:r>
              <a:rPr lang="en-US" b="1"/>
              <a:t>значениям </a:t>
            </a:r>
            <a:r>
              <a:rPr lang="en-US"/>
              <a:t>объекта.</a:t>
            </a:r>
            <a:endParaRPr lang="en-US"/>
          </a:p>
          <a:p>
            <a:pPr marL="0" indent="0">
              <a:buNone/>
            </a:pPr>
            <a:r>
              <a:rPr dirty="0">
                <a:sym typeface="+mn-ea"/>
              </a:rPr>
              <a:t>const ukraine= {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name: "Ukraine",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flag: "https://www.ukrdruk.com/wp-content/uploads/2019/02/flag-00002_800.jpg",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tel: '+380'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const values = Object.values(ukraine);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console.log(values); 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//(3) ['Ukraine', 'https://www.ukrdruk.com/wp-content/uploads/2019/02/flag-00002_800.jpg', '+380']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values.forEach(value =&gt;  console.log(value));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33B915E7098443A07546A43BE9C089" ma:contentTypeVersion="14" ma:contentTypeDescription="Создание документа." ma:contentTypeScope="" ma:versionID="2627cc01faecb43d20c39b309fc780a5">
  <xsd:schema xmlns:xsd="http://www.w3.org/2001/XMLSchema" xmlns:xs="http://www.w3.org/2001/XMLSchema" xmlns:p="http://schemas.microsoft.com/office/2006/metadata/properties" xmlns:ns2="736568fc-329e-4fa0-903f-cea0949d01d7" xmlns:ns3="a5a4094b-087e-45b9-aeca-43322ae892d2" targetNamespace="http://schemas.microsoft.com/office/2006/metadata/properties" ma:root="true" ma:fieldsID="103ac4d5545baedadaaf529c23a902db" ns2:_="" ns3:_="">
    <xsd:import namespace="736568fc-329e-4fa0-903f-cea0949d01d7"/>
    <xsd:import namespace="a5a4094b-087e-45b9-aeca-43322ae892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_x0410__x0432__x0440__x044f__x0442__x0430__x0410__x043d__x0434__x0440__x0435__x0439__x0412__x0438__x043a__x0442__x043e__x0440__x043e__x0432__x0438__x0447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568fc-329e-4fa0-903f-cea0949d01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x0410__x0432__x0440__x044f__x0442__x0430__x0410__x043d__x0434__x0440__x0435__x0439__x0412__x0438__x043a__x0442__x043e__x0440__x043e__x0432__x0438__x0447_" ma:index="21" nillable="true" ma:displayName="Аврята Андрей Викторович" ma:format="Dropdown" ma:list="UserInfo" ma:SharePointGroup="0" ma:internalName="_x0410__x0432__x0440__x044f__x0442__x0430__x0410__x043d__x0434__x0440__x0435__x0439__x0412__x0438__x043a__x0442__x043e__x0440__x043e__x0432__x0438__x0447_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4094b-087e-45b9-aeca-43322ae892d2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5a8702d-4af5-49bf-8116-fee9d85dbf56}" ma:internalName="TaxCatchAll" ma:showField="CatchAllData" ma:web="a5a4094b-087e-45b9-aeca-43322ae89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8D1FA6-C23D-45B1-8E82-5F20487EE9BD}"/>
</file>

<file path=customXml/itemProps2.xml><?xml version="1.0" encoding="utf-8"?>
<ds:datastoreItem xmlns:ds="http://schemas.openxmlformats.org/officeDocument/2006/customXml" ds:itemID="{F59FCF60-0241-460B-B18F-C45A84FB8ED4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12636</Words>
  <Application>WPS Presentation</Application>
  <PresentationFormat>Широкоэкранный</PresentationFormat>
  <Paragraphs>389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Consolas</vt:lpstr>
      <vt:lpstr>Аспект</vt:lpstr>
      <vt:lpstr>Объекты в JavaScript</vt:lpstr>
      <vt:lpstr>Создание объекта с помощью литерала</vt:lpstr>
      <vt:lpstr>Создание объекта с помощью конструктора</vt:lpstr>
      <vt:lpstr>Создание объекта со свойствами и методом</vt:lpstr>
      <vt:lpstr>Ключевое слово this</vt:lpstr>
      <vt:lpstr>Использование кириллических символов и цикла for…in для вывода свойств объекта</vt:lpstr>
      <vt:lpstr>Создание объекта методом Object.create();</vt:lpstr>
      <vt:lpstr>PowerPoint 演示文稿</vt:lpstr>
      <vt:lpstr>PowerPoint 演示文稿</vt:lpstr>
      <vt:lpstr>Преобразование объекта в массив  Способ 2. Object.values() </vt:lpstr>
      <vt:lpstr>Преобразование объекта в массив  Способ 3. Object.entries() </vt:lpstr>
      <vt:lpstr>Создание группы объектов</vt:lpstr>
      <vt:lpstr>Функции-фабрики объектов</vt:lpstr>
      <vt:lpstr>Объекты, ссылающиеся на другие объекты Objects Linking to Other Objects (OLOO) </vt:lpstr>
      <vt:lpstr>Объекты, ссылающиеся на другие объекты с последовательным вызовом </vt:lpstr>
      <vt:lpstr>Использование функции-конструктора</vt:lpstr>
      <vt:lpstr>Свойства и методы каждого объекта</vt:lpstr>
      <vt:lpstr>Прототипы</vt:lpstr>
      <vt:lpstr>Перенос методов в прототип объекта</vt:lpstr>
      <vt:lpstr>Перенос методов в прототип объекта</vt:lpstr>
      <vt:lpstr>Перенос методов в прототип объекта с помощью Object.assign()</vt:lpstr>
      <vt:lpstr>Классы в JS</vt:lpstr>
      <vt:lpstr>Геттеры и сеттеры – позволяют задать свойство, хотя являются функциями</vt:lpstr>
      <vt:lpstr>Наследование классов</vt:lpstr>
      <vt:lpstr>Наследование классов </vt:lpstr>
      <vt:lpstr>Ссылки </vt:lpstr>
      <vt:lpstr>Пример функции-конструктора для списка задач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Объекты в JavaScript</dc:title>
  <dc:creator>Елена Слуцкая</dc:creator>
  <cp:lastModifiedBy>olena</cp:lastModifiedBy>
  <cp:revision>83</cp:revision>
  <dcterms:created xsi:type="dcterms:W3CDTF">2020-09-11T10:35:00Z</dcterms:created>
  <dcterms:modified xsi:type="dcterms:W3CDTF">2023-02-23T15:32:36Z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1033-11.2.0.11486</vt:lpwstr>
  </property>
  <property fmtid="{D5CDD505-2E9C-101B-9397-08002B2CF9AE}" pid="3" name="ICV">
    <vt:lpwstr>AD8C46ABBDA84FD7BBB48EA6F8E6E6DC</vt:lpwstr>
  </property>
</Properties>
</file>