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8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7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  <a:endParaRPr lang="en-US" sz="12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pen.io/ambassador/full/eYZNNE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Операторы</a:t>
            </a:r>
            <a:r>
              <a:rPr lang="en-US" altLang="en-US"/>
              <a:t> </a:t>
            </a:r>
            <a:r>
              <a:rPr lang="en-US" altLang="en-US"/>
              <a:t>в</a:t>
            </a:r>
            <a:r>
              <a:rPr lang="en-US" altLang="en-US"/>
              <a:t> </a:t>
            </a:r>
            <a:r>
              <a:rPr lang="en-US" altLang="en-US"/>
              <a:t>JavaScript</a:t>
            </a:r>
            <a:endParaRPr lang="ru-RU" altLang="en-US"/>
          </a:p>
        </p:txBody>
      </p:sp>
      <p:sp>
        <p:nvSpPr>
          <p:cNvPr id="1048605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1667" lnSpcReduction="20000"/>
          </a:bodyPr>
          <a:lstStyle/>
          <a:p>
            <a:r>
              <a:rPr lang="en-US" altLang="en-US"/>
              <a:t>Оператор</a:t>
            </a:r>
            <a:r>
              <a:rPr lang="en-US" altLang="en-US"/>
              <a:t> - </a:t>
            </a:r>
            <a:r>
              <a:rPr lang="en-US" altLang="en-US"/>
              <a:t>это</a:t>
            </a:r>
            <a:r>
              <a:rPr lang="en-US" altLang="en-US"/>
              <a:t> </a:t>
            </a:r>
            <a:r>
              <a:rPr lang="en-US" altLang="en-US"/>
              <a:t>некий</a:t>
            </a:r>
            <a:r>
              <a:rPr lang="en-US" altLang="en-US"/>
              <a:t> </a:t>
            </a:r>
            <a:r>
              <a:rPr lang="en-US" altLang="en-US"/>
              <a:t>знак</a:t>
            </a:r>
            <a:r>
              <a:rPr lang="en-US" altLang="en-US"/>
              <a:t>, </a:t>
            </a:r>
            <a:r>
              <a:rPr lang="en-US" altLang="en-US"/>
              <a:t>выполняющий</a:t>
            </a:r>
            <a:r>
              <a:rPr lang="en-US" altLang="en-US"/>
              <a:t> </a:t>
            </a:r>
            <a:r>
              <a:rPr lang="en-US" altLang="en-US"/>
              <a:t>действия</a:t>
            </a:r>
            <a:r>
              <a:rPr lang="en-US" altLang="en-US"/>
              <a:t> </a:t>
            </a:r>
            <a:r>
              <a:rPr lang="en-US" altLang="en-US"/>
              <a:t>над</a:t>
            </a:r>
            <a:r>
              <a:rPr lang="en-US" altLang="en-US"/>
              <a:t> </a:t>
            </a:r>
            <a:r>
              <a:rPr lang="en-US" altLang="en-US"/>
              <a:t>операндами</a:t>
            </a:r>
            <a:r>
              <a:rPr lang="en-US" altLang="en-US"/>
              <a:t> - </a:t>
            </a:r>
            <a:r>
              <a:rPr lang="en-US" altLang="en-US"/>
              <a:t>переменными</a:t>
            </a:r>
            <a:r>
              <a:rPr lang="en-US" altLang="en-US"/>
              <a:t> </a:t>
            </a:r>
            <a:r>
              <a:rPr lang="en-US" altLang="en-US"/>
              <a:t>или</a:t>
            </a:r>
            <a:r>
              <a:rPr lang="en-US" altLang="en-US"/>
              <a:t> </a:t>
            </a:r>
            <a:r>
              <a:rPr lang="en-US" altLang="en-US"/>
              <a:t>некими</a:t>
            </a:r>
            <a:r>
              <a:rPr lang="en-US" altLang="en-US"/>
              <a:t> </a:t>
            </a:r>
            <a:r>
              <a:rPr lang="en-US" altLang="en-US"/>
              <a:t>значениями</a:t>
            </a:r>
            <a:r>
              <a:rPr lang="en-US" altLang="en-US"/>
              <a:t>.</a:t>
            </a:r>
            <a:endParaRPr lang="ru-RU" altLang="en-US"/>
          </a:p>
          <a:p>
            <a:r>
              <a:rPr lang="en-US" altLang="en-US"/>
              <a:t>Операции</a:t>
            </a:r>
            <a:r>
              <a:rPr lang="en-US" altLang="en-US"/>
              <a:t> </a:t>
            </a:r>
            <a:r>
              <a:rPr lang="en-US" altLang="en-US"/>
              <a:t>с</a:t>
            </a:r>
            <a:r>
              <a:rPr lang="en-US" altLang="en-US"/>
              <a:t> </a:t>
            </a:r>
            <a:r>
              <a:rPr lang="en-US" altLang="en-US"/>
              <a:t>переменными</a:t>
            </a:r>
            <a:r>
              <a:rPr lang="en-US" altLang="en-US"/>
              <a:t>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операторами</a:t>
            </a:r>
            <a:r>
              <a:rPr lang="en-US" altLang="en-US"/>
              <a:t> </a:t>
            </a:r>
            <a:r>
              <a:rPr lang="en-US" altLang="en-US"/>
              <a:t>называются</a:t>
            </a:r>
            <a:r>
              <a:rPr lang="en-US" altLang="en-US"/>
              <a:t> </a:t>
            </a:r>
            <a:r>
              <a:rPr lang="en-US" altLang="en-US"/>
              <a:t>выражениями</a:t>
            </a:r>
            <a:r>
              <a:rPr lang="en-US" altLang="en-US"/>
              <a:t> (</a:t>
            </a:r>
            <a:r>
              <a:rPr lang="en-US" altLang="en-US"/>
              <a:t>expressions)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Заголовок 1048596"/>
          <p:cNvSpPr>
            <a:spLocks noGrp="1"/>
          </p:cNvSpPr>
          <p:nvPr>
            <p:ph type="title"/>
          </p:nvPr>
        </p:nvSpPr>
        <p:spPr>
          <a:xfrm>
            <a:off x="866443" y="2861735"/>
            <a:ext cx="6620967" cy="1151466"/>
          </a:xfrm>
        </p:spPr>
        <p:txBody>
          <a:bodyPr/>
          <a:lstStyle/>
          <a:p>
            <a:r>
              <a:rPr lang="en-US" dirty="0"/>
              <a:t>Логические</a:t>
            </a:r>
            <a:r>
              <a:rPr lang="en-US" altLang="en-US" dirty="0"/>
              <a:t> </a:t>
            </a:r>
            <a:r>
              <a:rPr lang="en-US" altLang="en-US" dirty="0"/>
              <a:t>операторы</a:t>
            </a:r>
            <a:endParaRPr lang="ru-RU" dirty="0"/>
          </a:p>
        </p:txBody>
      </p:sp>
      <p:sp>
        <p:nvSpPr>
          <p:cNvPr id="1048598" name="Текст 1048597"/>
          <p:cNvSpPr>
            <a:spLocks noGrp="1"/>
          </p:cNvSpPr>
          <p:nvPr>
            <p:ph type="body" idx="1"/>
          </p:nvPr>
        </p:nvSpPr>
        <p:spPr>
          <a:xfrm>
            <a:off x="866442" y="4267200"/>
            <a:ext cx="6620968" cy="1370581"/>
          </a:xfrm>
        </p:spPr>
        <p:txBody>
          <a:bodyPr>
            <a:normAutofit/>
          </a:bodyPr>
          <a:lstStyle/>
          <a:p>
            <a:r>
              <a:rPr lang="en-US" dirty="0"/>
              <a:t>Логическое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- AND</a:t>
            </a:r>
            <a:r>
              <a:rPr lang="en-US" altLang="en-US" dirty="0"/>
              <a:t>(&amp;&amp;), </a:t>
            </a:r>
            <a:r>
              <a:rPr lang="en-US" altLang="en-US" dirty="0"/>
              <a:t>логическое</a:t>
            </a:r>
            <a:r>
              <a:rPr lang="en-US" altLang="en-US" dirty="0"/>
              <a:t> </a:t>
            </a:r>
            <a:r>
              <a:rPr lang="en-US" altLang="en-US" dirty="0"/>
              <a:t>ИЛИ</a:t>
            </a:r>
            <a:r>
              <a:rPr lang="en-US" altLang="en-US" dirty="0"/>
              <a:t> - </a:t>
            </a:r>
            <a:r>
              <a:rPr lang="en-US" altLang="en-US" dirty="0"/>
              <a:t>OR </a:t>
            </a:r>
            <a:r>
              <a:rPr lang="en-US" altLang="en-US" dirty="0"/>
              <a:t>(</a:t>
            </a:r>
            <a:r>
              <a:rPr lang="en-US" altLang="en-US" dirty="0"/>
              <a:t>||</a:t>
            </a:r>
            <a:r>
              <a:rPr lang="en-US" altLang="en-US" dirty="0"/>
              <a:t>), </a:t>
            </a:r>
            <a:r>
              <a:rPr lang="en-US" altLang="en-US" dirty="0"/>
              <a:t>логическое</a:t>
            </a:r>
            <a:r>
              <a:rPr lang="en-US" altLang="en-US" dirty="0"/>
              <a:t> </a:t>
            </a:r>
            <a:r>
              <a:rPr lang="en-US" altLang="en-US" dirty="0"/>
              <a:t>НЕ</a:t>
            </a:r>
            <a:r>
              <a:rPr lang="en-US" altLang="en-US" dirty="0"/>
              <a:t> </a:t>
            </a:r>
            <a:r>
              <a:rPr lang="en-US" altLang="en-US" dirty="0"/>
              <a:t>- NOT </a:t>
            </a:r>
            <a:r>
              <a:rPr lang="en-US" altLang="en-US" dirty="0"/>
              <a:t>(!) </a:t>
            </a:r>
            <a:r>
              <a:rPr lang="en-US" altLang="en-US" dirty="0"/>
              <a:t>предназначены</a:t>
            </a:r>
            <a:r>
              <a:rPr lang="en-US" altLang="en-US" dirty="0"/>
              <a:t> </a:t>
            </a:r>
            <a:r>
              <a:rPr lang="en-US" altLang="en-US" dirty="0"/>
              <a:t>для</a:t>
            </a:r>
            <a:r>
              <a:rPr lang="en-US" altLang="en-US" dirty="0"/>
              <a:t> </a:t>
            </a:r>
            <a:r>
              <a:rPr lang="en-US" altLang="en-US" dirty="0"/>
              <a:t>проверки</a:t>
            </a:r>
            <a:r>
              <a:rPr lang="en-US" altLang="en-US" dirty="0"/>
              <a:t> </a:t>
            </a:r>
            <a:r>
              <a:rPr lang="en-US" altLang="en-US" dirty="0"/>
              <a:t>нескольких</a:t>
            </a:r>
            <a:r>
              <a:rPr lang="en-US" altLang="en-US" dirty="0"/>
              <a:t> </a:t>
            </a:r>
            <a:r>
              <a:rPr lang="en-US" altLang="en-US" dirty="0"/>
              <a:t>условий</a:t>
            </a:r>
            <a:r>
              <a:rPr lang="en-US" altLang="en-US" dirty="0"/>
              <a:t>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dirty="0"/>
              <a:t>для</a:t>
            </a:r>
            <a:r>
              <a:rPr lang="en-US" altLang="en-US" dirty="0"/>
              <a:t> </a:t>
            </a:r>
            <a:r>
              <a:rPr lang="en-US" altLang="en-US" dirty="0"/>
              <a:t>изменения</a:t>
            </a:r>
            <a:r>
              <a:rPr lang="en-US" altLang="en-US" dirty="0"/>
              <a:t> </a:t>
            </a:r>
            <a:r>
              <a:rPr lang="en-US" altLang="en-US" dirty="0"/>
              <a:t>значения</a:t>
            </a:r>
            <a:r>
              <a:rPr lang="en-US" altLang="en-US" dirty="0"/>
              <a:t> </a:t>
            </a:r>
            <a:r>
              <a:rPr lang="en-US" altLang="en-US" dirty="0"/>
              <a:t>на</a:t>
            </a:r>
            <a:r>
              <a:rPr lang="en-US" altLang="en-US" dirty="0"/>
              <a:t> </a:t>
            </a:r>
            <a:r>
              <a:rPr lang="en-US" altLang="en-US" dirty="0"/>
              <a:t>противоположное</a:t>
            </a:r>
            <a:r>
              <a:rPr lang="en-US" altLang="en-US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Заголовок 10485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Примеры</a:t>
            </a:r>
            <a:r>
              <a:rPr lang="en-US" altLang="en-US"/>
              <a:t> </a:t>
            </a:r>
            <a:r>
              <a:rPr lang="en-US" altLang="en-US"/>
              <a:t>логических</a:t>
            </a:r>
            <a:r>
              <a:rPr lang="en-US" altLang="en-US"/>
              <a:t> </a:t>
            </a:r>
            <a:r>
              <a:rPr lang="en-US" altLang="en-US"/>
              <a:t>операторов</a:t>
            </a:r>
            <a:endParaRPr lang="ru-RU"/>
          </a:p>
        </p:txBody>
      </p:sp>
      <p:sp>
        <p:nvSpPr>
          <p:cNvPr id="1048591" name="Объект 1048590"/>
          <p:cNvSpPr>
            <a:spLocks noGrp="1"/>
          </p:cNvSpPr>
          <p:nvPr>
            <p:ph idx="1"/>
          </p:nvPr>
        </p:nvSpPr>
        <p:spPr/>
        <p:txBody>
          <a:bodyPr>
            <a:normAutofit fontScale="93214"/>
          </a:bodyPr>
          <a:lstStyle/>
          <a:p>
            <a:pPr marL="0" indent="0">
              <a:buNone/>
            </a:pPr>
            <a:r>
              <a:rPr lang="en-US" altLang="en-US" dirty="0"/>
              <a:t>console. log(true &amp;&amp; true); // true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log(true &amp;&amp; false); // false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log(false &amp;&amp; false); //false 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log(true || true); // true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log(true || false); //true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log(false || false); //false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is18=true, </a:t>
            </a:r>
            <a:r>
              <a:rPr lang="en-US" altLang="en-US" dirty="0" err="1"/>
              <a:t>isSutterday</a:t>
            </a:r>
            <a:r>
              <a:rPr lang="en-US" altLang="en-US" dirty="0"/>
              <a:t> = false;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if(is18 &amp;&amp; </a:t>
            </a:r>
            <a:r>
              <a:rPr lang="en-US" altLang="en-US" dirty="0" err="1"/>
              <a:t>isSutterday</a:t>
            </a:r>
            <a:r>
              <a:rPr lang="en-US" altLang="en-US" dirty="0"/>
              <a:t>) alert("</a:t>
            </a:r>
            <a:r>
              <a:rPr lang="en-US" altLang="en-US" dirty="0"/>
              <a:t>Вечером</a:t>
            </a:r>
            <a:r>
              <a:rPr lang="en-US" altLang="en-US" dirty="0"/>
              <a:t> </a:t>
            </a:r>
            <a:r>
              <a:rPr lang="en-US" altLang="en-US" dirty="0"/>
              <a:t>идём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клуб</a:t>
            </a:r>
            <a:r>
              <a:rPr lang="en-US" altLang="en-US" dirty="0"/>
              <a:t>!");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 (!true); // false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dirty="0" err="1"/>
              <a:t>schoolAge</a:t>
            </a:r>
            <a:r>
              <a:rPr lang="en-US" altLang="en-US" dirty="0"/>
              <a:t> = !is18; //true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Заголовок 10485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Логические</a:t>
            </a:r>
            <a:r>
              <a:rPr lang="en-US" altLang="en-US"/>
              <a:t> </a:t>
            </a:r>
            <a:r>
              <a:rPr lang="en-US" altLang="en-US"/>
              <a:t>операторы</a:t>
            </a:r>
            <a:r>
              <a:rPr lang="en-US" altLang="en-US"/>
              <a:t>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не логические</a:t>
            </a:r>
            <a:r>
              <a:rPr lang="en-US" altLang="en-US"/>
              <a:t> </a:t>
            </a:r>
            <a:r>
              <a:rPr lang="en-US" altLang="en-US"/>
              <a:t>значения</a:t>
            </a:r>
            <a:endParaRPr lang="ru-RU"/>
          </a:p>
        </p:txBody>
      </p:sp>
      <p:sp>
        <p:nvSpPr>
          <p:cNvPr id="1048589" name="Объект 1048588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pPr marL="0" indent="0">
              <a:buNone/>
            </a:pPr>
            <a:r>
              <a:rPr 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JS </a:t>
            </a:r>
            <a:r>
              <a:rPr lang="en-US" altLang="en-US" dirty="0"/>
              <a:t>ряд</a:t>
            </a:r>
            <a:r>
              <a:rPr lang="en-US" altLang="en-US" dirty="0"/>
              <a:t> </a:t>
            </a:r>
            <a:r>
              <a:rPr lang="en-US" altLang="en-US" dirty="0"/>
              <a:t>значений</a:t>
            </a:r>
            <a:r>
              <a:rPr lang="en-US" altLang="en-US" dirty="0"/>
              <a:t> </a:t>
            </a:r>
            <a:r>
              <a:rPr lang="en-US" altLang="en-US" dirty="0"/>
              <a:t>обозначается</a:t>
            </a:r>
            <a:r>
              <a:rPr lang="en-US" altLang="en-US" dirty="0"/>
              <a:t>, </a:t>
            </a:r>
            <a:r>
              <a:rPr lang="en-US" altLang="en-US" dirty="0"/>
              <a:t>как</a:t>
            </a:r>
            <a:r>
              <a:rPr lang="en-US" altLang="en-US" dirty="0"/>
              <a:t> </a:t>
            </a:r>
            <a:r>
              <a:rPr lang="en-US" altLang="en-US" dirty="0"/>
              <a:t>false:</a:t>
            </a:r>
            <a:endParaRPr lang="ru-RU" dirty="0"/>
          </a:p>
          <a:p>
            <a:r>
              <a:rPr lang="en-US" altLang="en-US" dirty="0"/>
              <a:t>'' </a:t>
            </a:r>
            <a:r>
              <a:rPr lang="en-US" altLang="en-US" dirty="0"/>
              <a:t>или</a:t>
            </a:r>
            <a:r>
              <a:rPr lang="en-US" altLang="en-US" dirty="0"/>
              <a:t> "" </a:t>
            </a:r>
            <a:r>
              <a:rPr lang="en-US" altLang="en-US" dirty="0"/>
              <a:t>или</a:t>
            </a:r>
            <a:r>
              <a:rPr lang="en-US" altLang="en-US" dirty="0"/>
              <a:t> ``- </a:t>
            </a:r>
            <a:r>
              <a:rPr lang="en-US" altLang="en-US" dirty="0"/>
              <a:t>пустая</a:t>
            </a:r>
            <a:r>
              <a:rPr lang="en-US" altLang="en-US" dirty="0"/>
              <a:t> </a:t>
            </a:r>
            <a:r>
              <a:rPr lang="en-US" altLang="en-US" dirty="0"/>
              <a:t>строка</a:t>
            </a:r>
            <a:endParaRPr lang="ru-RU" dirty="0"/>
          </a:p>
          <a:p>
            <a:r>
              <a:rPr lang="en-US" altLang="en-US" dirty="0"/>
              <a:t>0</a:t>
            </a:r>
            <a:endParaRPr lang="ru-RU" dirty="0"/>
          </a:p>
          <a:p>
            <a:r>
              <a:rPr lang="en-US" altLang="en-US" dirty="0"/>
              <a:t>null</a:t>
            </a:r>
            <a:endParaRPr lang="ru-RU" dirty="0"/>
          </a:p>
          <a:p>
            <a:r>
              <a:rPr lang="en-US" altLang="en-US" dirty="0"/>
              <a:t>undefined</a:t>
            </a:r>
            <a:endParaRPr lang="ru-RU" dirty="0"/>
          </a:p>
          <a:p>
            <a:r>
              <a:rPr lang="en-US" altLang="en-US" dirty="0" err="1"/>
              <a:t>NaN</a:t>
            </a:r>
            <a:endParaRPr lang="ru-RU" dirty="0"/>
          </a:p>
          <a:p>
            <a:r>
              <a:rPr lang="en-US" altLang="en-US" dirty="0"/>
              <a:t>false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Все</a:t>
            </a:r>
            <a:r>
              <a:rPr lang="en-US" altLang="en-US" dirty="0"/>
              <a:t> </a:t>
            </a:r>
            <a:r>
              <a:rPr lang="en-US" altLang="en-US" dirty="0"/>
              <a:t>остальные</a:t>
            </a:r>
            <a:r>
              <a:rPr lang="en-US" altLang="en-US" dirty="0"/>
              <a:t> </a:t>
            </a:r>
            <a:r>
              <a:rPr lang="en-US" altLang="en-US" dirty="0"/>
              <a:t>значения</a:t>
            </a:r>
            <a:r>
              <a:rPr lang="en-US" altLang="en-US" dirty="0"/>
              <a:t> </a:t>
            </a:r>
            <a:r>
              <a:rPr lang="en-US" altLang="en-US" dirty="0"/>
              <a:t>при</a:t>
            </a:r>
            <a:r>
              <a:rPr lang="en-US" altLang="en-US" dirty="0"/>
              <a:t> </a:t>
            </a:r>
            <a:r>
              <a:rPr lang="en-US" altLang="en-US" dirty="0"/>
              <a:t>сравнении</a:t>
            </a:r>
            <a:r>
              <a:rPr lang="en-US" altLang="en-US" dirty="0"/>
              <a:t> </a:t>
            </a:r>
            <a:r>
              <a:rPr lang="en-US" altLang="en-US" dirty="0"/>
              <a:t>аналогичны</a:t>
            </a:r>
            <a:r>
              <a:rPr lang="en-US" altLang="en-US" dirty="0"/>
              <a:t> </a:t>
            </a:r>
            <a:r>
              <a:rPr lang="en-US" altLang="en-US" dirty="0"/>
              <a:t>true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048585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589442"/>
          </a:xfrm>
        </p:spPr>
        <p:txBody>
          <a:bodyPr>
            <a:normAutofit/>
          </a:bodyPr>
          <a:lstStyle/>
          <a:p>
            <a:r>
              <a:rPr lang="en-US" sz="3000" dirty="0"/>
              <a:t>Сравнение</a:t>
            </a:r>
            <a:r>
              <a:rPr lang="en-US" altLang="en-US" sz="3000" dirty="0"/>
              <a:t> </a:t>
            </a:r>
            <a:r>
              <a:rPr lang="en-US" altLang="en-US" sz="3000" dirty="0"/>
              <a:t>логических</a:t>
            </a:r>
            <a:r>
              <a:rPr lang="en-US" altLang="en-US" sz="3000" dirty="0"/>
              <a:t> </a:t>
            </a:r>
            <a:r>
              <a:rPr lang="en-US" altLang="en-US" sz="3000" dirty="0"/>
              <a:t>и</a:t>
            </a:r>
            <a:r>
              <a:rPr lang="en-US" altLang="en-US" sz="3000" dirty="0"/>
              <a:t> </a:t>
            </a:r>
            <a:r>
              <a:rPr lang="en-US" altLang="en-US" sz="3000" dirty="0"/>
              <a:t>не логических</a:t>
            </a:r>
            <a:r>
              <a:rPr lang="en-US" altLang="en-US" sz="3000" dirty="0"/>
              <a:t> </a:t>
            </a:r>
            <a:r>
              <a:rPr lang="en-US" altLang="en-US" sz="3000" dirty="0"/>
              <a:t>величин</a:t>
            </a:r>
            <a:r>
              <a:rPr lang="en-US" altLang="en-US" sz="3000" dirty="0"/>
              <a:t> </a:t>
            </a:r>
            <a:r>
              <a:rPr lang="en-US" altLang="en-US" sz="3000" dirty="0"/>
              <a:t>при</a:t>
            </a:r>
            <a:r>
              <a:rPr lang="en-US" altLang="en-US" sz="3000" dirty="0"/>
              <a:t> </a:t>
            </a:r>
            <a:r>
              <a:rPr lang="en-US" altLang="en-US" sz="3000" dirty="0"/>
              <a:t>использовании</a:t>
            </a:r>
            <a:r>
              <a:rPr lang="en-US" altLang="en-US" sz="3000" dirty="0"/>
              <a:t> </a:t>
            </a:r>
            <a:r>
              <a:rPr lang="en-US" altLang="en-US" sz="3000" dirty="0"/>
              <a:t>логического</a:t>
            </a:r>
            <a:r>
              <a:rPr lang="en-US" altLang="en-US" sz="3000" dirty="0"/>
              <a:t> </a:t>
            </a:r>
            <a:r>
              <a:rPr lang="en-US" altLang="en-US" sz="3000" dirty="0"/>
              <a:t>ИЛИ</a:t>
            </a:r>
            <a:endParaRPr lang="ru-RU" sz="3000" dirty="0"/>
          </a:p>
        </p:txBody>
      </p:sp>
      <p:sp>
        <p:nvSpPr>
          <p:cNvPr id="1048587" name="Объект 1048586"/>
          <p:cNvSpPr>
            <a:spLocks noGrp="1"/>
          </p:cNvSpPr>
          <p:nvPr>
            <p:ph idx="1"/>
          </p:nvPr>
        </p:nvSpPr>
        <p:spPr>
          <a:xfrm>
            <a:off x="827700" y="2387600"/>
            <a:ext cx="6711654" cy="4145280"/>
          </a:xfrm>
        </p:spPr>
        <p:txBody>
          <a:bodyPr>
            <a:normAutofit/>
          </a:bodyPr>
          <a:lstStyle/>
          <a:p>
            <a:r>
              <a:rPr lang="en-US" altLang="en-US" dirty="0"/>
              <a:t>false || true // true</a:t>
            </a:r>
            <a:endParaRPr lang="ru-RU" dirty="0"/>
          </a:p>
          <a:p>
            <a:r>
              <a:rPr lang="en-US" altLang="en-US" dirty="0"/>
              <a:t>false || "world" //"world "</a:t>
            </a:r>
            <a:endParaRPr lang="ru-RU" dirty="0"/>
          </a:p>
          <a:p>
            <a:r>
              <a:rPr lang="en-US" altLang="en-US" dirty="0"/>
              <a:t>false || 1 //1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При</a:t>
            </a:r>
            <a:r>
              <a:rPr lang="en-US" altLang="en-US" dirty="0"/>
              <a:t> </a:t>
            </a:r>
            <a:r>
              <a:rPr lang="en-US" altLang="en-US" dirty="0"/>
              <a:t>сравнении</a:t>
            </a:r>
            <a:r>
              <a:rPr lang="en-US" altLang="en-US" dirty="0"/>
              <a:t> </a:t>
            </a:r>
            <a:r>
              <a:rPr lang="en-US" altLang="en-US" dirty="0"/>
              <a:t>чего</a:t>
            </a:r>
            <a:r>
              <a:rPr lang="en-US" altLang="en-US" dirty="0"/>
              <a:t>-</a:t>
            </a:r>
            <a:r>
              <a:rPr lang="en-US" altLang="en-US" dirty="0"/>
              <a:t>либо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b="1" dirty="0"/>
              <a:t>false</a:t>
            </a:r>
            <a:r>
              <a:rPr lang="en-US" altLang="en-US" dirty="0"/>
              <a:t>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b="1" dirty="0"/>
              <a:t>undefined</a:t>
            </a:r>
            <a:r>
              <a:rPr lang="en-US" altLang="en-US" dirty="0"/>
              <a:t>, </a:t>
            </a:r>
            <a:r>
              <a:rPr lang="en-US" altLang="en-US" dirty="0"/>
              <a:t>всегда</a:t>
            </a:r>
            <a:r>
              <a:rPr lang="en-US" altLang="en-US" dirty="0"/>
              <a:t> </a:t>
            </a:r>
            <a:r>
              <a:rPr lang="en-US" altLang="en-US" dirty="0"/>
              <a:t>будет</a:t>
            </a:r>
            <a:r>
              <a:rPr lang="en-US" altLang="en-US" dirty="0"/>
              <a:t> </a:t>
            </a:r>
            <a:r>
              <a:rPr lang="en-US" altLang="en-US" dirty="0"/>
              <a:t>возвращаться</a:t>
            </a:r>
            <a:r>
              <a:rPr lang="en-US" altLang="en-US" dirty="0"/>
              <a:t> </a:t>
            </a:r>
            <a:r>
              <a:rPr lang="en-US" altLang="en-US" dirty="0"/>
              <a:t>значение</a:t>
            </a:r>
            <a:r>
              <a:rPr lang="en-US" altLang="en-US" dirty="0"/>
              <a:t>, </a:t>
            </a:r>
            <a:r>
              <a:rPr lang="en-US" altLang="en-US" dirty="0"/>
              <a:t>соответствующее</a:t>
            </a:r>
            <a:r>
              <a:rPr lang="en-US" altLang="en-US" dirty="0"/>
              <a:t> </a:t>
            </a:r>
            <a:r>
              <a:rPr lang="en-US" altLang="en-US" dirty="0"/>
              <a:t>true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Первое</a:t>
            </a:r>
            <a:r>
              <a:rPr lang="en-US" altLang="en-US" dirty="0"/>
              <a:t> </a:t>
            </a:r>
            <a:r>
              <a:rPr lang="en-US" altLang="en-US" dirty="0"/>
              <a:t>из</a:t>
            </a:r>
            <a:r>
              <a:rPr lang="en-US" altLang="en-US" dirty="0"/>
              <a:t> </a:t>
            </a:r>
            <a:r>
              <a:rPr lang="en-US" altLang="en-US" dirty="0"/>
              <a:t>значений</a:t>
            </a:r>
            <a:r>
              <a:rPr lang="en-US" altLang="en-US" dirty="0"/>
              <a:t>, </a:t>
            </a:r>
            <a:r>
              <a:rPr lang="en-US" altLang="en-US" dirty="0"/>
              <a:t>возвращающихся</a:t>
            </a:r>
            <a:r>
              <a:rPr lang="en-US" altLang="en-US" dirty="0"/>
              <a:t> </a:t>
            </a:r>
            <a:r>
              <a:rPr lang="en-US" altLang="en-US" dirty="0"/>
              <a:t>true, </a:t>
            </a:r>
            <a:r>
              <a:rPr lang="en-US" altLang="en-US" dirty="0"/>
              <a:t>будет</a:t>
            </a:r>
            <a:r>
              <a:rPr lang="en-US" altLang="en-US" dirty="0"/>
              <a:t> </a:t>
            </a:r>
            <a:r>
              <a:rPr lang="en-US" altLang="en-US" dirty="0"/>
              <a:t>результатом</a:t>
            </a:r>
            <a:r>
              <a:rPr lang="en-US" altLang="en-US" dirty="0"/>
              <a:t> </a:t>
            </a:r>
            <a:r>
              <a:rPr lang="en-US" altLang="en-US" dirty="0"/>
              <a:t>сравнения</a:t>
            </a:r>
            <a:r>
              <a:rPr lang="en-US" altLang="en-US" dirty="0"/>
              <a:t>:</a:t>
            </a:r>
            <a:endParaRPr lang="ru-RU" dirty="0"/>
          </a:p>
          <a:p>
            <a:r>
              <a:rPr lang="en-US" altLang="en-US" dirty="0"/>
              <a:t>false || 1 || 5; // 1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Заголовок 10486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Вопрос</a:t>
            </a:r>
            <a:r>
              <a:rPr lang="en-US" altLang="en-US"/>
              <a:t>: </a:t>
            </a:r>
            <a:r>
              <a:rPr lang="en-US" altLang="en-US"/>
              <a:t>какой</a:t>
            </a:r>
            <a:r>
              <a:rPr lang="en-US" altLang="en-US"/>
              <a:t> </a:t>
            </a:r>
            <a:r>
              <a:rPr lang="en-US" altLang="en-US"/>
              <a:t>цвет</a:t>
            </a:r>
            <a:r>
              <a:rPr lang="en-US" altLang="en-US"/>
              <a:t> </a:t>
            </a:r>
            <a:r>
              <a:rPr lang="en-US" altLang="en-US"/>
              <a:t>будет</a:t>
            </a:r>
            <a:r>
              <a:rPr lang="en-US" altLang="en-US"/>
              <a:t> </a:t>
            </a:r>
            <a:r>
              <a:rPr lang="en-US" altLang="en-US"/>
              <a:t>выведен</a:t>
            </a:r>
            <a:r>
              <a:rPr lang="en-US" altLang="en-US"/>
              <a:t>?</a:t>
            </a:r>
            <a:endParaRPr lang="ru-RU"/>
          </a:p>
        </p:txBody>
      </p:sp>
      <p:sp>
        <p:nvSpPr>
          <p:cNvPr id="1048674" name="Объект 10486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var </a:t>
            </a:r>
            <a:r>
              <a:rPr lang="en-US" altLang="en-US" dirty="0" err="1"/>
              <a:t>defaultColor</a:t>
            </a:r>
            <a:r>
              <a:rPr lang="en-US" altLang="en-US" dirty="0"/>
              <a:t> = "white";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</a:t>
            </a:r>
            <a:r>
              <a:rPr lang="en-US" altLang="en-US" dirty="0" err="1"/>
              <a:t>developerColor</a:t>
            </a:r>
            <a:r>
              <a:rPr lang="en-US" altLang="en-US" dirty="0"/>
              <a:t> = undefined;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</a:t>
            </a:r>
            <a:r>
              <a:rPr lang="en-US" altLang="en-US" dirty="0" err="1"/>
              <a:t>userColor</a:t>
            </a:r>
            <a:r>
              <a:rPr lang="en-US" altLang="en-US" dirty="0"/>
              <a:t> = " green";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var </a:t>
            </a:r>
            <a:r>
              <a:rPr lang="en-US" altLang="en-US" dirty="0" err="1"/>
              <a:t>choosen</a:t>
            </a:r>
            <a:r>
              <a:rPr lang="en-US" altLang="en-US" dirty="0"/>
              <a:t> = </a:t>
            </a:r>
            <a:r>
              <a:rPr lang="en-US" altLang="en-US" dirty="0" err="1"/>
              <a:t>developerColor</a:t>
            </a:r>
            <a:r>
              <a:rPr lang="en-US" altLang="en-US" dirty="0"/>
              <a:t> || </a:t>
            </a:r>
            <a:r>
              <a:rPr lang="en-US" altLang="en-US" dirty="0" err="1"/>
              <a:t>defaultColor</a:t>
            </a:r>
            <a:r>
              <a:rPr lang="en-US" alt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</a:t>
            </a:r>
            <a:r>
              <a:rPr lang="en-US" altLang="en-US" dirty="0" err="1"/>
              <a:t>choosen</a:t>
            </a:r>
            <a:r>
              <a:rPr lang="en-US" altLang="en-US" dirty="0"/>
              <a:t>); // ?</a:t>
            </a:r>
            <a:endParaRPr lang="ru-RU" dirty="0"/>
          </a:p>
          <a:p>
            <a:pPr marL="0" indent="0">
              <a:buNone/>
            </a:pPr>
            <a:r>
              <a:rPr lang="en-US" altLang="en-US" dirty="0" err="1"/>
              <a:t>choosen</a:t>
            </a:r>
            <a:r>
              <a:rPr lang="en-US" altLang="en-US" dirty="0"/>
              <a:t> = </a:t>
            </a:r>
            <a:r>
              <a:rPr lang="en-US" altLang="en-US" dirty="0" err="1"/>
              <a:t>userColor</a:t>
            </a:r>
            <a:r>
              <a:rPr lang="en-US" altLang="en-US" dirty="0"/>
              <a:t> || </a:t>
            </a:r>
            <a:r>
              <a:rPr lang="en-US" altLang="en-US" dirty="0" err="1"/>
              <a:t>defaultColor</a:t>
            </a:r>
            <a:r>
              <a:rPr lang="en-US" altLang="en-US" dirty="0"/>
              <a:t>; 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</a:t>
            </a:r>
            <a:r>
              <a:rPr lang="en-US" altLang="en-US" dirty="0" err="1"/>
              <a:t>choosen</a:t>
            </a:r>
            <a:r>
              <a:rPr lang="en-US" altLang="en-US" dirty="0"/>
              <a:t>); // ?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Заголовок 10486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Виды</a:t>
            </a:r>
            <a:r>
              <a:rPr lang="en-US" altLang="en-US"/>
              <a:t> </a:t>
            </a:r>
            <a:r>
              <a:rPr lang="en-US" altLang="en-US"/>
              <a:t>операторов</a:t>
            </a:r>
            <a:endParaRPr lang="ru-RU"/>
          </a:p>
        </p:txBody>
      </p:sp>
      <p:sp>
        <p:nvSpPr>
          <p:cNvPr id="1048607" name="Объект 104860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Арифметические</a:t>
            </a:r>
            <a:endParaRPr lang="ru-RU" dirty="0"/>
          </a:p>
          <a:p>
            <a:r>
              <a:rPr lang="en-US" dirty="0"/>
              <a:t>Присвоения</a:t>
            </a:r>
            <a:endParaRPr lang="ru-RU" dirty="0"/>
          </a:p>
          <a:p>
            <a:r>
              <a:rPr lang="en-US" dirty="0"/>
              <a:t>Логические</a:t>
            </a:r>
            <a:endParaRPr lang="ru-RU" dirty="0"/>
          </a:p>
          <a:p>
            <a:r>
              <a:rPr lang="en-US" dirty="0"/>
              <a:t>Операторы</a:t>
            </a:r>
            <a:r>
              <a:rPr lang="en-US" altLang="en-US" dirty="0"/>
              <a:t> </a:t>
            </a:r>
            <a:r>
              <a:rPr lang="en-US" altLang="en-US" dirty="0"/>
              <a:t>сравнения</a:t>
            </a:r>
            <a:endParaRPr lang="ru-RU" dirty="0"/>
          </a:p>
          <a:p>
            <a:r>
              <a:rPr lang="ru-RU" dirty="0"/>
              <a:t>Бинарные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Заголовок 104860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Арифметические</a:t>
            </a:r>
            <a:r>
              <a:rPr lang="en-US" altLang="en-US"/>
              <a:t> </a:t>
            </a:r>
            <a:r>
              <a:rPr lang="en-US" altLang="en-US"/>
              <a:t>операторы</a:t>
            </a:r>
            <a:endParaRPr lang="ru-RU"/>
          </a:p>
        </p:txBody>
      </p:sp>
      <p:sp>
        <p:nvSpPr>
          <p:cNvPr id="1048609" name="Объект 1048608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pPr marL="0" indent="0">
              <a:buNone/>
            </a:pPr>
            <a:r>
              <a:rPr lang="ru-RU" altLang="en-US" dirty="0"/>
              <a:t>Например, у нас есть 2 переменные:</a:t>
            </a:r>
            <a:endParaRPr lang="ru-RU" altLang="en-US" dirty="0"/>
          </a:p>
          <a:p>
            <a:pPr marL="0" indent="0">
              <a:buNone/>
            </a:pPr>
            <a:r>
              <a:rPr lang="en-US" altLang="en-US" dirty="0"/>
              <a:t>var a= 10, b= </a:t>
            </a:r>
            <a:r>
              <a:rPr lang="en-US" altLang="en-US" dirty="0"/>
              <a:t>3</a:t>
            </a:r>
            <a:r>
              <a:rPr lang="en-US" altLang="en-US" dirty="0"/>
              <a:t>;</a:t>
            </a:r>
            <a:endParaRPr lang="ru-RU" altLang="en-US" dirty="0"/>
          </a:p>
          <a:p>
            <a:pPr marL="0" indent="0">
              <a:buNone/>
            </a:pPr>
            <a:r>
              <a:rPr lang="ru-RU" dirty="0"/>
              <a:t>Используем для них операторы: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Сложения</a:t>
            </a:r>
            <a:r>
              <a:rPr lang="en-US" altLang="en-US" dirty="0"/>
              <a:t>:</a:t>
            </a:r>
            <a:r>
              <a:rPr lang="en-US" altLang="en-US" dirty="0"/>
              <a:t> </a:t>
            </a:r>
            <a:r>
              <a:rPr lang="en-US" altLang="en-US" dirty="0"/>
              <a:t>var x= 2+3; x = a + b;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Вычитания</a:t>
            </a:r>
            <a:r>
              <a:rPr lang="en-US" altLang="en-US" dirty="0"/>
              <a:t>: </a:t>
            </a:r>
            <a:r>
              <a:rPr lang="en-US" altLang="en-US" dirty="0"/>
              <a:t>var y =17-3; x = a - b; 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Умножения</a:t>
            </a:r>
            <a:r>
              <a:rPr lang="en-US" altLang="en-US" dirty="0"/>
              <a:t>:</a:t>
            </a:r>
            <a:r>
              <a:rPr lang="en-US" altLang="en-US" dirty="0"/>
              <a:t> var t = 12*2; t = a * b;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Деления</a:t>
            </a:r>
            <a:r>
              <a:rPr lang="en-US" altLang="en-US" dirty="0"/>
              <a:t>:</a:t>
            </a:r>
            <a:r>
              <a:rPr lang="en-US" altLang="en-US" dirty="0"/>
              <a:t> var f = 14/2.4; f = a/b;</a:t>
            </a:r>
            <a:r>
              <a:rPr lang="en-US" alt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Остаток</a:t>
            </a:r>
            <a:r>
              <a:rPr lang="en-US" altLang="en-US" dirty="0"/>
              <a:t> </a:t>
            </a:r>
            <a:r>
              <a:rPr lang="en-US" altLang="en-US" dirty="0"/>
              <a:t>от</a:t>
            </a:r>
            <a:r>
              <a:rPr lang="en-US" altLang="en-US" dirty="0"/>
              <a:t> </a:t>
            </a:r>
            <a:r>
              <a:rPr lang="en-US" altLang="en-US" dirty="0"/>
              <a:t>деления</a:t>
            </a:r>
            <a:r>
              <a:rPr lang="en-US" altLang="en-US" dirty="0"/>
              <a:t>:</a:t>
            </a:r>
            <a:r>
              <a:rPr lang="en-US" altLang="en-US" dirty="0"/>
              <a:t> var r = 14%5; r = </a:t>
            </a:r>
            <a:r>
              <a:rPr lang="en-US" altLang="en-US" dirty="0" err="1"/>
              <a:t>a%b</a:t>
            </a:r>
            <a:r>
              <a:rPr lang="en-US" alt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Возведение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степень</a:t>
            </a:r>
            <a:r>
              <a:rPr lang="en-US" altLang="en-US" dirty="0"/>
              <a:t> </a:t>
            </a:r>
            <a:r>
              <a:rPr lang="en-US" altLang="en-US" dirty="0"/>
              <a:t>var s = 12**2;  s = a**b;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/>
              <a:t> </a:t>
            </a:r>
            <a:r>
              <a:rPr lang="ru-RU" altLang="en-US" dirty="0">
                <a:hlinkClick r:id="rId1"/>
              </a:rPr>
              <a:t>Посмотреть пример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Заголовок 10486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Инкремент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декремент</a:t>
            </a:r>
            <a:endParaRPr lang="ru-RU" dirty="0"/>
          </a:p>
        </p:txBody>
      </p:sp>
      <p:sp>
        <p:nvSpPr>
          <p:cNvPr id="1048611" name="Объект 1048610"/>
          <p:cNvSpPr>
            <a:spLocks noGrp="1"/>
          </p:cNvSpPr>
          <p:nvPr>
            <p:ph idx="1"/>
          </p:nvPr>
        </p:nvSpPr>
        <p:spPr/>
        <p:txBody>
          <a:bodyPr>
            <a:normAutofit fontScale="97143" lnSpcReduction="10000"/>
          </a:bodyPr>
          <a:lstStyle/>
          <a:p>
            <a:pPr marL="0" indent="0">
              <a:buNone/>
            </a:pPr>
            <a:r>
              <a:rPr lang="en-US" dirty="0"/>
              <a:t>Для</a:t>
            </a:r>
            <a:r>
              <a:rPr lang="en-US" altLang="en-US" dirty="0"/>
              <a:t> </a:t>
            </a:r>
            <a:r>
              <a:rPr lang="en-US" altLang="en-US" dirty="0"/>
              <a:t>увеличения</a:t>
            </a:r>
            <a:r>
              <a:rPr lang="en-US" altLang="en-US" dirty="0"/>
              <a:t> (</a:t>
            </a:r>
            <a:r>
              <a:rPr lang="en-US" altLang="en-US" dirty="0"/>
              <a:t>уменьшения</a:t>
            </a:r>
            <a:r>
              <a:rPr lang="en-US" altLang="en-US" dirty="0"/>
              <a:t>) </a:t>
            </a:r>
            <a:r>
              <a:rPr lang="en-US" altLang="en-US" dirty="0"/>
              <a:t>значения</a:t>
            </a:r>
            <a:r>
              <a:rPr lang="en-US" altLang="en-US" dirty="0"/>
              <a:t> </a:t>
            </a:r>
            <a:r>
              <a:rPr lang="en-US" altLang="en-US" dirty="0"/>
              <a:t>переменной</a:t>
            </a:r>
            <a:r>
              <a:rPr lang="en-US" altLang="en-US" dirty="0"/>
              <a:t> </a:t>
            </a:r>
            <a:r>
              <a:rPr lang="en-US" altLang="en-US" dirty="0"/>
              <a:t>на</a:t>
            </a:r>
            <a:r>
              <a:rPr lang="en-US" altLang="en-US" dirty="0"/>
              <a:t> 1 </a:t>
            </a:r>
            <a:r>
              <a:rPr lang="en-US" altLang="en-US" dirty="0"/>
              <a:t>используют</a:t>
            </a:r>
            <a:r>
              <a:rPr lang="en-US" altLang="en-US" dirty="0"/>
              <a:t> </a:t>
            </a:r>
            <a:r>
              <a:rPr lang="en-US" altLang="en-US" dirty="0"/>
              <a:t>операторы</a:t>
            </a:r>
            <a:r>
              <a:rPr lang="en-US" altLang="en-US" dirty="0"/>
              <a:t> </a:t>
            </a:r>
            <a:r>
              <a:rPr lang="en-US" altLang="en-US" dirty="0"/>
              <a:t>инкремента</a:t>
            </a:r>
            <a:r>
              <a:rPr lang="en-US" altLang="en-US" dirty="0"/>
              <a:t> (</a:t>
            </a:r>
            <a:r>
              <a:rPr lang="en-US" altLang="en-US" dirty="0"/>
              <a:t>декремента</a:t>
            </a:r>
            <a:r>
              <a:rPr lang="en-US" alt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x=10;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x++; //11 - </a:t>
            </a:r>
            <a:r>
              <a:rPr lang="en-US" altLang="en-US" dirty="0"/>
              <a:t>постфиксная</a:t>
            </a:r>
            <a:r>
              <a:rPr lang="en-US" altLang="en-US" dirty="0"/>
              <a:t> </a:t>
            </a:r>
            <a:r>
              <a:rPr lang="en-US" altLang="en-US" dirty="0"/>
              <a:t>запись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++x; //12</a:t>
            </a:r>
            <a:r>
              <a:rPr lang="en-US" altLang="en-US" dirty="0"/>
              <a:t> - </a:t>
            </a:r>
            <a:r>
              <a:rPr lang="en-US" altLang="en-US" dirty="0"/>
              <a:t>префиксная</a:t>
            </a:r>
            <a:r>
              <a:rPr lang="en-US" altLang="en-US" dirty="0"/>
              <a:t> </a:t>
            </a:r>
            <a:r>
              <a:rPr lang="en-US" altLang="en-US" dirty="0"/>
              <a:t>запись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x--;  // 11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--x; //10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 x++); //</a:t>
            </a:r>
            <a:r>
              <a:rPr lang="en-US" altLang="en-US" dirty="0"/>
              <a:t>выведет</a:t>
            </a:r>
            <a:r>
              <a:rPr lang="en-US" altLang="en-US" dirty="0"/>
              <a:t> </a:t>
            </a:r>
            <a:r>
              <a:rPr lang="en-US" altLang="en-US" dirty="0"/>
              <a:t>10, a</a:t>
            </a:r>
            <a:r>
              <a:rPr lang="en-US" altLang="en-US" dirty="0"/>
              <a:t> </a:t>
            </a:r>
            <a:r>
              <a:rPr lang="en-US" altLang="en-US" dirty="0"/>
              <a:t>потом</a:t>
            </a:r>
            <a:r>
              <a:rPr lang="en-US" altLang="en-US" dirty="0"/>
              <a:t> </a:t>
            </a:r>
            <a:r>
              <a:rPr lang="en-US" altLang="en-US" dirty="0"/>
              <a:t>x</a:t>
            </a:r>
            <a:r>
              <a:rPr lang="en-US" altLang="en-US" dirty="0"/>
              <a:t> </a:t>
            </a:r>
            <a:r>
              <a:rPr lang="en-US" altLang="en-US" dirty="0"/>
              <a:t>станет</a:t>
            </a:r>
            <a:r>
              <a:rPr lang="en-US" altLang="en-US" dirty="0"/>
              <a:t> </a:t>
            </a:r>
            <a:r>
              <a:rPr lang="en-US" altLang="en-US" dirty="0"/>
              <a:t>равен</a:t>
            </a:r>
            <a:r>
              <a:rPr lang="en-US" altLang="en-US" dirty="0"/>
              <a:t> 11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console.log(++x); // </a:t>
            </a:r>
            <a:r>
              <a:rPr lang="en-US" altLang="en-US" dirty="0"/>
              <a:t>выведет</a:t>
            </a:r>
            <a:r>
              <a:rPr lang="en-US" altLang="en-US" dirty="0"/>
              <a:t> 12, </a:t>
            </a:r>
            <a:r>
              <a:rPr lang="en-US" altLang="en-US" dirty="0"/>
              <a:t>т</a:t>
            </a:r>
            <a:r>
              <a:rPr lang="en-US" altLang="en-US" dirty="0"/>
              <a:t>.</a:t>
            </a:r>
            <a:r>
              <a:rPr lang="en-US" altLang="en-US" dirty="0"/>
              <a:t>к</a:t>
            </a:r>
            <a:r>
              <a:rPr lang="en-US" altLang="en-US" dirty="0"/>
              <a:t>. </a:t>
            </a:r>
            <a:r>
              <a:rPr lang="en-US" altLang="en-US" dirty="0"/>
              <a:t>сначала</a:t>
            </a:r>
            <a:r>
              <a:rPr lang="en-US" altLang="en-US" dirty="0"/>
              <a:t> </a:t>
            </a:r>
            <a:r>
              <a:rPr lang="en-US" altLang="en-US" dirty="0"/>
              <a:t>x </a:t>
            </a:r>
            <a:r>
              <a:rPr lang="en-US" altLang="en-US" dirty="0"/>
              <a:t>увеличится</a:t>
            </a:r>
            <a:r>
              <a:rPr lang="en-US" altLang="en-US" dirty="0"/>
              <a:t> </a:t>
            </a:r>
            <a:r>
              <a:rPr lang="en-US" altLang="en-US" dirty="0"/>
              <a:t>на</a:t>
            </a:r>
            <a:r>
              <a:rPr lang="en-US" altLang="en-US" dirty="0"/>
              <a:t> 1, </a:t>
            </a:r>
            <a:r>
              <a:rPr lang="en-US" altLang="en-US" dirty="0"/>
              <a:t>а</a:t>
            </a:r>
            <a:r>
              <a:rPr lang="en-US" altLang="en-US" dirty="0"/>
              <a:t> </a:t>
            </a:r>
            <a:r>
              <a:rPr lang="en-US" altLang="en-US" dirty="0"/>
              <a:t>потом</a:t>
            </a:r>
            <a:r>
              <a:rPr lang="en-US" altLang="en-US" dirty="0"/>
              <a:t> </a:t>
            </a:r>
            <a:r>
              <a:rPr lang="en-US" altLang="en-US" dirty="0"/>
              <a:t>будет</a:t>
            </a:r>
            <a:r>
              <a:rPr lang="en-US" altLang="en-US" dirty="0"/>
              <a:t> </a:t>
            </a:r>
            <a:r>
              <a:rPr lang="en-US" altLang="en-US" dirty="0"/>
              <a:t>выведено</a:t>
            </a:r>
            <a:r>
              <a:rPr lang="en-US" altLang="en-US" dirty="0"/>
              <a:t> </a:t>
            </a:r>
            <a:r>
              <a:rPr lang="en-US" altLang="en-US" dirty="0"/>
              <a:t>значение</a:t>
            </a:r>
            <a:r>
              <a:rPr lang="en-US" altLang="en-US" dirty="0"/>
              <a:t> </a:t>
            </a:r>
            <a:r>
              <a:rPr lang="en-US" altLang="en-US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Заголовок 10486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Приоритет</a:t>
            </a:r>
            <a:r>
              <a:rPr lang="en-US" altLang="en-US"/>
              <a:t> </a:t>
            </a:r>
            <a:r>
              <a:rPr lang="en-US" altLang="en-US"/>
              <a:t>операторов</a:t>
            </a:r>
            <a:endParaRPr lang="ru-RU"/>
          </a:p>
        </p:txBody>
      </p:sp>
      <p:sp>
        <p:nvSpPr>
          <p:cNvPr id="1048613" name="Объект 10486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Как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математике</a:t>
            </a:r>
            <a:r>
              <a:rPr lang="en-US" altLang="en-US" dirty="0"/>
              <a:t>, </a:t>
            </a:r>
            <a:r>
              <a:rPr lang="en-US" altLang="en-US" dirty="0"/>
              <a:t>сначала</a:t>
            </a:r>
            <a:r>
              <a:rPr lang="en-US" altLang="en-US" dirty="0"/>
              <a:t> </a:t>
            </a:r>
            <a:r>
              <a:rPr lang="en-US" altLang="en-US" dirty="0"/>
              <a:t>выполняются</a:t>
            </a:r>
            <a:r>
              <a:rPr lang="en-US" altLang="en-US" dirty="0"/>
              <a:t> </a:t>
            </a:r>
            <a:r>
              <a:rPr lang="en-US" altLang="en-US" dirty="0"/>
              <a:t>действия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скобках</a:t>
            </a:r>
            <a:r>
              <a:rPr lang="en-US" altLang="en-US" dirty="0"/>
              <a:t>, </a:t>
            </a:r>
            <a:r>
              <a:rPr lang="en-US" altLang="en-US" dirty="0"/>
              <a:t>затем</a:t>
            </a:r>
            <a:r>
              <a:rPr lang="en-US" altLang="en-US" dirty="0"/>
              <a:t> </a:t>
            </a:r>
            <a:r>
              <a:rPr lang="en-US" altLang="en-US" dirty="0"/>
              <a:t>действия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умножением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делением</a:t>
            </a:r>
            <a:r>
              <a:rPr lang="en-US" altLang="en-US" dirty="0"/>
              <a:t>,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только</a:t>
            </a:r>
            <a:r>
              <a:rPr lang="en-US" altLang="en-US" dirty="0"/>
              <a:t> </a:t>
            </a:r>
            <a:r>
              <a:rPr lang="en-US" altLang="en-US" dirty="0"/>
              <a:t>потом</a:t>
            </a:r>
            <a:r>
              <a:rPr lang="en-US" altLang="en-US" dirty="0"/>
              <a:t> -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вычитанием</a:t>
            </a:r>
            <a:r>
              <a:rPr lang="en-US" altLang="en-US" dirty="0"/>
              <a:t>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сложением</a:t>
            </a:r>
            <a:r>
              <a:rPr lang="en-US" alt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let res = 12 + 5*4; //32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res = (12 + 5) * 4; //68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Заголовок 10486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Операторы</a:t>
            </a:r>
            <a:r>
              <a:rPr lang="en-US" altLang="en-US"/>
              <a:t> </a:t>
            </a:r>
            <a:r>
              <a:rPr lang="en-US" altLang="en-US"/>
              <a:t>присваивания</a:t>
            </a:r>
            <a:endParaRPr lang="ru-RU"/>
          </a:p>
        </p:txBody>
      </p:sp>
      <p:sp>
        <p:nvSpPr>
          <p:cNvPr id="1048615" name="Объект 1048614"/>
          <p:cNvSpPr>
            <a:spLocks noGrp="1"/>
          </p:cNvSpPr>
          <p:nvPr>
            <p:ph idx="1"/>
          </p:nvPr>
        </p:nvSpPr>
        <p:spPr>
          <a:xfrm>
            <a:off x="827700" y="2052925"/>
            <a:ext cx="6712390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Присваивание	</a:t>
            </a:r>
            <a:r>
              <a:rPr lang="ru-RU" b="1" dirty="0"/>
              <a:t>x = y</a:t>
            </a:r>
            <a:r>
              <a:rPr lang="en-US" altLang="en-US" b="1" dirty="0"/>
              <a:t>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Присваивание со сложением	</a:t>
            </a:r>
            <a:r>
              <a:rPr lang="ru-RU" b="1" dirty="0"/>
              <a:t>x += y</a:t>
            </a:r>
            <a:r>
              <a:rPr lang="ru-RU" dirty="0"/>
              <a:t>	</a:t>
            </a:r>
            <a:r>
              <a:rPr lang="en-US" dirty="0"/>
              <a:t>аналогично</a:t>
            </a:r>
            <a:r>
              <a:rPr lang="en-US" altLang="en-US" dirty="0"/>
              <a:t> </a:t>
            </a:r>
            <a:r>
              <a:rPr lang="ru-RU" b="1" dirty="0"/>
              <a:t>x = x + 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Присваивание с вычитанием	</a:t>
            </a:r>
            <a:r>
              <a:rPr lang="ru-RU" b="1" dirty="0"/>
              <a:t>x -= y</a:t>
            </a:r>
            <a:r>
              <a:rPr lang="ru-RU" dirty="0"/>
              <a:t>	</a:t>
            </a:r>
            <a:r>
              <a:rPr lang="en-US" dirty="0"/>
              <a:t>аналогично</a:t>
            </a:r>
            <a:r>
              <a:rPr lang="en-US" altLang="en-US" dirty="0"/>
              <a:t> </a:t>
            </a:r>
            <a:r>
              <a:rPr lang="ru-RU" b="1" dirty="0"/>
              <a:t>x = x - 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Присваивание с умножением	</a:t>
            </a:r>
            <a:r>
              <a:rPr lang="ru-RU" b="1" dirty="0"/>
              <a:t>x *= y</a:t>
            </a:r>
            <a:r>
              <a:rPr lang="ru-RU" dirty="0"/>
              <a:t>	</a:t>
            </a:r>
            <a:r>
              <a:rPr lang="en-US" dirty="0"/>
              <a:t>аналогично</a:t>
            </a:r>
            <a:r>
              <a:rPr lang="en-US" altLang="en-US" dirty="0"/>
              <a:t> </a:t>
            </a:r>
            <a:r>
              <a:rPr lang="ru-RU" b="1" dirty="0"/>
              <a:t>x = x * 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Присваивание с делением	</a:t>
            </a:r>
            <a:r>
              <a:rPr lang="ru-RU" b="1" dirty="0"/>
              <a:t>x /= y</a:t>
            </a:r>
            <a:r>
              <a:rPr lang="ru-RU" dirty="0"/>
              <a:t>	</a:t>
            </a:r>
            <a:r>
              <a:rPr lang="en-US" dirty="0"/>
              <a:t>аналогично</a:t>
            </a:r>
            <a:r>
              <a:rPr lang="en-US" altLang="en-US" dirty="0"/>
              <a:t> </a:t>
            </a:r>
            <a:r>
              <a:rPr lang="ru-RU" b="1" dirty="0"/>
              <a:t>x = x / y</a:t>
            </a:r>
            <a:endParaRPr lang="ru-RU" b="1" dirty="0"/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Синтаксическая ошибка</a:t>
            </a:r>
            <a:r>
              <a:rPr lang="ru-RU" dirty="0"/>
              <a:t>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x* =y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x *=y</a:t>
            </a:r>
            <a:r>
              <a:rPr lang="en-US" dirty="0"/>
              <a:t>; //</a:t>
            </a:r>
            <a:r>
              <a:rPr lang="ru-RU" dirty="0"/>
              <a:t> пробел должен стоять после переменной, а не после знака умножения, деления и т.п.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Заголовок 1048617"/>
          <p:cNvSpPr>
            <a:spLocks noGrp="1"/>
          </p:cNvSpPr>
          <p:nvPr>
            <p:ph type="title"/>
          </p:nvPr>
        </p:nvSpPr>
        <p:spPr>
          <a:xfrm>
            <a:off x="866442" y="1559861"/>
            <a:ext cx="6620967" cy="860400"/>
          </a:xfrm>
        </p:spPr>
        <p:txBody>
          <a:bodyPr/>
          <a:lstStyle/>
          <a:p>
            <a:r>
              <a:rPr lang="ru-RU" dirty="0"/>
              <a:t>Операторы сравнения</a:t>
            </a:r>
            <a:endParaRPr lang="ru-RU" dirty="0"/>
          </a:p>
        </p:txBody>
      </p:sp>
      <p:sp>
        <p:nvSpPr>
          <p:cNvPr id="1048619" name="Текст 1048618"/>
          <p:cNvSpPr>
            <a:spLocks noGrp="1"/>
          </p:cNvSpPr>
          <p:nvPr>
            <p:ph type="body" idx="1"/>
          </p:nvPr>
        </p:nvSpPr>
        <p:spPr>
          <a:xfrm>
            <a:off x="866442" y="2682240"/>
            <a:ext cx="7678118" cy="3942080"/>
          </a:xfrm>
        </p:spPr>
        <p:txBody>
          <a:bodyPr>
            <a:normAutofit fontScale="69167" lnSpcReduction="20000"/>
          </a:bodyPr>
          <a:lstStyle/>
          <a:p>
            <a:pPr>
              <a:lnSpc>
                <a:spcPct val="170000"/>
              </a:lnSpc>
            </a:pPr>
            <a:r>
              <a:rPr lang="ru-RU" dirty="0"/>
              <a:t>Оператор сравнения сравнивает </a:t>
            </a:r>
            <a:r>
              <a:rPr lang="en-US" altLang="en-US" dirty="0"/>
              <a:t>2 </a:t>
            </a:r>
            <a:r>
              <a:rPr lang="en-US" altLang="en-US" dirty="0"/>
              <a:t>и</a:t>
            </a:r>
            <a:r>
              <a:rPr lang="en-US" altLang="en-US" dirty="0"/>
              <a:t> </a:t>
            </a:r>
            <a:r>
              <a:rPr lang="en-US" altLang="en-US" dirty="0"/>
              <a:t>более</a:t>
            </a:r>
            <a:r>
              <a:rPr lang="en-US" altLang="en-US" dirty="0"/>
              <a:t> </a:t>
            </a:r>
            <a:r>
              <a:rPr lang="en-US" altLang="en-US" dirty="0"/>
              <a:t>значения</a:t>
            </a:r>
            <a:r>
              <a:rPr lang="ru-RU" dirty="0"/>
              <a:t> и возвращает логическое значение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tx1"/>
                </a:solidFill>
              </a:rPr>
              <a:t>true</a:t>
            </a:r>
            <a:r>
              <a:rPr lang="en-US" altLang="en-US" dirty="0"/>
              <a:t>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tx1"/>
                </a:solidFill>
              </a:rPr>
              <a:t>false</a:t>
            </a:r>
            <a:r>
              <a:rPr lang="en-US" altLang="en-US" dirty="0"/>
              <a:t> </a:t>
            </a:r>
            <a:r>
              <a:rPr lang="en-US" altLang="en-US" dirty="0"/>
              <a:t>в</a:t>
            </a:r>
            <a:r>
              <a:rPr lang="en-US" altLang="en-US" dirty="0"/>
              <a:t> </a:t>
            </a:r>
            <a:r>
              <a:rPr lang="en-US" altLang="en-US" dirty="0"/>
              <a:t>зависимости от</a:t>
            </a:r>
            <a:r>
              <a:rPr lang="en-US" altLang="en-US" dirty="0"/>
              <a:t> </a:t>
            </a:r>
            <a:r>
              <a:rPr lang="en-US" altLang="en-US" dirty="0"/>
              <a:t>того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</a:rPr>
              <a:t>истинно</a:t>
            </a:r>
            <a:r>
              <a:rPr lang="en-US" altLang="en-US" dirty="0"/>
              <a:t> </a:t>
            </a:r>
            <a:r>
              <a:rPr lang="en-US" altLang="en-US" dirty="0"/>
              <a:t>или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ложно</a:t>
            </a:r>
            <a:r>
              <a:rPr lang="en-US" altLang="en-US" dirty="0"/>
              <a:t> </a:t>
            </a:r>
            <a:r>
              <a:rPr lang="en-US" altLang="en-US" dirty="0"/>
              <a:t>сравнение</a:t>
            </a:r>
            <a:r>
              <a:rPr lang="en-US" altLang="en-US" dirty="0"/>
              <a:t>.</a:t>
            </a:r>
            <a:r>
              <a:rPr lang="ru-RU" dirty="0"/>
              <a:t> </a:t>
            </a:r>
            <a:r>
              <a:rPr lang="en-US" dirty="0"/>
              <a:t>Сравнивать</a:t>
            </a:r>
            <a:r>
              <a:rPr lang="en-US" altLang="en-US" dirty="0"/>
              <a:t> </a:t>
            </a:r>
            <a:r>
              <a:rPr lang="en-US" altLang="en-US" dirty="0"/>
              <a:t>можно</a:t>
            </a:r>
            <a:r>
              <a:rPr lang="ru-RU" dirty="0"/>
              <a:t> числа, строк</a:t>
            </a:r>
            <a:r>
              <a:rPr lang="en-US" dirty="0"/>
              <a:t>и</a:t>
            </a:r>
            <a:r>
              <a:rPr lang="ru-RU" dirty="0"/>
              <a:t>, логически</a:t>
            </a:r>
            <a:r>
              <a:rPr lang="en-US" dirty="0"/>
              <a:t>е</a:t>
            </a:r>
            <a:r>
              <a:rPr lang="en-US" altLang="en-US" dirty="0"/>
              <a:t> </a:t>
            </a:r>
            <a:r>
              <a:rPr lang="ru-RU" dirty="0"/>
              <a:t>величин</a:t>
            </a:r>
            <a:r>
              <a:rPr lang="en-US" dirty="0"/>
              <a:t>ы</a:t>
            </a:r>
            <a:r>
              <a:rPr lang="ru-RU" dirty="0"/>
              <a:t> или объект</a:t>
            </a:r>
            <a:r>
              <a:rPr lang="en-US" dirty="0"/>
              <a:t>ы</a:t>
            </a:r>
            <a:r>
              <a:rPr lang="ru-RU" dirty="0"/>
              <a:t>. Строки сравниваются на основании стандартного лексикографического порядка, используя </a:t>
            </a:r>
            <a:r>
              <a:rPr lang="ru-RU" dirty="0" err="1"/>
              <a:t>Unicode</a:t>
            </a:r>
            <a:r>
              <a:rPr lang="ru-RU" dirty="0"/>
              <a:t>-значения. </a:t>
            </a:r>
            <a:r>
              <a:rPr lang="en-US" dirty="0"/>
              <a:t>Е</a:t>
            </a:r>
            <a:r>
              <a:rPr lang="ru-RU" dirty="0" err="1"/>
              <a:t>сли</a:t>
            </a:r>
            <a:r>
              <a:rPr lang="ru-RU" dirty="0"/>
              <a:t> операнды имеют разный тип, то </a:t>
            </a:r>
            <a:r>
              <a:rPr lang="ru-RU" dirty="0" err="1"/>
              <a:t>JavaScript</a:t>
            </a:r>
            <a:r>
              <a:rPr lang="en-US" altLang="en-US" dirty="0"/>
              <a:t> </a:t>
            </a:r>
            <a:r>
              <a:rPr lang="en-US" altLang="en-US" dirty="0"/>
              <a:t>чаще</a:t>
            </a:r>
            <a:r>
              <a:rPr lang="en-US" altLang="en-US" dirty="0"/>
              <a:t> </a:t>
            </a:r>
            <a:r>
              <a:rPr lang="en-US" altLang="en-US" dirty="0"/>
              <a:t>всего</a:t>
            </a:r>
            <a:r>
              <a:rPr lang="ru-RU" dirty="0"/>
              <a:t> </a:t>
            </a:r>
            <a:r>
              <a:rPr lang="ru-RU" dirty="0" err="1"/>
              <a:t>преобраз</a:t>
            </a:r>
            <a:r>
              <a:rPr lang="en-US" dirty="0"/>
              <a:t>уе</a:t>
            </a:r>
            <a:r>
              <a:rPr lang="ru-RU" dirty="0"/>
              <a:t>т</a:t>
            </a:r>
            <a:r>
              <a:rPr lang="en-US" altLang="en-US" dirty="0"/>
              <a:t> </a:t>
            </a:r>
            <a:r>
              <a:rPr lang="ru-RU" dirty="0"/>
              <a:t>их в тип, подходящий для сравнения. Такое поведение обычно происходит при сравнении числовых операндов. Единственным исключением из данного правила является сравнение с использованием операторов === и !==, которые производят строгое сравнение на равенство или неравенство</a:t>
            </a:r>
            <a:r>
              <a:rPr lang="en-US" altLang="en-US" dirty="0"/>
              <a:t>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учетом</a:t>
            </a:r>
            <a:r>
              <a:rPr lang="en-US" altLang="en-US" dirty="0"/>
              <a:t> </a:t>
            </a:r>
            <a:r>
              <a:rPr lang="en-US" altLang="en-US" dirty="0"/>
              <a:t>типов</a:t>
            </a:r>
            <a:r>
              <a:rPr lang="en-US" altLang="en-US" dirty="0"/>
              <a:t> </a:t>
            </a:r>
            <a:r>
              <a:rPr lang="en-US" altLang="en-US" dirty="0"/>
              <a:t>данных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Заголовок 10486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Операторы</a:t>
            </a:r>
            <a:r>
              <a:rPr lang="en-US" altLang="en-US"/>
              <a:t> </a:t>
            </a:r>
            <a:r>
              <a:rPr lang="en-US" altLang="en-US"/>
              <a:t>сравнения</a:t>
            </a:r>
            <a:endParaRPr lang="ru-RU"/>
          </a:p>
        </p:txBody>
      </p:sp>
      <p:sp>
        <p:nvSpPr>
          <p:cNvPr id="1048621" name="Объект 10486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let x = 10, y =2;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console.log(x&gt;y); // true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 (x&gt;=y); // true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log(x&lt;y); // false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log(x&lt;=y); // false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log(x==y); // false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Заголовок 10486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Операторы</a:t>
            </a:r>
            <a:r>
              <a:rPr lang="en-US" altLang="en-US"/>
              <a:t> </a:t>
            </a:r>
            <a:r>
              <a:rPr lang="en-US" altLang="en-US"/>
              <a:t>не строгого</a:t>
            </a:r>
            <a:r>
              <a:rPr lang="en-US" altLang="en-US"/>
              <a:t> </a:t>
            </a:r>
            <a:r>
              <a:rPr lang="en-US" altLang="en-US"/>
              <a:t>и</a:t>
            </a:r>
            <a:r>
              <a:rPr lang="en-US" altLang="en-US"/>
              <a:t> </a:t>
            </a:r>
            <a:r>
              <a:rPr lang="en-US" altLang="en-US"/>
              <a:t>строгого</a:t>
            </a:r>
            <a:r>
              <a:rPr lang="en-US" altLang="en-US"/>
              <a:t> </a:t>
            </a:r>
            <a:r>
              <a:rPr lang="en-US" altLang="en-US"/>
              <a:t>равенства</a:t>
            </a:r>
            <a:endParaRPr lang="ru-RU"/>
          </a:p>
        </p:txBody>
      </p:sp>
      <p:sp>
        <p:nvSpPr>
          <p:cNvPr id="1048623" name="Объект 10486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let x = 10, y ="10";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log(x</a:t>
            </a:r>
            <a:r>
              <a:rPr lang="ru-RU" altLang="en-US" dirty="0"/>
              <a:t> </a:t>
            </a:r>
            <a:r>
              <a:rPr lang="en-US" altLang="en-US" dirty="0"/>
              <a:t>==</a:t>
            </a:r>
            <a:r>
              <a:rPr lang="ru-RU" altLang="en-US" dirty="0"/>
              <a:t> </a:t>
            </a:r>
            <a:r>
              <a:rPr lang="en-US" altLang="en-US" dirty="0"/>
              <a:t>y); // true - </a:t>
            </a:r>
            <a:r>
              <a:rPr lang="en-US" altLang="en-US" dirty="0"/>
              <a:t>автоматическое</a:t>
            </a:r>
            <a:r>
              <a:rPr lang="en-US" altLang="en-US" dirty="0"/>
              <a:t> </a:t>
            </a:r>
            <a:r>
              <a:rPr lang="en-US" altLang="en-US" dirty="0"/>
              <a:t>преобразование</a:t>
            </a:r>
            <a:r>
              <a:rPr lang="en-US" altLang="en-US" dirty="0"/>
              <a:t> </a:t>
            </a:r>
            <a:r>
              <a:rPr lang="en-US" altLang="en-US" dirty="0"/>
              <a:t>типов</a:t>
            </a:r>
            <a:r>
              <a:rPr lang="en-US" altLang="en-US" dirty="0"/>
              <a:t> </a:t>
            </a:r>
            <a:r>
              <a:rPr lang="en-US" altLang="en-US" dirty="0"/>
              <a:t>данных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log(x</a:t>
            </a:r>
            <a:r>
              <a:rPr lang="ru-RU" altLang="en-US" dirty="0"/>
              <a:t> </a:t>
            </a:r>
            <a:r>
              <a:rPr lang="en-US" altLang="en-US" dirty="0"/>
              <a:t>!=</a:t>
            </a:r>
            <a:r>
              <a:rPr lang="ru-RU" altLang="en-US" dirty="0"/>
              <a:t> </a:t>
            </a:r>
            <a:r>
              <a:rPr lang="en-US" altLang="en-US" dirty="0"/>
              <a:t>y); // false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log(true ==</a:t>
            </a:r>
            <a:r>
              <a:rPr lang="ru-RU" altLang="en-US" dirty="0"/>
              <a:t> </a:t>
            </a:r>
            <a:r>
              <a:rPr lang="en-US" altLang="en-US" dirty="0"/>
              <a:t>1); // true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log(x</a:t>
            </a:r>
            <a:r>
              <a:rPr lang="ru-RU" altLang="en-US" dirty="0"/>
              <a:t> </a:t>
            </a:r>
            <a:r>
              <a:rPr lang="en-US" altLang="en-US" dirty="0"/>
              <a:t>===</a:t>
            </a:r>
            <a:r>
              <a:rPr lang="ru-RU" altLang="en-US" dirty="0"/>
              <a:t> </a:t>
            </a:r>
            <a:r>
              <a:rPr lang="en-US" altLang="en-US" dirty="0"/>
              <a:t>y); // false</a:t>
            </a:r>
            <a:r>
              <a:rPr lang="en-US" altLang="en-US" dirty="0"/>
              <a:t> - </a:t>
            </a:r>
            <a:r>
              <a:rPr lang="en-US" altLang="en-US" dirty="0"/>
              <a:t>с</a:t>
            </a:r>
            <a:r>
              <a:rPr lang="en-US" altLang="en-US" dirty="0"/>
              <a:t> </a:t>
            </a:r>
            <a:r>
              <a:rPr lang="en-US" altLang="en-US" dirty="0"/>
              <a:t>проверкой</a:t>
            </a:r>
            <a:r>
              <a:rPr lang="en-US" altLang="en-US" dirty="0"/>
              <a:t> </a:t>
            </a:r>
            <a:r>
              <a:rPr lang="en-US" altLang="en-US" dirty="0"/>
              <a:t>типов</a:t>
            </a:r>
            <a:r>
              <a:rPr lang="en-US" altLang="en-US" dirty="0"/>
              <a:t> </a:t>
            </a:r>
            <a:r>
              <a:rPr lang="en-US" altLang="en-US" dirty="0"/>
              <a:t>данных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console. log(x</a:t>
            </a:r>
            <a:r>
              <a:rPr lang="ru-RU" altLang="en-US" dirty="0"/>
              <a:t> </a:t>
            </a:r>
            <a:r>
              <a:rPr lang="en-US" altLang="en-US" dirty="0"/>
              <a:t>!==</a:t>
            </a:r>
            <a:r>
              <a:rPr lang="ru-RU" altLang="en-US" dirty="0"/>
              <a:t> </a:t>
            </a:r>
            <a:r>
              <a:rPr lang="en-US" altLang="en-US" dirty="0"/>
              <a:t>y); // true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4078</Words>
  <Application>WPS Presentation</Application>
  <PresentationFormat>Экран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/>
      <vt:lpstr>Arial Unicode MS</vt:lpstr>
      <vt:lpstr>Segoe Print</vt:lpstr>
      <vt:lpstr>Ион</vt:lpstr>
      <vt:lpstr>Операторы в JavaScript</vt:lpstr>
      <vt:lpstr>Виды операторов</vt:lpstr>
      <vt:lpstr>Арифметические операторы</vt:lpstr>
      <vt:lpstr>Инкремент и декремент</vt:lpstr>
      <vt:lpstr>Приоритет операторов</vt:lpstr>
      <vt:lpstr>Операторы присваивания</vt:lpstr>
      <vt:lpstr>Операторы сравнения</vt:lpstr>
      <vt:lpstr>Операторы сравнения</vt:lpstr>
      <vt:lpstr>Операторы не строгого и строгого равенства</vt:lpstr>
      <vt:lpstr>Логические операторы</vt:lpstr>
      <vt:lpstr>Примеры логических операторов</vt:lpstr>
      <vt:lpstr>Логические операторы и не логические значения</vt:lpstr>
      <vt:lpstr>Сравнение логических и не логических величин при использовании логического ИЛИ</vt:lpstr>
      <vt:lpstr>Вопрос: какой цвет будет выведен?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Операторы в JavaScript</dc:title>
  <dc:creator>blaze_9.7_3G_LTE</dc:creator>
  <cp:lastModifiedBy>olena</cp:lastModifiedBy>
  <cp:revision>11</cp:revision>
  <dcterms:created xsi:type="dcterms:W3CDTF">2015-05-09T09:36:00Z</dcterms:created>
  <dcterms:modified xsi:type="dcterms:W3CDTF">2020-09-08T13:25:11Z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