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3"/>
    <p:sldId id="258" r:id="rId4"/>
    <p:sldId id="288" r:id="rId5"/>
    <p:sldId id="289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5" r:id="rId16"/>
    <p:sldId id="267" r:id="rId17"/>
    <p:sldId id="268" r:id="rId18"/>
    <p:sldId id="269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4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21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8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200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869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02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u.wikipedia.org/wiki/Sche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jpeg"/><Relationship Id="rId2" Type="http://schemas.openxmlformats.org/officeDocument/2006/relationships/hyperlink" Target="https://ru.wikipedia.org/wiki/Mozilla_Foundation" TargetMode="External"/><Relationship Id="rId1" Type="http://schemas.openxmlformats.org/officeDocument/2006/relationships/hyperlink" Target="https://ru.wikipedia.org/wiki/Netscape_Communication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hyperlink" Target="https://habr.com/ru/company/livetyping/blog/324196/" TargetMode="External"/><Relationship Id="rId3" Type="http://schemas.openxmlformats.org/officeDocument/2006/relationships/hyperlink" Target="https://medium.com/webbdev/js-809d6101e64b" TargetMode="External"/><Relationship Id="rId2" Type="http://schemas.openxmlformats.org/officeDocument/2006/relationships/hyperlink" Target="https://ru.wikipedia.org/wiki/%D0%AD%D0%B9%D1%85,_%D0%91%D1%80%D0%B5%D0%BD%D0%B4%D0%B0%D0%BD" TargetMode="External"/><Relationship Id="rId1" Type="http://schemas.openxmlformats.org/officeDocument/2006/relationships/hyperlink" Target="https://ru.wikipedia.org/wiki/JavaScript#%D0%98%D1%81%D1%82%D0%BE%D1%80%D0%B8%D1%8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ru-RU" altLang="en-US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Краткая история</a:t>
            </a:r>
            <a:endParaRPr lang="en-US" altLang="en-US" dirty="0"/>
          </a:p>
          <a:p>
            <a:r>
              <a:rPr lang="en-US" altLang="en-US" dirty="0"/>
              <a:t>Подключение скриптов</a:t>
            </a:r>
            <a:endParaRPr lang="en-US" altLang="en-US" dirty="0"/>
          </a:p>
          <a:p>
            <a:r>
              <a:rPr lang="en-US" altLang="en-US" dirty="0"/>
              <a:t>Переменные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Заголовок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Вывод</a:t>
            </a:r>
            <a:r>
              <a:rPr lang="en-US" altLang="en-US"/>
              <a:t> </a:t>
            </a:r>
            <a:r>
              <a:rPr lang="en-US" altLang="en-US"/>
              <a:t>сообщений</a:t>
            </a:r>
            <a:r>
              <a:rPr lang="en-US" altLang="en-US"/>
              <a:t>/ </a:t>
            </a:r>
            <a:r>
              <a:rPr lang="en-US" altLang="en-US"/>
              <a:t>отладка</a:t>
            </a:r>
            <a:r>
              <a:rPr lang="en-US" altLang="en-US"/>
              <a:t> </a:t>
            </a:r>
            <a:r>
              <a:rPr lang="en-US" altLang="en-US"/>
              <a:t>кода</a:t>
            </a:r>
            <a:endParaRPr lang="ru-RU"/>
          </a:p>
        </p:txBody>
      </p:sp>
      <p:sp>
        <p:nvSpPr>
          <p:cNvPr id="1048604" name="Объект 10486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современных</a:t>
            </a:r>
            <a:r>
              <a:rPr lang="en-US" altLang="en-US" dirty="0"/>
              <a:t> </a:t>
            </a:r>
            <a:r>
              <a:rPr lang="en-US" altLang="en-US" dirty="0"/>
              <a:t>браузерах</a:t>
            </a:r>
            <a:r>
              <a:rPr lang="en-US" altLang="en-US" dirty="0"/>
              <a:t> </a:t>
            </a:r>
            <a:r>
              <a:rPr lang="en-US" altLang="en-US" dirty="0"/>
              <a:t>параллельно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инспектором</a:t>
            </a:r>
            <a:r>
              <a:rPr lang="en-US" altLang="en-US" dirty="0"/>
              <a:t> </a:t>
            </a:r>
            <a:r>
              <a:rPr lang="en-US" altLang="en-US" dirty="0"/>
              <a:t>кода</a:t>
            </a:r>
            <a:r>
              <a:rPr lang="en-US" altLang="en-US" dirty="0"/>
              <a:t> (</a:t>
            </a:r>
            <a:r>
              <a:rPr lang="en-US" altLang="en-US" dirty="0"/>
              <a:t>Ctrl + Shift + I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F12) </a:t>
            </a:r>
            <a:r>
              <a:rPr lang="en-US" altLang="en-US" dirty="0"/>
              <a:t>существует</a:t>
            </a:r>
            <a:r>
              <a:rPr lang="en-US" altLang="en-US" dirty="0"/>
              <a:t> </a:t>
            </a:r>
            <a:r>
              <a:rPr lang="en-US" altLang="en-US" dirty="0"/>
              <a:t>консоль</a:t>
            </a:r>
            <a:r>
              <a:rPr lang="en-US" altLang="en-US" dirty="0"/>
              <a:t> (</a:t>
            </a:r>
            <a:r>
              <a:rPr lang="en-US" altLang="en-US" dirty="0"/>
              <a:t>Console),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которую</a:t>
            </a:r>
            <a:r>
              <a:rPr lang="en-US" altLang="en-US" dirty="0"/>
              <a:t> </a:t>
            </a:r>
            <a:r>
              <a:rPr lang="en-US" altLang="en-US" dirty="0"/>
              <a:t>выводятся</a:t>
            </a:r>
            <a:r>
              <a:rPr lang="en-US" altLang="en-US" dirty="0"/>
              <a:t> </a:t>
            </a:r>
            <a:r>
              <a:rPr lang="en-US" altLang="en-US" dirty="0"/>
              <a:t>ошибки</a:t>
            </a:r>
            <a:r>
              <a:rPr lang="en-US" altLang="en-US" dirty="0"/>
              <a:t>, </a:t>
            </a:r>
            <a:r>
              <a:rPr lang="en-US" altLang="en-US" dirty="0"/>
              <a:t>когда</a:t>
            </a:r>
            <a:r>
              <a:rPr lang="en-US" altLang="en-US" dirty="0"/>
              <a:t>, </a:t>
            </a:r>
            <a:r>
              <a:rPr lang="en-US" altLang="en-US" dirty="0"/>
              <a:t>например</a:t>
            </a:r>
            <a:r>
              <a:rPr lang="en-US" altLang="en-US" dirty="0"/>
              <a:t>, </a:t>
            </a:r>
            <a:r>
              <a:rPr lang="en-US" altLang="en-US" dirty="0"/>
              <a:t>нельзя</a:t>
            </a:r>
            <a:r>
              <a:rPr lang="en-US" altLang="en-US" dirty="0"/>
              <a:t> </a:t>
            </a:r>
            <a:r>
              <a:rPr lang="en-US" altLang="en-US" dirty="0"/>
              <a:t>загрузить</a:t>
            </a:r>
            <a:r>
              <a:rPr lang="en-US" altLang="en-US" dirty="0"/>
              <a:t> </a:t>
            </a:r>
            <a:r>
              <a:rPr lang="en-US" altLang="en-US" dirty="0"/>
              <a:t>какой</a:t>
            </a:r>
            <a:r>
              <a:rPr lang="en-US" altLang="en-US" dirty="0"/>
              <a:t>-</a:t>
            </a:r>
            <a:r>
              <a:rPr lang="en-US" altLang="en-US" dirty="0"/>
              <a:t>либо</a:t>
            </a:r>
            <a:r>
              <a:rPr lang="en-US" altLang="en-US" dirty="0"/>
              <a:t> </a:t>
            </a:r>
            <a:r>
              <a:rPr lang="en-US" altLang="en-US" dirty="0"/>
              <a:t>файл</a:t>
            </a:r>
            <a:endParaRPr lang="ru-RU" dirty="0"/>
          </a:p>
          <a:p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просмотра</a:t>
            </a:r>
            <a:r>
              <a:rPr lang="en-US" altLang="en-US" dirty="0"/>
              <a:t> </a:t>
            </a:r>
            <a:r>
              <a:rPr lang="en-US" altLang="en-US" dirty="0"/>
              <a:t>промежуточных</a:t>
            </a:r>
            <a:r>
              <a:rPr lang="en-US" altLang="en-US" dirty="0"/>
              <a:t> </a:t>
            </a:r>
            <a:r>
              <a:rPr lang="en-US" altLang="en-US" dirty="0"/>
              <a:t>значений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вывода</a:t>
            </a:r>
            <a:r>
              <a:rPr lang="en-US" altLang="en-US" dirty="0"/>
              <a:t> </a:t>
            </a:r>
            <a:r>
              <a:rPr lang="en-US" altLang="en-US" dirty="0"/>
              <a:t>сообщений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неё</a:t>
            </a:r>
            <a:r>
              <a:rPr lang="en-US" altLang="en-US" dirty="0"/>
              <a:t> </a:t>
            </a:r>
            <a:r>
              <a:rPr lang="en-US" alt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выводить</a:t>
            </a:r>
            <a:r>
              <a:rPr lang="en-US" altLang="en-US" dirty="0"/>
              <a:t> </a:t>
            </a:r>
            <a:r>
              <a:rPr lang="en-US" altLang="en-US" dirty="0"/>
              <a:t>данные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метода</a:t>
            </a:r>
            <a:r>
              <a:rPr lang="en-US" altLang="en-US" dirty="0"/>
              <a:t> </a:t>
            </a:r>
            <a:r>
              <a:rPr lang="en-US" altLang="en-US" b="1" dirty="0"/>
              <a:t>console.log(</a:t>
            </a:r>
            <a:r>
              <a:rPr lang="ru-RU" altLang="en-US" b="1" dirty="0"/>
              <a:t>переменная</a:t>
            </a:r>
            <a:r>
              <a:rPr lang="en-US" altLang="en-US" b="1" dirty="0"/>
              <a:t>);</a:t>
            </a:r>
            <a:endParaRPr lang="ru-RU" b="1" dirty="0"/>
          </a:p>
          <a:p>
            <a:r>
              <a:rPr lang="en-US" altLang="en-US" dirty="0"/>
              <a:t>Если</a:t>
            </a:r>
            <a:r>
              <a:rPr lang="en-US" altLang="en-US" dirty="0"/>
              <a:t> </a:t>
            </a:r>
            <a:r>
              <a:rPr lang="en-US" altLang="en-US" dirty="0"/>
              <a:t>у</a:t>
            </a:r>
            <a:r>
              <a:rPr lang="en-US" altLang="en-US" dirty="0"/>
              <a:t> </a:t>
            </a:r>
            <a:r>
              <a:rPr lang="en-US" altLang="en-US" dirty="0"/>
              <a:t>вас</a:t>
            </a:r>
            <a:r>
              <a:rPr lang="en-US" altLang="en-US" dirty="0"/>
              <a:t> </a:t>
            </a:r>
            <a:r>
              <a:rPr lang="en-US" altLang="en-US" dirty="0"/>
              <a:t>возникает</a:t>
            </a:r>
            <a:r>
              <a:rPr lang="en-US" altLang="en-US" dirty="0"/>
              <a:t> </a:t>
            </a:r>
            <a:r>
              <a:rPr lang="en-US" altLang="en-US" dirty="0"/>
              <a:t>синтаксическая</a:t>
            </a:r>
            <a:r>
              <a:rPr lang="en-US" altLang="en-US" dirty="0"/>
              <a:t> </a:t>
            </a:r>
            <a:r>
              <a:rPr lang="en-US" altLang="en-US" dirty="0"/>
              <a:t>ошибка</a:t>
            </a:r>
            <a:r>
              <a:rPr lang="en-US" altLang="en-US" dirty="0"/>
              <a:t>, </a:t>
            </a:r>
            <a:r>
              <a:rPr lang="en-US" altLang="en-US" dirty="0"/>
              <a:t>браузер</a:t>
            </a:r>
            <a:r>
              <a:rPr lang="en-US" altLang="en-US" dirty="0"/>
              <a:t> </a:t>
            </a:r>
            <a:r>
              <a:rPr lang="en-US" altLang="en-US" dirty="0"/>
              <a:t>сам</a:t>
            </a:r>
            <a:r>
              <a:rPr lang="en-US" altLang="en-US" dirty="0"/>
              <a:t> </a:t>
            </a:r>
            <a:r>
              <a:rPr lang="en-US" altLang="en-US" dirty="0"/>
              <a:t>выведет</a:t>
            </a:r>
            <a:r>
              <a:rPr lang="en-US" altLang="en-US" dirty="0"/>
              <a:t> </a:t>
            </a:r>
            <a:r>
              <a:rPr lang="en-US" altLang="en-US" dirty="0"/>
              <a:t>её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консоль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104860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Объявление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инициализация</a:t>
            </a:r>
            <a:r>
              <a:rPr lang="en-US" altLang="en-US"/>
              <a:t> </a:t>
            </a:r>
            <a:r>
              <a:rPr lang="en-US" altLang="en-US"/>
              <a:t>переменных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JavaScript</a:t>
            </a:r>
            <a:endParaRPr lang="ru-RU"/>
          </a:p>
        </p:txBody>
      </p:sp>
      <p:sp>
        <p:nvSpPr>
          <p:cNvPr id="1048606" name="Подзаголовок 104860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var, let, const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Заголовок 10486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Переменная</a:t>
            </a:r>
            <a:r>
              <a:rPr lang="en-US" altLang="en-US"/>
              <a:t> - </a:t>
            </a:r>
            <a:r>
              <a:rPr lang="en-US" altLang="en-US"/>
              <a:t>это</a:t>
            </a:r>
            <a:endParaRPr lang="ru-RU"/>
          </a:p>
        </p:txBody>
      </p:sp>
      <p:sp>
        <p:nvSpPr>
          <p:cNvPr id="1048608" name="Объект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именованная</a:t>
            </a:r>
            <a:r>
              <a:rPr lang="en-US" altLang="en-US" dirty="0"/>
              <a:t> </a:t>
            </a:r>
            <a:r>
              <a:rPr lang="en-US" altLang="en-US" dirty="0"/>
              <a:t>область</a:t>
            </a:r>
            <a:r>
              <a:rPr lang="en-US" altLang="en-US" dirty="0"/>
              <a:t> </a:t>
            </a:r>
            <a:r>
              <a:rPr lang="en-US" altLang="en-US" dirty="0"/>
              <a:t>памяти</a:t>
            </a:r>
            <a:r>
              <a:rPr lang="en-US" altLang="en-US" dirty="0"/>
              <a:t>, </a:t>
            </a:r>
            <a:r>
              <a:rPr lang="en-US" altLang="en-US" dirty="0"/>
              <a:t>которая</a:t>
            </a:r>
            <a:r>
              <a:rPr lang="en-US" altLang="en-US" dirty="0"/>
              <a:t> </a:t>
            </a:r>
            <a:r>
              <a:rPr lang="en-US" altLang="en-US" dirty="0"/>
              <a:t>хранит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.</a:t>
            </a:r>
            <a:endParaRPr lang="ru-RU" dirty="0"/>
          </a:p>
          <a:p>
            <a:r>
              <a:rPr lang="en-US" altLang="en-US" dirty="0"/>
              <a:t>Переменные</a:t>
            </a:r>
            <a:r>
              <a:rPr lang="en-US" altLang="en-US" dirty="0"/>
              <a:t> </a:t>
            </a:r>
            <a:r>
              <a:rPr lang="en-US" altLang="en-US" dirty="0"/>
              <a:t>похожи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</a:t>
            </a:r>
            <a:r>
              <a:rPr lang="en-US" altLang="en-US" dirty="0"/>
              <a:t>почтовые</a:t>
            </a:r>
            <a:r>
              <a:rPr lang="en-US" altLang="en-US" dirty="0"/>
              <a:t> </a:t>
            </a:r>
            <a:r>
              <a:rPr lang="en-US" altLang="en-US" dirty="0"/>
              <a:t>ящики</a:t>
            </a:r>
            <a:r>
              <a:rPr lang="en-US" altLang="en-US" dirty="0"/>
              <a:t>, </a:t>
            </a:r>
            <a:r>
              <a:rPr lang="en-US" altLang="en-US" dirty="0"/>
              <a:t>только</a:t>
            </a:r>
            <a:r>
              <a:rPr lang="en-US" altLang="en-US" dirty="0"/>
              <a:t> </a:t>
            </a:r>
            <a:r>
              <a:rPr lang="en-US" altLang="en-US" dirty="0"/>
              <a:t>вместо</a:t>
            </a:r>
            <a:r>
              <a:rPr lang="en-US" altLang="en-US" dirty="0"/>
              <a:t> </a:t>
            </a:r>
            <a:r>
              <a:rPr lang="en-US" altLang="en-US" dirty="0"/>
              <a:t>номеров</a:t>
            </a:r>
            <a:r>
              <a:rPr lang="en-US" altLang="en-US" dirty="0"/>
              <a:t> </a:t>
            </a:r>
            <a:r>
              <a:rPr lang="en-US" altLang="en-US" dirty="0"/>
              <a:t>они</a:t>
            </a:r>
            <a:r>
              <a:rPr lang="en-US" altLang="en-US" dirty="0"/>
              <a:t> </a:t>
            </a:r>
            <a:r>
              <a:rPr lang="en-US" altLang="en-US" dirty="0"/>
              <a:t>имеют</a:t>
            </a:r>
            <a:r>
              <a:rPr lang="en-US" altLang="en-US" dirty="0"/>
              <a:t> </a:t>
            </a:r>
            <a:r>
              <a:rPr lang="en-US" altLang="en-US" dirty="0"/>
              <a:t>имена</a:t>
            </a:r>
            <a:r>
              <a:rPr lang="en-US" altLang="en-US" dirty="0"/>
              <a:t>.</a:t>
            </a:r>
            <a:endParaRPr lang="ru-RU" dirty="0"/>
          </a:p>
          <a:p>
            <a:r>
              <a:rPr lang="en-US" alt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почтовых</a:t>
            </a:r>
            <a:r>
              <a:rPr lang="en-US" altLang="en-US" dirty="0"/>
              <a:t> </a:t>
            </a:r>
            <a:r>
              <a:rPr lang="en-US" altLang="en-US" dirty="0"/>
              <a:t>ящиках</a:t>
            </a:r>
            <a:r>
              <a:rPr lang="en-US" altLang="en-US" dirty="0"/>
              <a:t>,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них</a:t>
            </a:r>
            <a:r>
              <a:rPr lang="en-US" altLang="en-US" dirty="0"/>
              <a:t> </a:t>
            </a:r>
            <a:r>
              <a:rPr lang="en-US" altLang="en-US" dirty="0"/>
              <a:t>могут</a:t>
            </a:r>
            <a:r>
              <a:rPr lang="en-US" altLang="en-US" dirty="0"/>
              <a:t> </a:t>
            </a:r>
            <a:r>
              <a:rPr lang="en-US" altLang="en-US" dirty="0"/>
              <a:t>находится</a:t>
            </a:r>
            <a:r>
              <a:rPr lang="en-US" altLang="en-US" dirty="0"/>
              <a:t> </a:t>
            </a:r>
            <a:r>
              <a:rPr lang="en-US" altLang="en-US" dirty="0"/>
              <a:t>данные</a:t>
            </a:r>
            <a:r>
              <a:rPr lang="en-US" altLang="en-US" dirty="0"/>
              <a:t> </a:t>
            </a:r>
            <a:r>
              <a:rPr lang="en-US" altLang="en-US" dirty="0"/>
              <a:t>определённого</a:t>
            </a:r>
            <a:r>
              <a:rPr lang="en-US" altLang="en-US" dirty="0"/>
              <a:t> </a:t>
            </a:r>
            <a:r>
              <a:rPr lang="en-US" altLang="en-US" dirty="0"/>
              <a:t>типа</a:t>
            </a:r>
            <a:r>
              <a:rPr lang="en-US" altLang="en-US" dirty="0"/>
              <a:t> - </a:t>
            </a:r>
            <a:r>
              <a:rPr lang="en-US" altLang="en-US" b="1" dirty="0"/>
              <a:t>простые</a:t>
            </a:r>
            <a:r>
              <a:rPr lang="en-US" altLang="en-US" dirty="0"/>
              <a:t>: </a:t>
            </a:r>
            <a:r>
              <a:rPr lang="en-US" altLang="en-US" dirty="0"/>
              <a:t>числа</a:t>
            </a:r>
            <a:r>
              <a:rPr lang="en-US" altLang="en-US" dirty="0"/>
              <a:t>, </a:t>
            </a:r>
            <a:r>
              <a:rPr lang="en-US" altLang="en-US" dirty="0"/>
              <a:t>строки</a:t>
            </a:r>
            <a:r>
              <a:rPr lang="en-US" altLang="en-US" dirty="0"/>
              <a:t>, </a:t>
            </a:r>
            <a:r>
              <a:rPr lang="en-US" altLang="en-US" dirty="0"/>
              <a:t>логические</a:t>
            </a:r>
            <a:r>
              <a:rPr lang="en-US" altLang="en-US" dirty="0"/>
              <a:t>,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b="1" dirty="0"/>
              <a:t>сложные</a:t>
            </a:r>
            <a:r>
              <a:rPr lang="en-US" altLang="en-US" dirty="0"/>
              <a:t> - </a:t>
            </a:r>
            <a:r>
              <a:rPr lang="en-US" altLang="en-US" dirty="0"/>
              <a:t>объекты</a:t>
            </a:r>
            <a:r>
              <a:rPr lang="en-US" altLang="en-US" dirty="0"/>
              <a:t>, </a:t>
            </a:r>
            <a:r>
              <a:rPr lang="en-US" altLang="en-US" dirty="0"/>
              <a:t>массивы</a:t>
            </a:r>
            <a:r>
              <a:rPr lang="en-US" altLang="en-US" dirty="0"/>
              <a:t>, </a:t>
            </a:r>
            <a:r>
              <a:rPr lang="ru-RU" altLang="en-US" dirty="0"/>
              <a:t>функции</a:t>
            </a:r>
            <a:r>
              <a:rPr lang="en-US" altLang="en-US" dirty="0"/>
              <a:t>. </a:t>
            </a:r>
            <a:endParaRPr lang="ru-RU" altLang="en-US" dirty="0"/>
          </a:p>
          <a:p>
            <a:r>
              <a:rPr lang="en-US" altLang="en-US" dirty="0"/>
              <a:t>Также</a:t>
            </a:r>
            <a:r>
              <a:rPr lang="en-US" altLang="en-US" dirty="0"/>
              <a:t> </a:t>
            </a:r>
            <a:r>
              <a:rPr lang="en-US" altLang="en-US" dirty="0"/>
              <a:t>ящик</a:t>
            </a:r>
            <a:r>
              <a:rPr lang="en-US" altLang="en-US" dirty="0"/>
              <a:t> </a:t>
            </a:r>
            <a:r>
              <a:rPr lang="en-US" altLang="en-US" dirty="0"/>
              <a:t>может</a:t>
            </a:r>
            <a:r>
              <a:rPr lang="en-US" altLang="en-US" dirty="0"/>
              <a:t> </a:t>
            </a:r>
            <a:r>
              <a:rPr lang="en-US" altLang="en-US" dirty="0"/>
              <a:t>быть</a:t>
            </a:r>
            <a:r>
              <a:rPr lang="en-US" altLang="en-US" dirty="0"/>
              <a:t> </a:t>
            </a:r>
            <a:r>
              <a:rPr lang="en-US" altLang="en-US" b="1" dirty="0"/>
              <a:t>пустым</a:t>
            </a:r>
            <a:r>
              <a:rPr lang="en-US" altLang="en-US" dirty="0"/>
              <a:t>.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этом</a:t>
            </a:r>
            <a:r>
              <a:rPr lang="en-US" altLang="en-US" dirty="0"/>
              <a:t> </a:t>
            </a:r>
            <a:r>
              <a:rPr lang="en-US" altLang="en-US" dirty="0"/>
              <a:t>случае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нем</a:t>
            </a:r>
            <a:r>
              <a:rPr lang="en-US" altLang="en-US" dirty="0"/>
              <a:t> </a:t>
            </a:r>
            <a:r>
              <a:rPr lang="en-US" altLang="en-US" dirty="0"/>
              <a:t>будет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типа</a:t>
            </a:r>
            <a:r>
              <a:rPr lang="en-US" altLang="en-US" dirty="0"/>
              <a:t> </a:t>
            </a:r>
            <a:r>
              <a:rPr lang="en-US" altLang="en-US" b="1" dirty="0"/>
              <a:t>null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b="1" dirty="0"/>
              <a:t>undefined</a:t>
            </a:r>
            <a:r>
              <a:rPr lang="en-US" alt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Заголовок 10486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Правила</a:t>
            </a:r>
            <a:r>
              <a:rPr lang="en-US" altLang="en-US"/>
              <a:t> </a:t>
            </a:r>
            <a:r>
              <a:rPr lang="en-US" altLang="en-US"/>
              <a:t>именования</a:t>
            </a:r>
            <a:r>
              <a:rPr lang="en-US" altLang="en-US"/>
              <a:t> </a:t>
            </a:r>
            <a:r>
              <a:rPr lang="en-US" altLang="en-US"/>
              <a:t>переменных</a:t>
            </a:r>
            <a:endParaRPr lang="ru-RU"/>
          </a:p>
        </p:txBody>
      </p:sp>
      <p:sp>
        <p:nvSpPr>
          <p:cNvPr id="1048610" name="Объект 1048609"/>
          <p:cNvSpPr>
            <a:spLocks noGrp="1"/>
          </p:cNvSpPr>
          <p:nvPr>
            <p:ph idx="1"/>
          </p:nvPr>
        </p:nvSpPr>
        <p:spPr>
          <a:xfrm>
            <a:off x="864381" y="2333625"/>
            <a:ext cx="7679543" cy="4238625"/>
          </a:xfrm>
        </p:spPr>
        <p:txBody>
          <a:bodyPr>
            <a:normAutofit fontScale="86786" lnSpcReduction="10000"/>
          </a:bodyPr>
          <a:lstStyle/>
          <a:p>
            <a:r>
              <a:rPr lang="en-US" dirty="0"/>
              <a:t>Нужно</a:t>
            </a:r>
            <a:r>
              <a:rPr lang="en-US" altLang="en-US" dirty="0"/>
              <a:t> (</a:t>
            </a:r>
            <a:r>
              <a:rPr lang="en-US" altLang="en-US" dirty="0"/>
              <a:t>ж</a:t>
            </a:r>
            <a:r>
              <a:rPr lang="en-US" dirty="0"/>
              <a:t>елательно</a:t>
            </a:r>
            <a:r>
              <a:rPr lang="en-US" altLang="en-US" dirty="0"/>
              <a:t>) </a:t>
            </a:r>
            <a:r>
              <a:rPr lang="en-US" altLang="en-US" dirty="0"/>
              <a:t>использовать</a:t>
            </a:r>
            <a:r>
              <a:rPr lang="en-US" altLang="en-US" dirty="0"/>
              <a:t> </a:t>
            </a:r>
            <a:r>
              <a:rPr lang="en-US" altLang="en-US" dirty="0"/>
              <a:t>латинские</a:t>
            </a:r>
            <a:r>
              <a:rPr lang="en-US" altLang="en-US" dirty="0"/>
              <a:t> </a:t>
            </a:r>
            <a:r>
              <a:rPr lang="en-US" altLang="en-US" dirty="0"/>
              <a:t>символы</a:t>
            </a:r>
            <a:r>
              <a:rPr lang="en-US" altLang="en-US" dirty="0"/>
              <a:t> </a:t>
            </a:r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имён</a:t>
            </a:r>
            <a:r>
              <a:rPr lang="en-US" altLang="en-US" dirty="0"/>
              <a:t> </a:t>
            </a:r>
            <a:r>
              <a:rPr lang="en-US" altLang="en-US" dirty="0"/>
              <a:t>переменных</a:t>
            </a:r>
            <a:endParaRPr lang="ru-RU" dirty="0"/>
          </a:p>
          <a:p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именах</a:t>
            </a:r>
            <a:r>
              <a:rPr lang="en-US" altLang="en-US" dirty="0"/>
              <a:t> </a:t>
            </a:r>
            <a:r>
              <a:rPr lang="en-US" altLang="en-US" dirty="0"/>
              <a:t>переменных</a:t>
            </a:r>
            <a:r>
              <a:rPr lang="en-US" altLang="en-US" dirty="0"/>
              <a:t> </a:t>
            </a:r>
            <a:r>
              <a:rPr lang="en-US" alt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использовать</a:t>
            </a:r>
            <a:r>
              <a:rPr lang="en-US" altLang="en-US" dirty="0"/>
              <a:t> </a:t>
            </a:r>
            <a:r>
              <a:rPr lang="en-US" altLang="en-US" dirty="0"/>
              <a:t>цифры</a:t>
            </a:r>
            <a:r>
              <a:rPr lang="en-US" altLang="en-US" dirty="0"/>
              <a:t>, </a:t>
            </a:r>
            <a:r>
              <a:rPr lang="en-US" altLang="en-US" dirty="0"/>
              <a:t>знак</a:t>
            </a:r>
            <a:r>
              <a:rPr lang="en-US" altLang="en-US" dirty="0"/>
              <a:t> </a:t>
            </a:r>
            <a:r>
              <a:rPr lang="en-US" altLang="en-US" dirty="0"/>
              <a:t>нижнего</a:t>
            </a:r>
            <a:r>
              <a:rPr lang="en-US" altLang="en-US" dirty="0"/>
              <a:t> </a:t>
            </a:r>
            <a:r>
              <a:rPr lang="en-US" altLang="en-US" dirty="0"/>
              <a:t>подчеркивания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знак</a:t>
            </a:r>
            <a:r>
              <a:rPr lang="en-US" altLang="en-US" dirty="0"/>
              <a:t> $</a:t>
            </a:r>
            <a:endParaRPr lang="ru-RU" dirty="0"/>
          </a:p>
          <a:p>
            <a:r>
              <a:rPr lang="en-US" altLang="en-US" dirty="0"/>
              <a:t>Нельзя</a:t>
            </a:r>
            <a:r>
              <a:rPr lang="en-US" altLang="en-US" dirty="0"/>
              <a:t> </a:t>
            </a:r>
            <a:r>
              <a:rPr lang="en-US" altLang="en-US" dirty="0"/>
              <a:t>начинать</a:t>
            </a:r>
            <a:r>
              <a:rPr lang="en-US" altLang="en-US" dirty="0"/>
              <a:t> </a:t>
            </a:r>
            <a:r>
              <a:rPr lang="en-US" altLang="en-US" dirty="0"/>
              <a:t>имя</a:t>
            </a:r>
            <a:r>
              <a:rPr lang="en-US" altLang="en-US" dirty="0"/>
              <a:t> </a:t>
            </a:r>
            <a:r>
              <a:rPr lang="en-US" altLang="en-US" dirty="0"/>
              <a:t>переменной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цифры</a:t>
            </a:r>
            <a:r>
              <a:rPr lang="en-US" altLang="en-US" dirty="0"/>
              <a:t>, </a:t>
            </a:r>
            <a:r>
              <a:rPr lang="en-US" altLang="en-US" dirty="0"/>
              <a:t>а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$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знака</a:t>
            </a:r>
            <a:r>
              <a:rPr lang="en-US" altLang="en-US" dirty="0"/>
              <a:t> </a:t>
            </a:r>
            <a:r>
              <a:rPr lang="en-US" altLang="en-US" dirty="0"/>
              <a:t>нижнего</a:t>
            </a:r>
            <a:r>
              <a:rPr lang="en-US" altLang="en-US" dirty="0"/>
              <a:t> </a:t>
            </a:r>
            <a:r>
              <a:rPr lang="en-US" altLang="en-US" dirty="0"/>
              <a:t>подчеркивания</a:t>
            </a:r>
            <a:r>
              <a:rPr lang="en-US" altLang="en-US" dirty="0"/>
              <a:t> - </a:t>
            </a:r>
            <a:r>
              <a:rPr lang="en-US" altLang="en-US" dirty="0"/>
              <a:t>можно</a:t>
            </a:r>
            <a:endParaRPr lang="ru-RU" dirty="0"/>
          </a:p>
          <a:p>
            <a:r>
              <a:rPr lang="en-US" altLang="en-US" dirty="0"/>
              <a:t>JavaScript - регистрозависимый язык программирования, поэтому переменные с именем </a:t>
            </a:r>
            <a:r>
              <a:rPr lang="en-US" altLang="en-US" b="1" dirty="0"/>
              <a:t>ball </a:t>
            </a:r>
            <a:r>
              <a:rPr lang="en-US" altLang="en-US" dirty="0"/>
              <a:t>и </a:t>
            </a:r>
            <a:r>
              <a:rPr lang="en-US" altLang="en-US" b="1" dirty="0"/>
              <a:t>Ball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являются</a:t>
            </a:r>
            <a:r>
              <a:rPr lang="en-US" altLang="en-US" dirty="0"/>
              <a:t> </a:t>
            </a:r>
            <a:r>
              <a:rPr lang="en-US" altLang="en-US" dirty="0"/>
              <a:t>идентичными</a:t>
            </a:r>
            <a:endParaRPr lang="ru-RU" dirty="0"/>
          </a:p>
          <a:p>
            <a:r>
              <a:rPr lang="en-US" altLang="en-US" dirty="0"/>
              <a:t>Желательно</a:t>
            </a:r>
            <a:r>
              <a:rPr lang="en-US" altLang="en-US" dirty="0"/>
              <a:t> </a:t>
            </a:r>
            <a:r>
              <a:rPr lang="en-US" altLang="en-US" dirty="0"/>
              <a:t>давать</a:t>
            </a:r>
            <a:r>
              <a:rPr lang="en-US" altLang="en-US" dirty="0"/>
              <a:t> </a:t>
            </a:r>
            <a:r>
              <a:rPr lang="en-US" altLang="en-US" dirty="0"/>
              <a:t>значимые</a:t>
            </a:r>
            <a:r>
              <a:rPr lang="en-US" altLang="en-US" dirty="0"/>
              <a:t> </a:t>
            </a:r>
            <a:r>
              <a:rPr lang="en-US" altLang="en-US" dirty="0"/>
              <a:t>имена</a:t>
            </a:r>
            <a:r>
              <a:rPr lang="en-US" altLang="en-US" dirty="0"/>
              <a:t> </a:t>
            </a:r>
            <a:r>
              <a:rPr lang="en-US" altLang="en-US" dirty="0"/>
              <a:t>переменным</a:t>
            </a:r>
            <a:r>
              <a:rPr lang="en-US" altLang="en-US" dirty="0"/>
              <a:t>, </a:t>
            </a:r>
            <a:r>
              <a:rPr lang="en-US" altLang="en-US" dirty="0"/>
              <a:t>лучше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</a:t>
            </a:r>
            <a:r>
              <a:rPr lang="en-US" altLang="en-US" dirty="0"/>
              <a:t>английском</a:t>
            </a:r>
            <a:r>
              <a:rPr lang="en-US" altLang="en-US" dirty="0"/>
              <a:t> </a:t>
            </a:r>
            <a:r>
              <a:rPr lang="en-US" altLang="en-US" dirty="0"/>
              <a:t>языке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транслите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ball, a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b, counter, </a:t>
            </a:r>
            <a:r>
              <a:rPr lang="en-US" altLang="en-US" dirty="0"/>
              <a:t>а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c, </a:t>
            </a:r>
            <a:r>
              <a:rPr lang="en-US" altLang="en-US" dirty="0" err="1"/>
              <a:t>listOfDishes</a:t>
            </a:r>
            <a:r>
              <a:rPr lang="en-US" altLang="en-US" dirty="0"/>
              <a:t>, </a:t>
            </a:r>
            <a:r>
              <a:rPr lang="en-US" altLang="en-US" dirty="0"/>
              <a:t>а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list</a:t>
            </a:r>
            <a:endParaRPr lang="ru-RU" dirty="0"/>
          </a:p>
          <a:p>
            <a:r>
              <a:rPr lang="en-US" altLang="en-US" dirty="0"/>
              <a:t>Часто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JS </a:t>
            </a:r>
            <a:r>
              <a:rPr lang="en-US" altLang="en-US" dirty="0"/>
              <a:t>переменные</a:t>
            </a:r>
            <a:r>
              <a:rPr lang="en-US" altLang="en-US" dirty="0"/>
              <a:t> </a:t>
            </a:r>
            <a:r>
              <a:rPr lang="en-US" altLang="en-US" dirty="0"/>
              <a:t>записываются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"</a:t>
            </a:r>
            <a:r>
              <a:rPr lang="en-US" altLang="en-US" dirty="0"/>
              <a:t>горбатом</a:t>
            </a:r>
            <a:r>
              <a:rPr lang="en-US" altLang="en-US" dirty="0"/>
              <a:t>" (</a:t>
            </a:r>
            <a:r>
              <a:rPr lang="en-US" altLang="en-US" dirty="0"/>
              <a:t>верблюжьем</a:t>
            </a:r>
            <a:r>
              <a:rPr lang="en-US" altLang="en-US" dirty="0"/>
              <a:t>,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camel</a:t>
            </a:r>
            <a:r>
              <a:rPr lang="en-US" altLang="en-US" dirty="0"/>
              <a:t>)</a:t>
            </a:r>
            <a:r>
              <a:rPr lang="en-US" altLang="en-US" dirty="0"/>
              <a:t> </a:t>
            </a:r>
            <a:r>
              <a:rPr lang="en-US" altLang="en-US" dirty="0"/>
              <a:t>синтаксисе</a:t>
            </a:r>
            <a:r>
              <a:rPr lang="en-US" altLang="en-US" dirty="0"/>
              <a:t> - </a:t>
            </a:r>
            <a:r>
              <a:rPr lang="en-US" altLang="en-US" dirty="0"/>
              <a:t>слова</a:t>
            </a:r>
            <a:r>
              <a:rPr lang="en-US" altLang="en-US" dirty="0"/>
              <a:t> </a:t>
            </a:r>
            <a:r>
              <a:rPr lang="en-US" altLang="en-US" dirty="0"/>
              <a:t>состоит</a:t>
            </a:r>
            <a:r>
              <a:rPr lang="en-US" altLang="en-US" dirty="0"/>
              <a:t> </a:t>
            </a:r>
            <a:r>
              <a:rPr lang="en-US" altLang="en-US" dirty="0"/>
              <a:t>из</a:t>
            </a:r>
            <a:r>
              <a:rPr lang="en-US" altLang="en-US" dirty="0"/>
              <a:t> </a:t>
            </a:r>
            <a:r>
              <a:rPr lang="en-US" altLang="en-US" dirty="0"/>
              <a:t>нескольких</a:t>
            </a:r>
            <a:r>
              <a:rPr lang="en-US" altLang="en-US" dirty="0"/>
              <a:t>, </a:t>
            </a:r>
            <a:r>
              <a:rPr lang="en-US" altLang="en-US" dirty="0"/>
              <a:t>написанных</a:t>
            </a:r>
            <a:r>
              <a:rPr lang="en-US" altLang="en-US" dirty="0"/>
              <a:t> </a:t>
            </a:r>
            <a:r>
              <a:rPr lang="en-US" altLang="en-US" dirty="0"/>
              <a:t>слитно</a:t>
            </a:r>
            <a:r>
              <a:rPr lang="en-US" altLang="en-US" dirty="0"/>
              <a:t>, </a:t>
            </a:r>
            <a:r>
              <a:rPr lang="en-US" altLang="en-US" dirty="0"/>
              <a:t>но</a:t>
            </a:r>
            <a:r>
              <a:rPr lang="en-US" altLang="en-US" dirty="0"/>
              <a:t> </a:t>
            </a:r>
            <a:r>
              <a:rPr lang="en-US" altLang="en-US" dirty="0"/>
              <a:t>каждое</a:t>
            </a:r>
            <a:r>
              <a:rPr lang="en-US" altLang="en-US" dirty="0"/>
              <a:t> </a:t>
            </a:r>
            <a:r>
              <a:rPr lang="en-US" altLang="en-US" dirty="0"/>
              <a:t>следующее</a:t>
            </a:r>
            <a:r>
              <a:rPr lang="en-US" altLang="en-US" dirty="0"/>
              <a:t> -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большой</a:t>
            </a:r>
            <a:r>
              <a:rPr lang="en-US" altLang="en-US" dirty="0"/>
              <a:t> </a:t>
            </a:r>
            <a:r>
              <a:rPr lang="en-US" altLang="en-US" dirty="0"/>
              <a:t>буквы</a:t>
            </a:r>
            <a:r>
              <a:rPr lang="en-US" altLang="en-US" dirty="0"/>
              <a:t>: </a:t>
            </a:r>
            <a:r>
              <a:rPr lang="en-US" altLang="en-US" b="1" dirty="0" err="1"/>
              <a:t>lastName</a:t>
            </a:r>
            <a:r>
              <a:rPr lang="en-US" altLang="en-US" dirty="0"/>
              <a:t>, </a:t>
            </a:r>
            <a:r>
              <a:rPr lang="en-US" altLang="en-US" b="1" dirty="0" err="1"/>
              <a:t>isValueOfStyle</a:t>
            </a:r>
            <a:r>
              <a:rPr lang="en-US" altLang="en-US" dirty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слова </a:t>
            </a:r>
            <a:r>
              <a:rPr lang="en-US" dirty="0"/>
              <a:t>JS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647825" y="1504950"/>
          <a:ext cx="4847484" cy="4672016"/>
        </p:xfrm>
        <a:graphic>
          <a:graphicData uri="http://schemas.openxmlformats.org/drawingml/2006/table">
            <a:tbl>
              <a:tblPr/>
              <a:tblGrid>
                <a:gridCol w="1211871"/>
                <a:gridCol w="1211871"/>
                <a:gridCol w="1211871"/>
                <a:gridCol w="1211871"/>
              </a:tblGrid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abstract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arguments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await*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Boolean</a:t>
                      </a:r>
                      <a:endParaRPr lang="en-US" sz="1300" dirty="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break</a:t>
                      </a:r>
                      <a:endParaRPr lang="en-US" sz="1300" dirty="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byte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case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catch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class*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continue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debugger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default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delete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double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else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enum*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eval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export*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extends*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final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finally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float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for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function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goto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implements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import*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instanceof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interface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let*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long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native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new</a:t>
                      </a:r>
                      <a:endParaRPr lang="en-US" sz="1300" dirty="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package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private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protected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public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static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super*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switch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synchronized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this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throw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throws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transient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try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typeof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void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volatile</a:t>
                      </a:r>
                      <a:endParaRPr lang="en-US" sz="1300">
                        <a:effectLst/>
                      </a:endParaRPr>
                    </a:p>
                  </a:txBody>
                  <a:tcPr marL="73502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while</a:t>
                      </a:r>
                      <a:endParaRPr lang="en-US" sz="130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with</a:t>
                      </a:r>
                      <a:endParaRPr lang="en-US" sz="1300" dirty="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Yield</a:t>
                      </a:r>
                      <a:endParaRPr lang="en-US" sz="1300" dirty="0">
                        <a:effectLst/>
                      </a:endParaRPr>
                    </a:p>
                  </a:txBody>
                  <a:tcPr marL="36751" marR="36751" marT="36751" marB="367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92333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6169708"/>
            <a:ext cx="8324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Слова, помеченные *, являются новыми 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ECMAScript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5 и 6.</a:t>
            </a:r>
            <a:endParaRPr lang="ru-RU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0486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Ключевое</a:t>
            </a:r>
            <a:r>
              <a:rPr lang="en-US" altLang="en-US"/>
              <a:t> </a:t>
            </a:r>
            <a:r>
              <a:rPr lang="en-US" altLang="en-US"/>
              <a:t>слово</a:t>
            </a:r>
            <a:r>
              <a:rPr lang="en-US" altLang="en-US"/>
              <a:t> </a:t>
            </a:r>
            <a:r>
              <a:rPr lang="en-US" altLang="en-US"/>
              <a:t>var</a:t>
            </a:r>
            <a:endParaRPr lang="ru-RU"/>
          </a:p>
        </p:txBody>
      </p:sp>
      <p:sp>
        <p:nvSpPr>
          <p:cNvPr id="1048618" name="Объект 1048617"/>
          <p:cNvSpPr>
            <a:spLocks noGrp="1"/>
          </p:cNvSpPr>
          <p:nvPr>
            <p:ph sz="half" idx="1"/>
          </p:nvPr>
        </p:nvSpPr>
        <p:spPr/>
        <p:txBody>
          <a:bodyPr>
            <a:normAutofit fontScale="96429"/>
          </a:bodyPr>
          <a:lstStyle/>
          <a:p>
            <a:r>
              <a:rPr lang="en-US"/>
              <a:t>Объявлен</a:t>
            </a:r>
            <a:r>
              <a:rPr lang="en-US" altLang="en-US"/>
              <a:t>ие</a:t>
            </a:r>
            <a:r>
              <a:rPr lang="en-US" altLang="en-US"/>
              <a:t> </a:t>
            </a:r>
            <a:r>
              <a:rPr lang="en-US" altLang="en-US"/>
              <a:t>переменных</a:t>
            </a:r>
            <a:endParaRPr lang="ru-RU"/>
          </a:p>
          <a:p>
            <a:endParaRPr lang="ru-RU"/>
          </a:p>
          <a:p>
            <a:endParaRPr lang="ru-RU"/>
          </a:p>
          <a:p>
            <a:r>
              <a:rPr lang="en-US" altLang="en-US"/>
              <a:t>Объявление</a:t>
            </a:r>
            <a:r>
              <a:rPr lang="en-US" altLang="en-US"/>
              <a:t> </a:t>
            </a:r>
            <a:r>
              <a:rPr lang="en-US" altLang="en-US"/>
              <a:t>переменной</a:t>
            </a:r>
            <a:r>
              <a:rPr lang="en-US" altLang="en-US"/>
              <a:t> (-</a:t>
            </a:r>
            <a:r>
              <a:rPr lang="en-US" altLang="en-US"/>
              <a:t>ых</a:t>
            </a:r>
            <a:r>
              <a:rPr lang="en-US" altLang="en-US"/>
              <a:t>) </a:t>
            </a:r>
            <a:r>
              <a:rPr lang="en-US" altLang="en-US"/>
              <a:t>с</a:t>
            </a:r>
            <a:r>
              <a:rPr lang="en-US" altLang="en-US"/>
              <a:t> </a:t>
            </a:r>
            <a:r>
              <a:rPr lang="en-US" altLang="en-US"/>
              <a:t>инициализацией</a:t>
            </a:r>
            <a:endParaRPr lang="ru-RU"/>
          </a:p>
        </p:txBody>
      </p:sp>
      <p:sp>
        <p:nvSpPr>
          <p:cNvPr id="1048619" name="Объект 1048618"/>
          <p:cNvSpPr>
            <a:spLocks noGrp="1"/>
          </p:cNvSpPr>
          <p:nvPr>
            <p:ph sz="half" idx="2"/>
          </p:nvPr>
        </p:nvSpPr>
        <p:spPr/>
        <p:txBody>
          <a:bodyPr>
            <a:normAutofit fontScale="96429"/>
          </a:bodyPr>
          <a:lstStyle/>
          <a:p>
            <a:r>
              <a:rPr lang="en-US" altLang="en-US"/>
              <a:t>var a;</a:t>
            </a:r>
            <a:endParaRPr lang="ru-RU"/>
          </a:p>
          <a:p>
            <a:r>
              <a:rPr lang="en-US" altLang="en-US"/>
              <a:t>var b;</a:t>
            </a:r>
            <a:endParaRPr lang="ru-RU"/>
          </a:p>
          <a:p>
            <a:r>
              <a:rPr lang="en-US" altLang="en-US"/>
              <a:t>var c, img, timeId</a:t>
            </a:r>
            <a:endParaRPr lang="ru-RU"/>
          </a:p>
          <a:p>
            <a:endParaRPr lang="ru-RU"/>
          </a:p>
          <a:p>
            <a:r>
              <a:rPr lang="en-US" altLang="en-US"/>
              <a:t>var a=10;</a:t>
            </a:r>
            <a:endParaRPr lang="ru-RU"/>
          </a:p>
          <a:p>
            <a:r>
              <a:rPr lang="en-US" altLang="en-US"/>
              <a:t>var b=true;</a:t>
            </a:r>
            <a:endParaRPr lang="ru-RU"/>
          </a:p>
          <a:p>
            <a:r>
              <a:rPr lang="en-US" altLang="en-US"/>
              <a:t>var c="Hello world", img= document.images[0], timeId=null</a:t>
            </a: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0486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Ключевое</a:t>
            </a:r>
            <a:r>
              <a:rPr lang="en-US" altLang="en-US"/>
              <a:t> </a:t>
            </a:r>
            <a:r>
              <a:rPr lang="en-US" altLang="en-US"/>
              <a:t>слово</a:t>
            </a:r>
            <a:r>
              <a:rPr lang="en-US" altLang="en-US"/>
              <a:t> </a:t>
            </a:r>
            <a:r>
              <a:rPr lang="en-US" altLang="en-US"/>
              <a:t>let</a:t>
            </a:r>
            <a:endParaRPr lang="ru-RU"/>
          </a:p>
        </p:txBody>
      </p:sp>
      <p:sp>
        <p:nvSpPr>
          <p:cNvPr id="1048621" name="Объект 104862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Объявлен</a:t>
            </a:r>
            <a:r>
              <a:rPr lang="en-US" altLang="en-US" dirty="0"/>
              <a:t>ие</a:t>
            </a:r>
            <a:r>
              <a:rPr lang="en-US" altLang="en-US" dirty="0"/>
              <a:t> </a:t>
            </a:r>
            <a:r>
              <a:rPr lang="en-US" altLang="en-US" dirty="0"/>
              <a:t>переменных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altLang="en-US" dirty="0"/>
              <a:t>Объявление</a:t>
            </a:r>
            <a:r>
              <a:rPr lang="en-US" altLang="en-US" dirty="0"/>
              <a:t> </a:t>
            </a:r>
            <a:r>
              <a:rPr lang="en-US" altLang="en-US" dirty="0"/>
              <a:t>переменной</a:t>
            </a:r>
            <a:r>
              <a:rPr lang="en-US" altLang="en-US" dirty="0"/>
              <a:t> (-</a:t>
            </a:r>
            <a:r>
              <a:rPr lang="en-US" altLang="en-US" dirty="0"/>
              <a:t>ых</a:t>
            </a:r>
            <a:r>
              <a:rPr lang="en-US" altLang="en-US" dirty="0"/>
              <a:t>)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инициализацией</a:t>
            </a:r>
            <a:endParaRPr lang="ru-RU" dirty="0"/>
          </a:p>
        </p:txBody>
      </p:sp>
      <p:sp>
        <p:nvSpPr>
          <p:cNvPr id="1048622" name="Объект 104862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let d;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hit1;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_x, _y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altLang="en-US" dirty="0"/>
              <a:t>let d</a:t>
            </a:r>
            <a:r>
              <a:rPr lang="ru-RU" altLang="en-US" dirty="0"/>
              <a:t> </a:t>
            </a:r>
            <a:r>
              <a:rPr lang="en-US" altLang="en-US" dirty="0"/>
              <a:t>=</a:t>
            </a:r>
            <a:r>
              <a:rPr lang="ru-RU" altLang="en-US" dirty="0"/>
              <a:t> </a:t>
            </a:r>
            <a:r>
              <a:rPr lang="en-US" altLang="en-US" dirty="0"/>
              <a:t>100;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hit1</a:t>
            </a:r>
            <a:r>
              <a:rPr lang="ru-RU" altLang="en-US" dirty="0"/>
              <a:t> </a:t>
            </a:r>
            <a:r>
              <a:rPr lang="en-US" altLang="en-US" dirty="0"/>
              <a:t>=</a:t>
            </a:r>
            <a:r>
              <a:rPr lang="ru-RU" altLang="en-US" dirty="0"/>
              <a:t> </a:t>
            </a:r>
            <a:r>
              <a:rPr lang="en-US" altLang="en-US" dirty="0"/>
              <a:t>false;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_x</a:t>
            </a:r>
            <a:r>
              <a:rPr lang="ru-RU" altLang="en-US" dirty="0"/>
              <a:t> </a:t>
            </a:r>
            <a:r>
              <a:rPr lang="en-US" altLang="en-US" dirty="0"/>
              <a:t>=</a:t>
            </a:r>
            <a:r>
              <a:rPr lang="ru-RU" altLang="en-US" dirty="0"/>
              <a:t> </a:t>
            </a:r>
            <a:r>
              <a:rPr lang="en-US" altLang="en-US" dirty="0"/>
              <a:t>0, _y</a:t>
            </a:r>
            <a:r>
              <a:rPr lang="ru-RU" altLang="en-US" dirty="0"/>
              <a:t> </a:t>
            </a:r>
            <a:r>
              <a:rPr lang="en-US" altLang="en-US" dirty="0"/>
              <a:t>=</a:t>
            </a:r>
            <a:r>
              <a:rPr lang="ru-RU" altLang="en-US" dirty="0"/>
              <a:t> </a:t>
            </a:r>
            <a:r>
              <a:rPr lang="en-US" altLang="en-US" dirty="0"/>
              <a:t>0;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Заголовок 10486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Разница</a:t>
            </a:r>
            <a:r>
              <a:rPr lang="en-US" altLang="en-US"/>
              <a:t> </a:t>
            </a:r>
            <a:r>
              <a:rPr lang="en-US" altLang="en-US"/>
              <a:t>между</a:t>
            </a:r>
            <a:r>
              <a:rPr lang="en-US" altLang="en-US"/>
              <a:t> var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let</a:t>
            </a:r>
            <a:endParaRPr lang="ru-RU"/>
          </a:p>
        </p:txBody>
      </p:sp>
      <p:sp>
        <p:nvSpPr>
          <p:cNvPr id="1048632" name="Текст 10486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</a:t>
            </a:r>
            <a:endParaRPr lang="ru-RU"/>
          </a:p>
        </p:txBody>
      </p:sp>
      <p:sp>
        <p:nvSpPr>
          <p:cNvPr id="1048633" name="Объект 10486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переопределить</a:t>
            </a:r>
            <a:r>
              <a:rPr lang="en-US" altLang="en-US" dirty="0"/>
              <a:t> </a:t>
            </a:r>
            <a:r>
              <a:rPr lang="en-US" altLang="en-US" dirty="0"/>
              <a:t>переменную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любой</a:t>
            </a:r>
            <a:r>
              <a:rPr lang="en-US" altLang="en-US" dirty="0"/>
              <a:t> </a:t>
            </a:r>
            <a:r>
              <a:rPr lang="en-US" altLang="en-US" dirty="0"/>
              <a:t>момент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d=13;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... code...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d=45;</a:t>
            </a:r>
            <a:endParaRPr lang="ru-RU" dirty="0"/>
          </a:p>
        </p:txBody>
      </p:sp>
      <p:sp>
        <p:nvSpPr>
          <p:cNvPr id="1048634" name="Текст 10486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let</a:t>
            </a:r>
            <a:endParaRPr lang="ru-RU"/>
          </a:p>
        </p:txBody>
      </p:sp>
      <p:sp>
        <p:nvSpPr>
          <p:cNvPr id="1048635" name="Объект 104863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Переменная</a:t>
            </a:r>
            <a:r>
              <a:rPr lang="en-US" altLang="en-US" dirty="0"/>
              <a:t> </a:t>
            </a:r>
            <a:r>
              <a:rPr lang="en-US" altLang="en-US" dirty="0"/>
              <a:t>может</a:t>
            </a:r>
            <a:r>
              <a:rPr lang="en-US" altLang="en-US" dirty="0"/>
              <a:t> </a:t>
            </a:r>
            <a:r>
              <a:rPr lang="en-US" altLang="en-US" dirty="0"/>
              <a:t>быть</a:t>
            </a:r>
            <a:r>
              <a:rPr lang="en-US" altLang="en-US" dirty="0"/>
              <a:t> </a:t>
            </a:r>
            <a:r>
              <a:rPr lang="en-US" altLang="en-US" dirty="0"/>
              <a:t>объявлена</a:t>
            </a:r>
            <a:r>
              <a:rPr lang="en-US" altLang="en-US" dirty="0"/>
              <a:t> 1 </a:t>
            </a:r>
            <a:r>
              <a:rPr lang="en-US" altLang="en-US" dirty="0"/>
              <a:t>раз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d=13;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... code...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d=45;// </a:t>
            </a:r>
            <a:r>
              <a:rPr lang="en-US" altLang="en-US" dirty="0"/>
              <a:t>ошибка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Заголовок 10486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Разница</a:t>
            </a:r>
            <a:r>
              <a:rPr lang="en-US" altLang="en-US"/>
              <a:t> </a:t>
            </a:r>
            <a:r>
              <a:rPr lang="en-US" altLang="en-US"/>
              <a:t>между</a:t>
            </a:r>
            <a:r>
              <a:rPr lang="en-US" altLang="en-US"/>
              <a:t> var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let</a:t>
            </a:r>
            <a:endParaRPr lang="ru-RU"/>
          </a:p>
        </p:txBody>
      </p:sp>
      <p:sp>
        <p:nvSpPr>
          <p:cNvPr id="1048637" name="Текст 104863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</a:t>
            </a:r>
            <a:endParaRPr lang="ru-RU"/>
          </a:p>
        </p:txBody>
      </p:sp>
      <p:sp>
        <p:nvSpPr>
          <p:cNvPr id="1048638" name="Объект 1048637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4353260" cy="2771311"/>
          </a:xfrm>
        </p:spPr>
        <p:txBody>
          <a:bodyPr>
            <a:normAutofit fontScale="86071"/>
          </a:bodyPr>
          <a:lstStyle/>
          <a:p>
            <a:r>
              <a:rPr lang="en-US" dirty="0"/>
              <a:t>Браузер</a:t>
            </a:r>
            <a:r>
              <a:rPr lang="en-US" altLang="en-US" dirty="0"/>
              <a:t> </a:t>
            </a:r>
            <a:r>
              <a:rPr lang="en-US" altLang="en-US" dirty="0"/>
              <a:t>находит</a:t>
            </a:r>
            <a:r>
              <a:rPr lang="en-US" altLang="en-US" dirty="0"/>
              <a:t> </a:t>
            </a:r>
            <a:r>
              <a:rPr lang="en-US" altLang="en-US" dirty="0"/>
              <a:t>все</a:t>
            </a:r>
            <a:r>
              <a:rPr lang="en-US" altLang="en-US" dirty="0"/>
              <a:t> </a:t>
            </a:r>
            <a:r>
              <a:rPr lang="en-US" altLang="en-US" dirty="0"/>
              <a:t>переменные</a:t>
            </a:r>
            <a:r>
              <a:rPr lang="en-US" altLang="en-US" dirty="0"/>
              <a:t>, </a:t>
            </a:r>
            <a:r>
              <a:rPr lang="en-US" altLang="en-US" dirty="0"/>
              <a:t>объявленные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var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присваивает</a:t>
            </a:r>
            <a:r>
              <a:rPr lang="en-US" altLang="en-US" dirty="0"/>
              <a:t> </a:t>
            </a:r>
            <a:r>
              <a:rPr lang="en-US" altLang="en-US" dirty="0"/>
              <a:t>им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'undefined' </a:t>
            </a:r>
            <a:r>
              <a:rPr lang="en-US" altLang="en-US" dirty="0"/>
              <a:t>до</a:t>
            </a:r>
            <a:r>
              <a:rPr lang="en-US" altLang="en-US" dirty="0"/>
              <a:t> </a:t>
            </a:r>
            <a:r>
              <a:rPr lang="en-US" altLang="en-US" dirty="0"/>
              <a:t>инициализации</a:t>
            </a:r>
            <a:r>
              <a:rPr lang="en-US" altLang="en-US" dirty="0"/>
              <a:t>. </a:t>
            </a:r>
            <a:r>
              <a:rPr lang="en-US" altLang="en-US" dirty="0"/>
              <a:t>Поэтому</a:t>
            </a:r>
            <a:r>
              <a:rPr lang="en-US" altLang="en-US" dirty="0"/>
              <a:t> </a:t>
            </a:r>
            <a:r>
              <a:rPr lang="en-US" altLang="en-US" dirty="0"/>
              <a:t>доступ</a:t>
            </a:r>
            <a:r>
              <a:rPr lang="en-US" altLang="en-US" dirty="0"/>
              <a:t> </a:t>
            </a:r>
            <a:r>
              <a:rPr lang="en-US" altLang="en-US" dirty="0"/>
              <a:t>к</a:t>
            </a:r>
            <a:r>
              <a:rPr lang="en-US" altLang="en-US" dirty="0"/>
              <a:t> </a:t>
            </a:r>
            <a:r>
              <a:rPr lang="en-US" altLang="en-US" dirty="0"/>
              <a:t>переменной</a:t>
            </a:r>
            <a:r>
              <a:rPr lang="en-US" altLang="en-US" dirty="0"/>
              <a:t> </a:t>
            </a:r>
            <a:r>
              <a:rPr lang="en-US" altLang="en-US" dirty="0"/>
              <a:t>есть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любом</a:t>
            </a:r>
            <a:r>
              <a:rPr lang="en-US" altLang="en-US" dirty="0"/>
              <a:t> </a:t>
            </a:r>
            <a:r>
              <a:rPr lang="en-US" altLang="en-US" dirty="0"/>
              <a:t>месте</a:t>
            </a:r>
            <a:r>
              <a:rPr lang="en-US" altLang="en-US" dirty="0"/>
              <a:t> </a:t>
            </a:r>
            <a:r>
              <a:rPr lang="en-US" altLang="en-US" dirty="0"/>
              <a:t>кода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console.log(d);// undefined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d=45;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console.log(d);   // 45</a:t>
            </a:r>
            <a:endParaRPr lang="ru-RU" dirty="0"/>
          </a:p>
        </p:txBody>
      </p:sp>
      <p:sp>
        <p:nvSpPr>
          <p:cNvPr id="1048639" name="Текст 1048638"/>
          <p:cNvSpPr>
            <a:spLocks noGrp="1"/>
          </p:cNvSpPr>
          <p:nvPr>
            <p:ph type="body" sz="quarter" idx="3"/>
          </p:nvPr>
        </p:nvSpPr>
        <p:spPr>
          <a:xfrm>
            <a:off x="5476875" y="2489200"/>
            <a:ext cx="2800685" cy="756635"/>
          </a:xfrm>
        </p:spPr>
        <p:txBody>
          <a:bodyPr/>
          <a:lstStyle/>
          <a:p>
            <a:r>
              <a:rPr lang="en-US" altLang="en-US" dirty="0"/>
              <a:t>let</a:t>
            </a:r>
            <a:endParaRPr lang="ru-RU" dirty="0"/>
          </a:p>
        </p:txBody>
      </p:sp>
      <p:sp>
        <p:nvSpPr>
          <p:cNvPr id="1048640" name="Объект 1048639"/>
          <p:cNvSpPr>
            <a:spLocks noGrp="1"/>
          </p:cNvSpPr>
          <p:nvPr>
            <p:ph sz="quarter" idx="4"/>
          </p:nvPr>
        </p:nvSpPr>
        <p:spPr>
          <a:xfrm>
            <a:off x="5356861" y="3245835"/>
            <a:ext cx="2920700" cy="2773967"/>
          </a:xfrm>
        </p:spPr>
        <p:txBody>
          <a:bodyPr>
            <a:normAutofit fontScale="86071"/>
          </a:bodyPr>
          <a:lstStyle/>
          <a:p>
            <a:r>
              <a:rPr lang="en-US" dirty="0"/>
              <a:t>Переменная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видна</a:t>
            </a:r>
            <a:r>
              <a:rPr lang="en-US" altLang="en-US" dirty="0"/>
              <a:t> </a:t>
            </a:r>
            <a:r>
              <a:rPr lang="en-US" altLang="en-US" dirty="0"/>
              <a:t>до</a:t>
            </a:r>
            <a:r>
              <a:rPr lang="en-US" altLang="en-US" dirty="0"/>
              <a:t> </a:t>
            </a:r>
            <a:r>
              <a:rPr lang="en-US" altLang="en-US" dirty="0"/>
              <a:t>объявления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console.log(d);// </a:t>
            </a:r>
            <a:r>
              <a:rPr lang="en-US" altLang="en-US" dirty="0"/>
              <a:t>ошибка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d=45;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console.log(d);   // 45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Заголовок 10486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Разница</a:t>
            </a:r>
            <a:r>
              <a:rPr lang="en-US" altLang="en-US"/>
              <a:t> </a:t>
            </a:r>
            <a:r>
              <a:rPr lang="en-US" altLang="en-US"/>
              <a:t>между</a:t>
            </a:r>
            <a:r>
              <a:rPr lang="en-US" altLang="en-US"/>
              <a:t> var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let</a:t>
            </a:r>
            <a:endParaRPr lang="ru-RU"/>
          </a:p>
        </p:txBody>
      </p:sp>
      <p:sp>
        <p:nvSpPr>
          <p:cNvPr id="1048637" name="Текст 104863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</a:t>
            </a:r>
            <a:endParaRPr lang="ru-RU"/>
          </a:p>
        </p:txBody>
      </p:sp>
      <p:sp>
        <p:nvSpPr>
          <p:cNvPr id="1048638" name="Объект 1048637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857960" cy="2771311"/>
          </a:xfrm>
        </p:spPr>
        <p:txBody>
          <a:bodyPr>
            <a:normAutofit fontScale="86071" lnSpcReduction="10000"/>
          </a:bodyPr>
          <a:lstStyle/>
          <a:p>
            <a:r>
              <a:rPr lang="ru-RU" dirty="0"/>
              <a:t>Внутри блока с фигурными скобками и за его пределами мы получаем значение переменной (глобальная область видимости):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{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var d = 180;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console.log(d); // 180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console.log(d); // 180</a:t>
            </a:r>
            <a:endParaRPr lang="ru-RU" dirty="0"/>
          </a:p>
        </p:txBody>
      </p:sp>
      <p:sp>
        <p:nvSpPr>
          <p:cNvPr id="1048639" name="Текст 1048638"/>
          <p:cNvSpPr>
            <a:spLocks noGrp="1"/>
          </p:cNvSpPr>
          <p:nvPr>
            <p:ph type="body" sz="quarter" idx="3"/>
          </p:nvPr>
        </p:nvSpPr>
        <p:spPr>
          <a:xfrm>
            <a:off x="4838701" y="2489200"/>
            <a:ext cx="3438860" cy="756635"/>
          </a:xfrm>
        </p:spPr>
        <p:txBody>
          <a:bodyPr/>
          <a:lstStyle/>
          <a:p>
            <a:r>
              <a:rPr lang="en-US" altLang="en-US" dirty="0"/>
              <a:t>let</a:t>
            </a:r>
            <a:endParaRPr lang="ru-RU" dirty="0"/>
          </a:p>
        </p:txBody>
      </p:sp>
      <p:sp>
        <p:nvSpPr>
          <p:cNvPr id="1048640" name="Объект 1048639"/>
          <p:cNvSpPr>
            <a:spLocks noGrp="1"/>
          </p:cNvSpPr>
          <p:nvPr>
            <p:ph sz="quarter" idx="4"/>
          </p:nvPr>
        </p:nvSpPr>
        <p:spPr>
          <a:xfrm>
            <a:off x="4724400" y="3245835"/>
            <a:ext cx="3553161" cy="2773967"/>
          </a:xfrm>
        </p:spPr>
        <p:txBody>
          <a:bodyPr>
            <a:normAutofit fontScale="86071" lnSpcReduction="10000"/>
          </a:bodyPr>
          <a:lstStyle/>
          <a:p>
            <a:r>
              <a:rPr lang="en-US" dirty="0"/>
              <a:t>Переменная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видна</a:t>
            </a:r>
            <a:r>
              <a:rPr lang="en-US" altLang="en-US" dirty="0"/>
              <a:t> </a:t>
            </a:r>
            <a:r>
              <a:rPr lang="en-US" altLang="en-US" dirty="0"/>
              <a:t>за пределами скобок (ограничеа область видимости)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{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let  d = 180;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console.log(d); // 180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console.log(d); // </a:t>
            </a:r>
            <a:r>
              <a:rPr lang="ru-RU" altLang="en-US" dirty="0"/>
              <a:t>ошибка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title"/>
          </p:nvPr>
        </p:nvSpPr>
        <p:spPr>
          <a:xfrm>
            <a:off x="865969" y="927098"/>
            <a:ext cx="7325531" cy="709865"/>
          </a:xfrm>
        </p:spPr>
        <p:txBody>
          <a:bodyPr/>
          <a:lstStyle/>
          <a:p>
            <a:r>
              <a:rPr lang="ru-RU" altLang="en-US" dirty="0"/>
              <a:t>Очень краткая история </a:t>
            </a:r>
            <a:r>
              <a:rPr lang="en-US" altLang="en-US" dirty="0"/>
              <a:t>JavaScript?</a:t>
            </a:r>
            <a:endParaRPr lang="ru-RU" dirty="0"/>
          </a:p>
        </p:txBody>
      </p:sp>
      <p:sp>
        <p:nvSpPr>
          <p:cNvPr id="1048594" name="Объект 1048593"/>
          <p:cNvSpPr>
            <a:spLocks noGrp="1"/>
          </p:cNvSpPr>
          <p:nvPr>
            <p:ph idx="1"/>
          </p:nvPr>
        </p:nvSpPr>
        <p:spPr>
          <a:xfrm>
            <a:off x="864381" y="2333625"/>
            <a:ext cx="6955643" cy="4219575"/>
          </a:xfrm>
        </p:spPr>
        <p:txBody>
          <a:bodyPr>
            <a:normAutofit fontScale="93571" lnSpcReduction="10000"/>
          </a:bodyPr>
          <a:lstStyle/>
          <a:p>
            <a:r>
              <a:rPr lang="ru-RU" sz="1500" dirty="0"/>
              <a:t>В1995 </a:t>
            </a:r>
            <a:r>
              <a:rPr lang="ru-RU" sz="1500" dirty="0" err="1"/>
              <a:t>Брендан</a:t>
            </a:r>
            <a:r>
              <a:rPr lang="ru-RU" sz="1500" dirty="0"/>
              <a:t> </a:t>
            </a:r>
            <a:r>
              <a:rPr lang="ru-RU" sz="1500" dirty="0" err="1"/>
              <a:t>Эйх</a:t>
            </a:r>
            <a:r>
              <a:rPr lang="ru-RU" sz="1500" dirty="0"/>
              <a:t> получил задание разработать простой язык программирования, которым могут пользоваться даже дизайнеры. На разработку </a:t>
            </a:r>
            <a:r>
              <a:rPr lang="ru-RU" sz="1500" dirty="0" err="1"/>
              <a:t>JavaScript</a:t>
            </a:r>
            <a:r>
              <a:rPr lang="ru-RU" sz="1500" dirty="0"/>
              <a:t> оказали влияние многие языки, однако главной целью было сделать этот язык похожим на </a:t>
            </a:r>
            <a:r>
              <a:rPr lang="ru-RU" sz="1500" dirty="0" err="1"/>
              <a:t>Java</a:t>
            </a:r>
            <a:r>
              <a:rPr lang="ru-RU" sz="1500" dirty="0"/>
              <a:t>, взяв за основу другой язык программирования </a:t>
            </a:r>
            <a:r>
              <a:rPr lang="en-US" sz="1600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"/>
              </a:rPr>
              <a:t>Scheme</a:t>
            </a:r>
            <a:r>
              <a:rPr lang="ru-RU" sz="1500" dirty="0"/>
              <a:t>. </a:t>
            </a:r>
            <a:endParaRPr lang="ru-RU" sz="1500" dirty="0"/>
          </a:p>
          <a:p>
            <a:r>
              <a:rPr lang="ru-RU" sz="1500" dirty="0"/>
              <a:t>По разным данным на разработку </a:t>
            </a:r>
            <a:r>
              <a:rPr lang="en-US" sz="1500" dirty="0"/>
              <a:t>JavaScript </a:t>
            </a:r>
            <a:r>
              <a:rPr lang="ru-RU" sz="1500" dirty="0"/>
              <a:t>было потрачено от 10 дней до месяца. Заложенные основы языка используются до сих пор.</a:t>
            </a:r>
            <a:endParaRPr lang="ru-RU" sz="1500" dirty="0"/>
          </a:p>
          <a:p>
            <a:r>
              <a:rPr lang="ru-RU" sz="1500" dirty="0"/>
              <a:t>Первое название языка программирования было «</a:t>
            </a:r>
            <a:r>
              <a:rPr lang="ru-RU" sz="1500" dirty="0" err="1"/>
              <a:t>Mocha</a:t>
            </a:r>
            <a:r>
              <a:rPr lang="ru-RU" sz="1500" dirty="0"/>
              <a:t>»,затем </a:t>
            </a:r>
            <a:r>
              <a:rPr lang="en-US" sz="1500" dirty="0" err="1"/>
              <a:t>LiveScript</a:t>
            </a:r>
            <a:r>
              <a:rPr lang="ru-RU" sz="1500" dirty="0"/>
              <a:t>, и только потом его переименовали в </a:t>
            </a:r>
            <a:r>
              <a:rPr lang="ru-RU" sz="1500" dirty="0" err="1"/>
              <a:t>JavaScript</a:t>
            </a:r>
            <a:r>
              <a:rPr lang="ru-RU" sz="1500" dirty="0"/>
              <a:t> и использовали для браузера </a:t>
            </a:r>
            <a:r>
              <a:rPr lang="ru-RU" sz="1500" dirty="0" err="1"/>
              <a:t>Netscape</a:t>
            </a:r>
            <a:r>
              <a:rPr lang="ru-RU" sz="1500" dirty="0"/>
              <a:t> </a:t>
            </a:r>
            <a:r>
              <a:rPr lang="ru-RU" sz="1500" dirty="0" err="1"/>
              <a:t>Navigator</a:t>
            </a:r>
            <a:r>
              <a:rPr lang="ru-RU" sz="1500" dirty="0"/>
              <a:t>. </a:t>
            </a:r>
            <a:endParaRPr lang="ru-RU" sz="1500" dirty="0"/>
          </a:p>
          <a:p>
            <a:r>
              <a:rPr lang="ru-RU" altLang="en-US" sz="1500" dirty="0"/>
              <a:t>В </a:t>
            </a:r>
            <a:r>
              <a:rPr lang="en-US" altLang="en-US" sz="1500" dirty="0"/>
              <a:t>Microsoft </a:t>
            </a:r>
            <a:r>
              <a:rPr lang="ru-RU" altLang="en-US" sz="1500" dirty="0"/>
              <a:t>разработали свой вариант </a:t>
            </a:r>
            <a:r>
              <a:rPr lang="en-US" altLang="en-US" sz="1500" dirty="0"/>
              <a:t>JavaScript</a:t>
            </a:r>
            <a:r>
              <a:rPr lang="ru-RU" altLang="en-US" sz="1500" dirty="0"/>
              <a:t>,назвав его </a:t>
            </a:r>
            <a:r>
              <a:rPr lang="en-US" altLang="en-US" sz="1500" dirty="0"/>
              <a:t>JScript. </a:t>
            </a:r>
            <a:r>
              <a:rPr lang="ru-RU" altLang="en-US" sz="1500" dirty="0"/>
              <a:t>В версиях языка были свои отличия,</a:t>
            </a:r>
            <a:r>
              <a:rPr lang="en-US" altLang="en-US" sz="1500" dirty="0"/>
              <a:t> </a:t>
            </a:r>
            <a:r>
              <a:rPr lang="ru-RU" altLang="en-US" sz="1500" dirty="0"/>
              <a:t>каждый </a:t>
            </a:r>
            <a:r>
              <a:rPr lang="en-US" altLang="en-US" sz="1500" dirty="0"/>
              <a:t>браузер интерпретировал конструкции языка по-своему</a:t>
            </a:r>
            <a:endParaRPr lang="ru-RU" sz="1500" dirty="0"/>
          </a:p>
          <a:p>
            <a:r>
              <a:rPr lang="ru-RU" sz="1500" dirty="0"/>
              <a:t>Чтобы создать основу для обеспечения </a:t>
            </a:r>
            <a:r>
              <a:rPr lang="ru-RU" sz="1500" dirty="0" err="1"/>
              <a:t>межбраузерной</a:t>
            </a:r>
            <a:r>
              <a:rPr lang="ru-RU" sz="1500" dirty="0"/>
              <a:t> совместимости в отношении языка </a:t>
            </a:r>
            <a:r>
              <a:rPr lang="ru-RU" sz="1500" dirty="0" err="1"/>
              <a:t>JavaScript</a:t>
            </a:r>
            <a:r>
              <a:rPr lang="ru-RU" sz="1500" dirty="0"/>
              <a:t>, была выработана стандартная спецификация ЕСMA </a:t>
            </a:r>
            <a:r>
              <a:rPr lang="ru-RU" sz="1500" dirty="0" err="1"/>
              <a:t>Script</a:t>
            </a:r>
            <a:r>
              <a:rPr lang="ru-RU" sz="1500" dirty="0"/>
              <a:t> (ЕСМА-262),которая и сейчас определяет стандарты этого языка и подобного ему </a:t>
            </a:r>
            <a:r>
              <a:rPr lang="en-US" sz="1500" dirty="0"/>
              <a:t>ActionScript</a:t>
            </a:r>
            <a:r>
              <a:rPr lang="ru-RU" sz="1500" dirty="0"/>
              <a:t>,</a:t>
            </a:r>
            <a:r>
              <a:rPr lang="en-US" sz="1500" dirty="0"/>
              <a:t> </a:t>
            </a:r>
            <a:r>
              <a:rPr lang="ru-RU" sz="1500" dirty="0"/>
              <a:t>который использовался ранее во</a:t>
            </a:r>
            <a:r>
              <a:rPr lang="en-US" sz="1500" dirty="0"/>
              <a:t> Flash (</a:t>
            </a:r>
            <a:r>
              <a:rPr lang="ru-RU" sz="1500" dirty="0"/>
              <a:t>теперь </a:t>
            </a:r>
            <a:r>
              <a:rPr lang="en-US" sz="1500" dirty="0"/>
              <a:t>Adobe Animate)</a:t>
            </a:r>
            <a:r>
              <a:rPr lang="ru-RU" sz="1500" dirty="0"/>
              <a:t>. </a:t>
            </a:r>
            <a:endParaRPr lang="ru-RU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Заголовок 10486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Ключевое</a:t>
            </a:r>
            <a:r>
              <a:rPr lang="en-US" altLang="en-US"/>
              <a:t> </a:t>
            </a:r>
            <a:r>
              <a:rPr lang="en-US" altLang="en-US"/>
              <a:t>слово</a:t>
            </a:r>
            <a:r>
              <a:rPr lang="en-US" altLang="en-US"/>
              <a:t> </a:t>
            </a:r>
            <a:r>
              <a:rPr lang="en-US" altLang="en-US"/>
              <a:t>const. </a:t>
            </a:r>
            <a:r>
              <a:rPr lang="en-US" altLang="en-US"/>
              <a:t>Константы</a:t>
            </a:r>
            <a:endParaRPr lang="ru-RU"/>
          </a:p>
        </p:txBody>
      </p:sp>
      <p:sp>
        <p:nvSpPr>
          <p:cNvPr id="1048642" name="Объект 10486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Константы</a:t>
            </a:r>
            <a:r>
              <a:rPr lang="en-US" altLang="en-US" dirty="0"/>
              <a:t> </a:t>
            </a:r>
            <a:r>
              <a:rPr lang="en-US" altLang="en-US" dirty="0"/>
              <a:t>отличаются</a:t>
            </a:r>
            <a:r>
              <a:rPr lang="en-US" altLang="en-US" dirty="0"/>
              <a:t> </a:t>
            </a:r>
            <a:r>
              <a:rPr lang="en-US" altLang="en-US" dirty="0"/>
              <a:t>от</a:t>
            </a:r>
            <a:r>
              <a:rPr lang="en-US" altLang="en-US" dirty="0"/>
              <a:t> </a:t>
            </a:r>
            <a:r>
              <a:rPr lang="en-US" altLang="en-US" dirty="0"/>
              <a:t>переменных</a:t>
            </a:r>
            <a:r>
              <a:rPr lang="en-US" altLang="en-US" dirty="0"/>
              <a:t> </a:t>
            </a:r>
            <a:r>
              <a:rPr lang="en-US" altLang="en-US" dirty="0"/>
              <a:t>тем</a:t>
            </a:r>
            <a:r>
              <a:rPr lang="en-US" altLang="en-US" dirty="0"/>
              <a:t>, </a:t>
            </a:r>
            <a:r>
              <a:rPr lang="en-US" altLang="en-US" dirty="0"/>
              <a:t>что</a:t>
            </a:r>
            <a:r>
              <a:rPr lang="en-US" altLang="en-US" dirty="0"/>
              <a:t> </a:t>
            </a:r>
            <a:r>
              <a:rPr lang="en-US" altLang="en-US" dirty="0"/>
              <a:t>хранят</a:t>
            </a:r>
            <a:r>
              <a:rPr lang="en-US" altLang="en-US" dirty="0"/>
              <a:t> </a:t>
            </a:r>
            <a:r>
              <a:rPr lang="en-US" altLang="en-US" dirty="0"/>
              <a:t>постоянное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именованной</a:t>
            </a:r>
            <a:r>
              <a:rPr lang="en-US" altLang="en-US" dirty="0"/>
              <a:t> </a:t>
            </a:r>
            <a:r>
              <a:rPr lang="en-US" altLang="en-US" dirty="0"/>
              <a:t>области</a:t>
            </a:r>
            <a:r>
              <a:rPr lang="en-US" altLang="en-US" dirty="0"/>
              <a:t> </a:t>
            </a:r>
            <a:r>
              <a:rPr lang="en-US" altLang="en-US" dirty="0"/>
              <a:t>памяти</a:t>
            </a:r>
            <a:r>
              <a:rPr lang="en-US" altLang="en-US" dirty="0"/>
              <a:t>. </a:t>
            </a:r>
            <a:r>
              <a:rPr lang="en-US" altLang="en-US" dirty="0"/>
              <a:t>То</a:t>
            </a:r>
            <a:r>
              <a:rPr lang="en-US" altLang="en-US" dirty="0"/>
              <a:t> </a:t>
            </a:r>
            <a:r>
              <a:rPr lang="en-US" altLang="en-US" dirty="0"/>
              <a:t>есть</a:t>
            </a:r>
            <a:r>
              <a:rPr lang="en-US" altLang="en-US" dirty="0"/>
              <a:t>, </a:t>
            </a:r>
            <a:r>
              <a:rPr lang="en-US" altLang="en-US" dirty="0"/>
              <a:t>если</a:t>
            </a:r>
            <a:r>
              <a:rPr lang="en-US" altLang="en-US" dirty="0"/>
              <a:t> </a:t>
            </a:r>
            <a:r>
              <a:rPr lang="en-US" altLang="en-US" dirty="0"/>
              <a:t>вы</a:t>
            </a:r>
            <a:r>
              <a:rPr lang="en-US" altLang="en-US" dirty="0"/>
              <a:t> </a:t>
            </a:r>
            <a:r>
              <a:rPr lang="en-US" altLang="en-US" dirty="0"/>
              <a:t>назначили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какой</a:t>
            </a:r>
            <a:r>
              <a:rPr lang="en-US" altLang="en-US" dirty="0"/>
              <a:t>-</a:t>
            </a:r>
            <a:r>
              <a:rPr lang="en-US" altLang="en-US" dirty="0" err="1"/>
              <a:t>либо</a:t>
            </a:r>
            <a:r>
              <a:rPr lang="en-US" altLang="en-US" dirty="0"/>
              <a:t> </a:t>
            </a:r>
            <a:r>
              <a:rPr lang="en-US" altLang="en-US" dirty="0"/>
              <a:t>константы</a:t>
            </a:r>
            <a:r>
              <a:rPr lang="en-US" altLang="en-US" dirty="0"/>
              <a:t>, </a:t>
            </a:r>
            <a:r>
              <a:rPr lang="en-US" altLang="en-US" dirty="0"/>
              <a:t>изменить</a:t>
            </a:r>
            <a:r>
              <a:rPr lang="en-US" altLang="en-US" dirty="0"/>
              <a:t> </a:t>
            </a:r>
            <a:r>
              <a:rPr lang="en-US" altLang="en-US" dirty="0"/>
              <a:t>его</a:t>
            </a:r>
            <a:r>
              <a:rPr lang="en-US" altLang="en-US" dirty="0"/>
              <a:t> </a:t>
            </a:r>
            <a:r>
              <a:rPr lang="en-US" altLang="en-US" dirty="0"/>
              <a:t>вы</a:t>
            </a:r>
            <a:r>
              <a:rPr lang="en-US" altLang="en-US" dirty="0"/>
              <a:t> </a:t>
            </a:r>
            <a:r>
              <a:rPr lang="en-US" altLang="en-US" dirty="0"/>
              <a:t>уже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можете</a:t>
            </a:r>
            <a:r>
              <a:rPr lang="en-US" alt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const rate = .5;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console.log(rate); //.5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rate = .75; // </a:t>
            </a:r>
            <a:r>
              <a:rPr lang="en-US" altLang="en-US" dirty="0"/>
              <a:t>ошибка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Заголовок 10486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Типы</a:t>
            </a:r>
            <a:r>
              <a:rPr lang="en-US" altLang="en-US"/>
              <a:t> </a:t>
            </a:r>
            <a:r>
              <a:rPr lang="en-US" altLang="en-US"/>
              <a:t>данных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JS</a:t>
            </a:r>
            <a:endParaRPr lang="ru-RU"/>
          </a:p>
        </p:txBody>
      </p:sp>
      <p:sp>
        <p:nvSpPr>
          <p:cNvPr id="1048649" name="Текст 1048648"/>
          <p:cNvSpPr>
            <a:spLocks noGrp="1"/>
          </p:cNvSpPr>
          <p:nvPr>
            <p:ph type="body" idx="1"/>
          </p:nvPr>
        </p:nvSpPr>
        <p:spPr>
          <a:xfrm>
            <a:off x="5119261" y="1190625"/>
            <a:ext cx="3082516" cy="4876799"/>
          </a:xfrm>
        </p:spPr>
        <p:txBody>
          <a:bodyPr>
            <a:normAutofit fontScale="80833" lnSpcReduction="10000"/>
          </a:bodyPr>
          <a:lstStyle/>
          <a:p>
            <a:r>
              <a:rPr lang="en-US" altLang="en-US" dirty="0"/>
              <a:t>Данные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JavaScript</a:t>
            </a:r>
            <a:r>
              <a:rPr lang="en-US" altLang="en-US" dirty="0"/>
              <a:t> </a:t>
            </a:r>
            <a:r>
              <a:rPr lang="en-US" altLang="en-US" dirty="0"/>
              <a:t>разделяются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</a:t>
            </a:r>
            <a:r>
              <a:rPr lang="en-US" altLang="en-US" dirty="0"/>
              <a:t>простые</a:t>
            </a:r>
            <a:r>
              <a:rPr lang="en-US" altLang="en-US" dirty="0"/>
              <a:t> (</a:t>
            </a:r>
            <a:r>
              <a:rPr lang="en-US" altLang="en-US" dirty="0"/>
              <a:t>примитивные</a:t>
            </a:r>
            <a:r>
              <a:rPr lang="en-US" altLang="en-US" dirty="0"/>
              <a:t>), </a:t>
            </a:r>
            <a:r>
              <a:rPr lang="en-US" altLang="en-US" dirty="0"/>
              <a:t>передаваемые</a:t>
            </a:r>
            <a:r>
              <a:rPr lang="en-US" altLang="en-US" dirty="0"/>
              <a:t> </a:t>
            </a:r>
            <a:r>
              <a:rPr lang="en-US" altLang="en-US" dirty="0"/>
              <a:t>по</a:t>
            </a:r>
            <a:r>
              <a:rPr lang="en-US" altLang="en-US" dirty="0"/>
              <a:t> </a:t>
            </a:r>
            <a:r>
              <a:rPr lang="en-US" altLang="en-US" dirty="0"/>
              <a:t>значению</a:t>
            </a:r>
            <a:r>
              <a:rPr lang="en-US" altLang="en-US" dirty="0"/>
              <a:t>,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</a:t>
            </a:r>
            <a:r>
              <a:rPr lang="en-US" altLang="en-US" dirty="0"/>
              <a:t>сложные</a:t>
            </a:r>
            <a:r>
              <a:rPr lang="en-US" altLang="en-US" dirty="0"/>
              <a:t> (</a:t>
            </a:r>
            <a:r>
              <a:rPr lang="en-US" altLang="en-US" dirty="0"/>
              <a:t>объектные</a:t>
            </a:r>
            <a:r>
              <a:rPr lang="en-US" altLang="en-US" dirty="0"/>
              <a:t>), </a:t>
            </a:r>
            <a:r>
              <a:rPr lang="en-US" altLang="en-US" dirty="0"/>
              <a:t>передаваемые</a:t>
            </a:r>
            <a:r>
              <a:rPr lang="en-US" altLang="en-US" dirty="0"/>
              <a:t> </a:t>
            </a:r>
            <a:r>
              <a:rPr lang="en-US" altLang="en-US" dirty="0"/>
              <a:t>по</a:t>
            </a:r>
            <a:r>
              <a:rPr lang="en-US" altLang="en-US" dirty="0"/>
              <a:t> </a:t>
            </a:r>
            <a:r>
              <a:rPr lang="en-US" altLang="en-US" dirty="0"/>
              <a:t>ссылке</a:t>
            </a:r>
            <a:r>
              <a:rPr lang="en-US" altLang="en-US" dirty="0"/>
              <a:t>.</a:t>
            </a:r>
            <a:endParaRPr lang="ru-RU" dirty="0"/>
          </a:p>
          <a:p>
            <a:r>
              <a:rPr lang="en-US" altLang="en-US" dirty="0"/>
              <a:t>К</a:t>
            </a:r>
            <a:r>
              <a:rPr lang="en-US" altLang="en-US" dirty="0"/>
              <a:t> </a:t>
            </a:r>
            <a:r>
              <a:rPr lang="en-US" altLang="en-US" dirty="0"/>
              <a:t>примитивным</a:t>
            </a:r>
            <a:r>
              <a:rPr lang="en-US" altLang="en-US" dirty="0"/>
              <a:t> </a:t>
            </a:r>
            <a:r>
              <a:rPr lang="en-US" altLang="en-US" dirty="0"/>
              <a:t>типам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r>
              <a:rPr lang="en-US" altLang="en-US" dirty="0"/>
              <a:t> </a:t>
            </a:r>
            <a:r>
              <a:rPr lang="en-US" altLang="en-US" dirty="0"/>
              <a:t>относятся</a:t>
            </a:r>
            <a:r>
              <a:rPr lang="en-US" altLang="en-US" dirty="0"/>
              <a:t> </a:t>
            </a:r>
            <a:r>
              <a:rPr lang="en-US" altLang="en-US" b="1" dirty="0"/>
              <a:t>number, string, </a:t>
            </a:r>
            <a:r>
              <a:rPr lang="en-US" altLang="en-US" b="1" dirty="0" err="1"/>
              <a:t>boolean</a:t>
            </a:r>
            <a:r>
              <a:rPr lang="en-US" altLang="en-US" b="1" dirty="0"/>
              <a:t>, undefined </a:t>
            </a:r>
            <a:r>
              <a:rPr lang="en-US" altLang="en-US" b="1" dirty="0"/>
              <a:t>и</a:t>
            </a:r>
            <a:r>
              <a:rPr lang="en-US" altLang="en-US" b="1" dirty="0"/>
              <a:t> </a:t>
            </a:r>
            <a:r>
              <a:rPr lang="en-US" altLang="en-US" b="1" dirty="0"/>
              <a:t>null</a:t>
            </a:r>
            <a:r>
              <a:rPr lang="en-US" altLang="en-US" dirty="0"/>
              <a:t>.</a:t>
            </a:r>
            <a:endParaRPr lang="ru-RU" dirty="0"/>
          </a:p>
          <a:p>
            <a:r>
              <a:rPr lang="en-US" altLang="en-US" dirty="0"/>
              <a:t>К</a:t>
            </a:r>
            <a:r>
              <a:rPr lang="en-US" altLang="en-US" dirty="0"/>
              <a:t> </a:t>
            </a:r>
            <a:r>
              <a:rPr lang="en-US" altLang="en-US" dirty="0"/>
              <a:t>сложным</a:t>
            </a:r>
            <a:r>
              <a:rPr lang="en-US" altLang="en-US" dirty="0"/>
              <a:t>: </a:t>
            </a:r>
            <a:r>
              <a:rPr lang="en-US" altLang="en-US" b="1" dirty="0"/>
              <a:t>объекты</a:t>
            </a:r>
            <a:r>
              <a:rPr lang="en-US" altLang="en-US" b="1" dirty="0"/>
              <a:t>, </a:t>
            </a:r>
            <a:r>
              <a:rPr lang="en-US" altLang="en-US" b="1" dirty="0"/>
              <a:t>массивы</a:t>
            </a:r>
            <a:r>
              <a:rPr lang="en-US" altLang="en-US" b="1" dirty="0"/>
              <a:t> </a:t>
            </a:r>
            <a:r>
              <a:rPr lang="en-US" altLang="en-US" b="1" dirty="0"/>
              <a:t>и</a:t>
            </a:r>
            <a:r>
              <a:rPr lang="en-US" altLang="en-US" b="1" dirty="0"/>
              <a:t> </a:t>
            </a:r>
            <a:r>
              <a:rPr lang="en-US" altLang="en-US" b="1" dirty="0"/>
              <a:t>функции</a:t>
            </a:r>
            <a:r>
              <a:rPr lang="en-US" altLang="en-US" dirty="0"/>
              <a:t>.</a:t>
            </a:r>
            <a:endParaRPr lang="ru-RU" dirty="0"/>
          </a:p>
          <a:p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определения</a:t>
            </a:r>
            <a:r>
              <a:rPr lang="en-US" altLang="en-US" dirty="0"/>
              <a:t> </a:t>
            </a:r>
            <a:r>
              <a:rPr lang="en-US" altLang="en-US" dirty="0"/>
              <a:t>типа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вывода</a:t>
            </a:r>
            <a:r>
              <a:rPr lang="en-US" altLang="en-US" dirty="0"/>
              <a:t> </a:t>
            </a:r>
            <a:r>
              <a:rPr lang="en-US" altLang="en-US" dirty="0"/>
              <a:t>информации</a:t>
            </a:r>
            <a:r>
              <a:rPr lang="en-US" altLang="en-US" dirty="0"/>
              <a:t> </a:t>
            </a:r>
            <a:r>
              <a:rPr lang="en-US" altLang="en-US" dirty="0"/>
              <a:t>о</a:t>
            </a:r>
            <a:r>
              <a:rPr lang="en-US" altLang="en-US" dirty="0"/>
              <a:t> </a:t>
            </a:r>
            <a:r>
              <a:rPr lang="en-US" altLang="en-US" dirty="0"/>
              <a:t>них</a:t>
            </a:r>
            <a:r>
              <a:rPr lang="en-US" altLang="en-US" dirty="0"/>
              <a:t> </a:t>
            </a:r>
            <a:r>
              <a:rPr lang="en-US" altLang="en-US" dirty="0"/>
              <a:t>используется</a:t>
            </a:r>
            <a:r>
              <a:rPr lang="en-US" altLang="en-US" dirty="0"/>
              <a:t> </a:t>
            </a:r>
            <a:r>
              <a:rPr lang="en-US" altLang="en-US" dirty="0"/>
              <a:t>оператор</a:t>
            </a:r>
            <a:r>
              <a:rPr lang="en-US" altLang="en-US" dirty="0"/>
              <a:t> </a:t>
            </a:r>
            <a:r>
              <a:rPr lang="en-US" altLang="en-US" dirty="0" err="1"/>
              <a:t>tyPeof</a:t>
            </a:r>
            <a:r>
              <a:rPr lang="en-US" alt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Заголовок 10486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Примитивные</a:t>
            </a:r>
            <a:r>
              <a:rPr lang="en-US" altLang="en-US" dirty="0"/>
              <a:t> </a:t>
            </a:r>
            <a:r>
              <a:rPr lang="en-US" altLang="en-US" dirty="0"/>
              <a:t>т</a:t>
            </a:r>
            <a:r>
              <a:rPr lang="en-US" dirty="0"/>
              <a:t>ипы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JS</a:t>
            </a:r>
            <a:endParaRPr lang="ru-RU" dirty="0"/>
          </a:p>
        </p:txBody>
      </p:sp>
      <p:sp>
        <p:nvSpPr>
          <p:cNvPr id="1048651" name="Текст 104865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5833"/>
          </a:bodyPr>
          <a:lstStyle/>
          <a:p>
            <a:r>
              <a:rPr lang="en-US" altLang="en-US" dirty="0"/>
              <a:t>number,</a:t>
            </a:r>
            <a:endParaRPr lang="ru-RU" altLang="en-US" dirty="0"/>
          </a:p>
          <a:p>
            <a:r>
              <a:rPr lang="en-US" altLang="en-US" dirty="0"/>
              <a:t>string, </a:t>
            </a:r>
            <a:endParaRPr lang="ru-RU" altLang="en-US" dirty="0"/>
          </a:p>
          <a:p>
            <a:r>
              <a:rPr lang="en-US" altLang="en-US" dirty="0" err="1"/>
              <a:t>boolean</a:t>
            </a:r>
            <a:r>
              <a:rPr lang="en-US" altLang="en-US" dirty="0"/>
              <a:t>, </a:t>
            </a:r>
            <a:endParaRPr lang="ru-RU" altLang="en-US" dirty="0"/>
          </a:p>
          <a:p>
            <a:r>
              <a:rPr lang="en-US" altLang="en-US" dirty="0"/>
              <a:t>Undefined</a:t>
            </a:r>
            <a:endParaRPr lang="ru-RU" altLang="en-US" dirty="0"/>
          </a:p>
          <a:p>
            <a:r>
              <a:rPr lang="en-US" altLang="en-US" dirty="0"/>
              <a:t>null.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Заголовок 10486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(</a:t>
            </a:r>
            <a:r>
              <a:rPr lang="en-US" altLang="en-US"/>
              <a:t>числовой</a:t>
            </a:r>
            <a:r>
              <a:rPr lang="en-US" altLang="en-US"/>
              <a:t>)</a:t>
            </a:r>
            <a:endParaRPr lang="ru-RU"/>
          </a:p>
        </p:txBody>
      </p:sp>
      <p:sp>
        <p:nvSpPr>
          <p:cNvPr id="1048653" name="Объект 10486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num = 215;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floatNum</a:t>
            </a:r>
            <a:r>
              <a:rPr lang="en-US" altLang="en-US" dirty="0"/>
              <a:t> = .561;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bigNum</a:t>
            </a:r>
            <a:r>
              <a:rPr lang="en-US" altLang="en-US" dirty="0"/>
              <a:t> = 1.34e4; // 1.34 * 10</a:t>
            </a:r>
            <a:r>
              <a:rPr lang="en-US" altLang="en-US" sz="2000" baseline="30000" dirty="0"/>
              <a:t>4</a:t>
            </a:r>
            <a:endParaRPr lang="ru-RU" baseline="30000" dirty="0"/>
          </a:p>
          <a:p>
            <a:pPr marL="0" indent="0"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числовые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литералы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console.log(num, floatNum, bigNum);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// 215 0.561 13400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typeof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num); //number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Заголовок 10486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(</a:t>
            </a:r>
            <a:r>
              <a:rPr lang="en-US" altLang="en-US"/>
              <a:t>с</a:t>
            </a:r>
            <a:r>
              <a:rPr lang="en-US"/>
              <a:t>троковый</a:t>
            </a:r>
            <a:r>
              <a:rPr lang="en-US" altLang="en-US"/>
              <a:t>)</a:t>
            </a:r>
            <a:endParaRPr lang="ru-RU"/>
          </a:p>
        </p:txBody>
      </p:sp>
      <p:sp>
        <p:nvSpPr>
          <p:cNvPr id="1048655" name="Объект 10486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Любой</a:t>
            </a:r>
            <a:r>
              <a:rPr lang="en-US" altLang="en-US" dirty="0"/>
              <a:t> </a:t>
            </a:r>
            <a:r>
              <a:rPr lang="en-US" altLang="en-US" dirty="0"/>
              <a:t>текст</a:t>
            </a:r>
            <a:r>
              <a:rPr lang="en-US" altLang="en-US" dirty="0"/>
              <a:t>, </a:t>
            </a:r>
            <a:r>
              <a:rPr lang="en-US" altLang="en-US" dirty="0"/>
              <a:t>помещенный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одинарные</a:t>
            </a:r>
            <a:r>
              <a:rPr lang="en-US" altLang="en-US" dirty="0"/>
              <a:t>, </a:t>
            </a:r>
            <a:r>
              <a:rPr lang="en-US" altLang="en-US" dirty="0"/>
              <a:t>двойные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обратные</a:t>
            </a:r>
            <a:r>
              <a:rPr lang="en-US" altLang="en-US" dirty="0"/>
              <a:t> </a:t>
            </a:r>
            <a:r>
              <a:rPr lang="en-US" altLang="en-US" dirty="0"/>
              <a:t>кавычки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str = "Some string";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str); //string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name = '</a:t>
            </a:r>
            <a:r>
              <a:rPr lang="en-US" altLang="en-US" dirty="0"/>
              <a:t>Вася</a:t>
            </a:r>
            <a:r>
              <a:rPr lang="en-US" altLang="en-US" dirty="0"/>
              <a:t> </a:t>
            </a:r>
            <a:r>
              <a:rPr lang="en-US" altLang="en-US" dirty="0"/>
              <a:t>Пупкин</a:t>
            </a:r>
            <a:r>
              <a:rPr lang="en-US" altLang="en-US" dirty="0"/>
              <a:t>';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const poem = ` </a:t>
            </a:r>
            <a:r>
              <a:rPr lang="en-US" altLang="en-US" dirty="0"/>
              <a:t>Мороз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солнце</a:t>
            </a:r>
            <a:r>
              <a:rPr lang="en-US" altLang="en-US" dirty="0"/>
              <a:t> -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День</a:t>
            </a:r>
            <a:r>
              <a:rPr lang="en-US" altLang="en-US" dirty="0"/>
              <a:t> </a:t>
            </a:r>
            <a:r>
              <a:rPr lang="en-US" altLang="en-US" dirty="0"/>
              <a:t>чудесный</a:t>
            </a:r>
            <a:r>
              <a:rPr lang="en-US" alt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Ещё</a:t>
            </a:r>
            <a:r>
              <a:rPr lang="en-US" altLang="en-US" dirty="0"/>
              <a:t> </a:t>
            </a:r>
            <a:r>
              <a:rPr lang="en-US" altLang="en-US" dirty="0"/>
              <a:t>ты</a:t>
            </a:r>
            <a:r>
              <a:rPr lang="en-US" altLang="en-US" dirty="0"/>
              <a:t> </a:t>
            </a:r>
            <a:r>
              <a:rPr lang="en-US" altLang="en-US" dirty="0"/>
              <a:t>дремлешь</a:t>
            </a:r>
            <a:r>
              <a:rPr lang="en-US" altLang="en-US" dirty="0"/>
              <a:t>, </a:t>
            </a:r>
            <a:r>
              <a:rPr lang="en-US" altLang="en-US" dirty="0"/>
              <a:t>друг</a:t>
            </a:r>
            <a:r>
              <a:rPr lang="en-US" altLang="en-US" dirty="0"/>
              <a:t> </a:t>
            </a:r>
            <a:r>
              <a:rPr lang="en-US" altLang="en-US" dirty="0"/>
              <a:t>прелестный</a:t>
            </a:r>
            <a:r>
              <a:rPr lang="en-US" altLang="en-US" dirty="0"/>
              <a:t>.</a:t>
            </a:r>
            <a:r>
              <a:rPr lang="en-US" altLang="en-US" dirty="0"/>
              <a:t>`;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// </a:t>
            </a:r>
            <a:r>
              <a:rPr lang="en-US" altLang="en-US" dirty="0"/>
              <a:t>строковые</a:t>
            </a:r>
            <a:r>
              <a:rPr lang="en-US" altLang="en-US" dirty="0"/>
              <a:t> </a:t>
            </a:r>
            <a:r>
              <a:rPr lang="en-US" altLang="en-US" dirty="0"/>
              <a:t>литералы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Заголовок 10486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(</a:t>
            </a:r>
            <a:r>
              <a:rPr lang="en-US" altLang="en-US"/>
              <a:t>логический</a:t>
            </a:r>
            <a:r>
              <a:rPr lang="en-US" altLang="en-US"/>
              <a:t>, </a:t>
            </a:r>
            <a:r>
              <a:rPr lang="en-US" altLang="en-US"/>
              <a:t>или</a:t>
            </a:r>
            <a:r>
              <a:rPr lang="en-US" altLang="en-US"/>
              <a:t> </a:t>
            </a:r>
            <a:r>
              <a:rPr lang="en-US" altLang="en-US"/>
              <a:t>булев</a:t>
            </a:r>
            <a:r>
              <a:rPr lang="en-US" altLang="en-US"/>
              <a:t>)</a:t>
            </a:r>
            <a:endParaRPr lang="ru-RU"/>
          </a:p>
        </p:txBody>
      </p:sp>
      <p:sp>
        <p:nvSpPr>
          <p:cNvPr id="1048657" name="Объект 10486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flag = true; // 1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temp = false;  //0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// </a:t>
            </a:r>
            <a:r>
              <a:rPr lang="en-US" altLang="en-US" dirty="0"/>
              <a:t>логические</a:t>
            </a:r>
            <a:r>
              <a:rPr lang="en-US" altLang="en-US" dirty="0"/>
              <a:t> </a:t>
            </a:r>
            <a:r>
              <a:rPr lang="en-US" altLang="en-US" dirty="0"/>
              <a:t>литералы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console.log(flag + temp); //1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flag); //</a:t>
            </a:r>
            <a:r>
              <a:rPr lang="en-US" dirty="0" err="1"/>
              <a:t>boolean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Заголовок 10486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Неопределённый</a:t>
            </a:r>
            <a:r>
              <a:rPr lang="en-US" altLang="en-US"/>
              <a:t> </a:t>
            </a:r>
            <a:r>
              <a:rPr lang="en-US" altLang="en-US"/>
              <a:t>(undefined)</a:t>
            </a:r>
            <a:endParaRPr lang="ru-RU"/>
          </a:p>
        </p:txBody>
      </p:sp>
      <p:sp>
        <p:nvSpPr>
          <p:cNvPr id="1048659" name="Объект 10486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number;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 (number); // undefined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</a:t>
            </a:r>
            <a:r>
              <a:rPr lang="en-US" altLang="en-US" dirty="0" err="1"/>
              <a:t>typeof</a:t>
            </a:r>
            <a:r>
              <a:rPr lang="en-US" altLang="en-US" dirty="0"/>
              <a:t> number); // undefined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undefined -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только</a:t>
            </a:r>
            <a:r>
              <a:rPr lang="en-US" altLang="en-US" dirty="0"/>
              <a:t> </a:t>
            </a:r>
            <a:r>
              <a:rPr lang="en-US" altLang="en-US" dirty="0"/>
              <a:t>тип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r>
              <a:rPr lang="en-US" altLang="en-US" dirty="0"/>
              <a:t>, </a:t>
            </a:r>
            <a:r>
              <a:rPr lang="en-US" altLang="en-US" dirty="0"/>
              <a:t>но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переменной</a:t>
            </a:r>
            <a:r>
              <a:rPr lang="en-US" altLang="en-US" dirty="0"/>
              <a:t> </a:t>
            </a:r>
            <a:r>
              <a:rPr lang="en-US" altLang="en-US" dirty="0"/>
              <a:t>без</a:t>
            </a:r>
            <a:r>
              <a:rPr lang="en-US" altLang="en-US" dirty="0"/>
              <a:t> </a:t>
            </a:r>
            <a:r>
              <a:rPr lang="en-US" altLang="en-US" dirty="0"/>
              <a:t>инициализации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Заголовок 10486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Пустой</a:t>
            </a:r>
            <a:r>
              <a:rPr lang="en-US" altLang="en-US"/>
              <a:t>, </a:t>
            </a:r>
            <a:r>
              <a:rPr lang="en-US" altLang="en-US"/>
              <a:t>не</a:t>
            </a:r>
            <a:r>
              <a:rPr lang="en-US" altLang="en-US"/>
              <a:t> </a:t>
            </a:r>
            <a:r>
              <a:rPr lang="en-US" altLang="en-US"/>
              <a:t>имеющий</a:t>
            </a:r>
            <a:r>
              <a:rPr lang="en-US" altLang="en-US"/>
              <a:t> </a:t>
            </a:r>
            <a:r>
              <a:rPr lang="en-US" altLang="en-US"/>
              <a:t>значения</a:t>
            </a:r>
            <a:r>
              <a:rPr lang="en-US" altLang="en-US"/>
              <a:t> </a:t>
            </a:r>
            <a:r>
              <a:rPr lang="en-US" altLang="en-US"/>
              <a:t>(null)</a:t>
            </a:r>
            <a:endParaRPr lang="ru-RU"/>
          </a:p>
        </p:txBody>
      </p:sp>
      <p:sp>
        <p:nvSpPr>
          <p:cNvPr id="1048661" name="Объект 10486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timerId</a:t>
            </a:r>
            <a:r>
              <a:rPr lang="en-US" altLang="en-US" dirty="0"/>
              <a:t> = null;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 (</a:t>
            </a:r>
            <a:r>
              <a:rPr lang="en-US" altLang="en-US" dirty="0" err="1"/>
              <a:t>timerId</a:t>
            </a:r>
            <a:r>
              <a:rPr lang="en-US" altLang="en-US" dirty="0"/>
              <a:t>); // null</a:t>
            </a:r>
            <a:endParaRPr lang="ru-RU" dirty="0"/>
          </a:p>
          <a:p>
            <a:pPr marL="0" indent="0">
              <a:buNone/>
            </a:pPr>
            <a:r>
              <a:rPr lang="en-US" altLang="en-US" dirty="0" err="1"/>
              <a:t>elem.onclick</a:t>
            </a:r>
            <a:r>
              <a:rPr lang="en-US" altLang="en-US" dirty="0"/>
              <a:t> = null; // </a:t>
            </a:r>
            <a:r>
              <a:rPr lang="en-US" altLang="en-US" dirty="0"/>
              <a:t>убираем</a:t>
            </a:r>
            <a:r>
              <a:rPr lang="en-US" altLang="en-US" dirty="0"/>
              <a:t> </a:t>
            </a:r>
            <a:r>
              <a:rPr lang="en-US" altLang="en-US" dirty="0"/>
              <a:t>обработчик</a:t>
            </a:r>
            <a:r>
              <a:rPr lang="en-US" altLang="en-US" dirty="0"/>
              <a:t> </a:t>
            </a:r>
            <a:r>
              <a:rPr lang="en-US" altLang="en-US" dirty="0"/>
              <a:t>события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</a:t>
            </a:r>
            <a:r>
              <a:rPr lang="en-US" altLang="en-US" dirty="0" err="1"/>
              <a:t>typeof</a:t>
            </a:r>
            <a:r>
              <a:rPr lang="en-US" altLang="en-US" dirty="0"/>
              <a:t> </a:t>
            </a:r>
            <a:r>
              <a:rPr lang="en-US" altLang="en-US" dirty="0" err="1"/>
              <a:t>timerId</a:t>
            </a:r>
            <a:r>
              <a:rPr lang="en-US" altLang="en-US" dirty="0"/>
              <a:t>); // object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Заголовок 10486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Виды</a:t>
            </a:r>
            <a:r>
              <a:rPr lang="en-US" altLang="en-US"/>
              <a:t> </a:t>
            </a:r>
            <a:r>
              <a:rPr lang="en-US" altLang="en-US"/>
              <a:t>языков</a:t>
            </a:r>
            <a:r>
              <a:rPr lang="en-US" altLang="en-US"/>
              <a:t> </a:t>
            </a:r>
            <a:r>
              <a:rPr lang="en-US" altLang="en-US"/>
              <a:t>программирования</a:t>
            </a:r>
            <a:r>
              <a:rPr lang="en-US" altLang="en-US"/>
              <a:t> </a:t>
            </a:r>
            <a:r>
              <a:rPr lang="en-US" altLang="en-US"/>
              <a:t>по</a:t>
            </a:r>
            <a:r>
              <a:rPr lang="en-US" altLang="en-US"/>
              <a:t> </a:t>
            </a:r>
            <a:r>
              <a:rPr lang="en-US" altLang="en-US"/>
              <a:t>типам</a:t>
            </a:r>
            <a:r>
              <a:rPr lang="en-US" altLang="en-US"/>
              <a:t> </a:t>
            </a:r>
            <a:r>
              <a:rPr lang="en-US" altLang="en-US"/>
              <a:t>данных</a:t>
            </a:r>
            <a:endParaRPr lang="ru-RU"/>
          </a:p>
        </p:txBody>
      </p:sp>
      <p:sp>
        <p:nvSpPr>
          <p:cNvPr id="1048663" name="Текст 10486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Статические</a:t>
            </a:r>
            <a:r>
              <a:rPr lang="en-US" altLang="en-US"/>
              <a:t> (</a:t>
            </a:r>
            <a:r>
              <a:rPr lang="en-US" altLang="en-US"/>
              <a:t>строгая</a:t>
            </a:r>
            <a:r>
              <a:rPr lang="en-US" altLang="en-US"/>
              <a:t> </a:t>
            </a:r>
            <a:r>
              <a:rPr lang="en-US" altLang="en-US"/>
              <a:t>типизация</a:t>
            </a:r>
            <a:r>
              <a:rPr lang="en-US" altLang="en-US"/>
              <a:t>)</a:t>
            </a:r>
            <a:endParaRPr lang="ru-RU"/>
          </a:p>
        </p:txBody>
      </p:sp>
      <p:sp>
        <p:nvSpPr>
          <p:cNvPr id="1048664" name="Объект 104866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string hello = "Hello world!";</a:t>
            </a:r>
            <a:endParaRPr lang="ru-RU"/>
          </a:p>
          <a:p>
            <a:r>
              <a:rPr lang="en-US" altLang="en-US"/>
              <a:t>hello = 15; // </a:t>
            </a:r>
            <a:r>
              <a:rPr lang="en-US" altLang="en-US"/>
              <a:t>ошибка</a:t>
            </a:r>
            <a:r>
              <a:rPr lang="en-US" altLang="en-US"/>
              <a:t> </a:t>
            </a:r>
            <a:r>
              <a:rPr lang="en-US" altLang="en-US"/>
              <a:t>типов</a:t>
            </a:r>
            <a:r>
              <a:rPr lang="en-US" altLang="en-US"/>
              <a:t> </a:t>
            </a:r>
            <a:r>
              <a:rPr lang="en-US" altLang="en-US"/>
              <a:t>данных</a:t>
            </a:r>
            <a:endParaRPr lang="ru-RU"/>
          </a:p>
        </p:txBody>
      </p:sp>
      <p:sp>
        <p:nvSpPr>
          <p:cNvPr id="1048665" name="Текст 104866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Динамические</a:t>
            </a:r>
            <a:r>
              <a:rPr lang="en-US" altLang="en-US"/>
              <a:t> (</a:t>
            </a:r>
            <a:r>
              <a:rPr lang="en-US" altLang="en-US"/>
              <a:t>не строгая</a:t>
            </a:r>
            <a:r>
              <a:rPr lang="en-US" altLang="en-US"/>
              <a:t> </a:t>
            </a:r>
            <a:r>
              <a:rPr lang="en-US" altLang="en-US"/>
              <a:t>типизация</a:t>
            </a:r>
            <a:r>
              <a:rPr lang="en-US" altLang="en-US"/>
              <a:t>)</a:t>
            </a:r>
            <a:endParaRPr lang="ru-RU"/>
          </a:p>
        </p:txBody>
      </p:sp>
      <p:sp>
        <p:nvSpPr>
          <p:cNvPr id="1048666" name="Объект 104866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let hello = "Hello world!";</a:t>
            </a:r>
            <a:endParaRPr lang="ru-RU"/>
          </a:p>
          <a:p>
            <a:r>
              <a:rPr lang="en-US" altLang="en-US"/>
              <a:t>console.log(typeof hello); //string</a:t>
            </a:r>
            <a:endParaRPr lang="ru-RU"/>
          </a:p>
          <a:p>
            <a:r>
              <a:rPr lang="en-US" altLang="en-US"/>
              <a:t>hello = 15; // </a:t>
            </a:r>
            <a:r>
              <a:rPr lang="en-US" altLang="en-US"/>
              <a:t>все</a:t>
            </a:r>
            <a:r>
              <a:rPr lang="en-US" altLang="en-US"/>
              <a:t> </a:t>
            </a:r>
            <a:r>
              <a:rPr lang="en-US" altLang="en-US"/>
              <a:t>работает</a:t>
            </a:r>
            <a:endParaRPr lang="ru-RU"/>
          </a:p>
          <a:p>
            <a:r>
              <a:rPr lang="en-US" altLang="en-US"/>
              <a:t>console. log (typeof hello); // number</a:t>
            </a:r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Заголовок 10486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Сложные</a:t>
            </a:r>
            <a:r>
              <a:rPr lang="en-US" altLang="en-US"/>
              <a:t> (</a:t>
            </a:r>
            <a:r>
              <a:rPr lang="en-US" altLang="en-US"/>
              <a:t>объектные</a:t>
            </a:r>
            <a:r>
              <a:rPr lang="en-US" altLang="en-US"/>
              <a:t>) </a:t>
            </a:r>
            <a:r>
              <a:rPr lang="en-US" altLang="en-US"/>
              <a:t>типы</a:t>
            </a:r>
            <a:r>
              <a:rPr lang="en-US" altLang="en-US"/>
              <a:t> </a:t>
            </a:r>
            <a:r>
              <a:rPr lang="en-US" altLang="en-US"/>
              <a:t>данных</a:t>
            </a:r>
            <a:r>
              <a:rPr lang="en-US" altLang="en-US"/>
              <a:t> </a:t>
            </a:r>
            <a:endParaRPr lang="ru-RU"/>
          </a:p>
        </p:txBody>
      </p:sp>
      <p:sp>
        <p:nvSpPr>
          <p:cNvPr id="1048668" name="Текст 104866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Объекты</a:t>
            </a:r>
            <a:r>
              <a:rPr lang="en-US" altLang="en-US"/>
              <a:t>, </a:t>
            </a:r>
            <a:r>
              <a:rPr lang="en-US" altLang="en-US"/>
              <a:t>массивы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функции</a:t>
            </a:r>
            <a:endParaRPr lang="ru-RU"/>
          </a:p>
          <a:p>
            <a:r>
              <a:rPr lang="en-US" altLang="en-US"/>
              <a:t>Передаются</a:t>
            </a:r>
            <a:r>
              <a:rPr lang="en-US" altLang="en-US"/>
              <a:t> </a:t>
            </a:r>
            <a:r>
              <a:rPr lang="en-US" altLang="en-US"/>
              <a:t>не</a:t>
            </a:r>
            <a:r>
              <a:rPr lang="en-US" altLang="en-US"/>
              <a:t> </a:t>
            </a:r>
            <a:r>
              <a:rPr lang="en-US" altLang="en-US"/>
              <a:t>по</a:t>
            </a:r>
            <a:r>
              <a:rPr lang="en-US" altLang="en-US"/>
              <a:t> </a:t>
            </a:r>
            <a:r>
              <a:rPr lang="en-US" altLang="en-US"/>
              <a:t>значению</a:t>
            </a:r>
            <a:r>
              <a:rPr lang="en-US" altLang="en-US"/>
              <a:t>, </a:t>
            </a:r>
            <a:r>
              <a:rPr lang="en-US" altLang="en-US"/>
              <a:t>а</a:t>
            </a:r>
            <a:r>
              <a:rPr lang="en-US" altLang="en-US"/>
              <a:t> </a:t>
            </a:r>
            <a:r>
              <a:rPr lang="en-US" altLang="en-US"/>
              <a:t>по</a:t>
            </a:r>
            <a:r>
              <a:rPr lang="en-US" altLang="en-US"/>
              <a:t> </a:t>
            </a:r>
            <a:r>
              <a:rPr lang="en-US" altLang="en-US"/>
              <a:t>ссылке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0998" y="4609029"/>
            <a:ext cx="6422004" cy="566738"/>
          </a:xfrm>
        </p:spPr>
        <p:txBody>
          <a:bodyPr/>
          <a:lstStyle/>
          <a:p>
            <a:r>
              <a:rPr lang="ru-RU" dirty="0"/>
              <a:t>Создатель </a:t>
            </a:r>
            <a:r>
              <a:rPr lang="en-US" dirty="0"/>
              <a:t>JavaScript</a:t>
            </a:r>
            <a:r>
              <a:rPr lang="ru-RU" dirty="0"/>
              <a:t> </a:t>
            </a:r>
            <a:r>
              <a:rPr lang="ru-RU" dirty="0" err="1"/>
              <a:t>Брендан</a:t>
            </a:r>
            <a:r>
              <a:rPr lang="ru-RU" dirty="0"/>
              <a:t> </a:t>
            </a:r>
            <a:r>
              <a:rPr lang="ru-RU" dirty="0" err="1"/>
              <a:t>Эйх</a:t>
            </a:r>
            <a:r>
              <a:rPr lang="ru-RU" dirty="0"/>
              <a:t> (Айк)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439" y="5175767"/>
            <a:ext cx="7105985" cy="846137"/>
          </a:xfrm>
        </p:spPr>
        <p:txBody>
          <a:bodyPr>
            <a:normAutofit/>
          </a:bodyPr>
          <a:lstStyle/>
          <a:p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Американский программист. С 1995 года работал в компании </a:t>
            </a:r>
            <a:r>
              <a:rPr lang="ru-RU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" tooltip="Netscape Communications"/>
              </a:rPr>
              <a:t>Netscape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участвовал в основании </a:t>
            </a:r>
            <a:r>
              <a:rPr lang="ru-RU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Mozilla Foundation"/>
              </a:rPr>
              <a:t>Mozilla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до 2014 года был </a:t>
            </a:r>
            <a:r>
              <a:rPr lang="ru-RU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главным инженером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в </a:t>
            </a:r>
            <a:r>
              <a:rPr lang="ru-RU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Mozilla</a:t>
            </a:r>
            <a:r>
              <a:rPr lang="ru-RU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Corporation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Брендан Эйх 21 августа 2012 года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0" b="233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Заголовок 10487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Объекты</a:t>
            </a:r>
            <a:endParaRPr lang="ru-RU"/>
          </a:p>
        </p:txBody>
      </p:sp>
      <p:sp>
        <p:nvSpPr>
          <p:cNvPr id="1048705" name="Объект 104870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const person = {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ru-RU" altLang="en-US" dirty="0"/>
              <a:t>  </a:t>
            </a:r>
            <a:r>
              <a:rPr lang="en-US" altLang="en-US" dirty="0"/>
              <a:t>name: "Julia",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ru-RU" altLang="en-US" dirty="0"/>
              <a:t>  </a:t>
            </a:r>
            <a:r>
              <a:rPr lang="en-US" altLang="en-US" dirty="0"/>
              <a:t>age: 23,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ru-RU" altLang="en-US" dirty="0"/>
              <a:t>  </a:t>
            </a:r>
            <a:r>
              <a:rPr lang="en-US" altLang="en-US" dirty="0"/>
              <a:t>email: "julia1987@gmail.com"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//</a:t>
            </a:r>
            <a:r>
              <a:rPr lang="en-US" dirty="0"/>
              <a:t>Литерал</a:t>
            </a:r>
            <a:r>
              <a:rPr lang="en-US" altLang="en-US" dirty="0"/>
              <a:t> </a:t>
            </a:r>
            <a:r>
              <a:rPr lang="en-US" altLang="en-US" dirty="0"/>
              <a:t>объекта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console.log (</a:t>
            </a:r>
            <a:r>
              <a:rPr lang="en-US" dirty="0" err="1"/>
              <a:t>typeof</a:t>
            </a:r>
            <a:r>
              <a:rPr lang="en-US" dirty="0"/>
              <a:t> person); // object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У</a:t>
            </a:r>
            <a:r>
              <a:rPr lang="en-US" altLang="en-US" dirty="0"/>
              <a:t> </a:t>
            </a:r>
            <a:r>
              <a:rPr lang="en-US" altLang="en-US" dirty="0"/>
              <a:t>объектов</a:t>
            </a:r>
            <a:r>
              <a:rPr lang="en-US" altLang="en-US" dirty="0"/>
              <a:t> </a:t>
            </a:r>
            <a:r>
              <a:rPr lang="en-US" altLang="en-US" dirty="0"/>
              <a:t>есть</a:t>
            </a:r>
            <a:r>
              <a:rPr lang="en-US" altLang="en-US" dirty="0"/>
              <a:t> </a:t>
            </a:r>
            <a:r>
              <a:rPr lang="en-US" altLang="en-US" dirty="0"/>
              <a:t>свойства</a:t>
            </a:r>
            <a:r>
              <a:rPr lang="en-US" altLang="en-US" dirty="0"/>
              <a:t> (</a:t>
            </a:r>
            <a:r>
              <a:rPr lang="en-US" altLang="en-US" dirty="0"/>
              <a:t>поля</a:t>
            </a:r>
            <a:r>
              <a:rPr lang="en-US" altLang="en-US" dirty="0"/>
              <a:t>), </a:t>
            </a:r>
            <a:r>
              <a:rPr lang="en-US" altLang="en-US" dirty="0"/>
              <a:t>которые</a:t>
            </a:r>
            <a:r>
              <a:rPr lang="en-US" altLang="en-US" dirty="0"/>
              <a:t> </a:t>
            </a:r>
            <a:r>
              <a:rPr lang="en-US" altLang="en-US" dirty="0"/>
              <a:t>содержат</a:t>
            </a:r>
            <a:r>
              <a:rPr lang="en-US" altLang="en-US" dirty="0"/>
              <a:t> </a:t>
            </a:r>
            <a:r>
              <a:rPr lang="en-US" altLang="en-US" dirty="0"/>
              <a:t>значения</a:t>
            </a:r>
            <a:r>
              <a:rPr lang="en-US" altLang="en-US" dirty="0"/>
              <a:t> </a:t>
            </a:r>
            <a:r>
              <a:rPr lang="en-US" alt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примитивных</a:t>
            </a:r>
            <a:r>
              <a:rPr lang="en-US" altLang="en-US" dirty="0"/>
              <a:t>, </a:t>
            </a:r>
            <a:r>
              <a:rPr lang="en-US" altLang="en-US" dirty="0"/>
              <a:t>так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сложных</a:t>
            </a:r>
            <a:r>
              <a:rPr lang="en-US" altLang="en-US" dirty="0"/>
              <a:t> </a:t>
            </a:r>
            <a:r>
              <a:rPr lang="en-US" altLang="en-US" dirty="0"/>
              <a:t>типов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Заголовок 10487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Доступ</a:t>
            </a:r>
            <a:r>
              <a:rPr lang="en-US" altLang="en-US"/>
              <a:t> </a:t>
            </a:r>
            <a:r>
              <a:rPr lang="en-US" altLang="en-US"/>
              <a:t>к</a:t>
            </a:r>
            <a:r>
              <a:rPr lang="en-US" altLang="en-US"/>
              <a:t> </a:t>
            </a:r>
            <a:r>
              <a:rPr lang="en-US" altLang="en-US"/>
              <a:t>свойствам</a:t>
            </a:r>
            <a:r>
              <a:rPr lang="en-US" altLang="en-US"/>
              <a:t> </a:t>
            </a:r>
            <a:r>
              <a:rPr lang="en-US" altLang="en-US"/>
              <a:t>объектов</a:t>
            </a:r>
            <a:endParaRPr lang="ru-RU"/>
          </a:p>
        </p:txBody>
      </p:sp>
      <p:sp>
        <p:nvSpPr>
          <p:cNvPr id="1048711" name="Объект 10487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Точечный</a:t>
            </a:r>
            <a:r>
              <a:rPr lang="en-US" altLang="en-US" dirty="0"/>
              <a:t> </a:t>
            </a:r>
            <a:r>
              <a:rPr lang="en-US" altLang="en-US" dirty="0"/>
              <a:t>синтаксис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person.name = "Anna";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Использование</a:t>
            </a:r>
            <a:r>
              <a:rPr lang="en-US" altLang="en-US" dirty="0"/>
              <a:t> </a:t>
            </a:r>
            <a:r>
              <a:rPr lang="en-US" altLang="en-US" dirty="0"/>
              <a:t>квадратных</a:t>
            </a:r>
            <a:r>
              <a:rPr lang="en-US" altLang="en-US" dirty="0"/>
              <a:t> </a:t>
            </a:r>
            <a:r>
              <a:rPr lang="en-US" altLang="en-US" dirty="0"/>
              <a:t>скобок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person["age"] = 25;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console.log(person);// {name: "Anna", age: 25}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Заголовок 10487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Массивы</a:t>
            </a:r>
            <a:endParaRPr lang="ru-RU"/>
          </a:p>
        </p:txBody>
      </p:sp>
      <p:sp>
        <p:nvSpPr>
          <p:cNvPr id="1048707" name="Объект 1048706"/>
          <p:cNvSpPr>
            <a:spLocks noGrp="1"/>
          </p:cNvSpPr>
          <p:nvPr>
            <p:ph idx="1"/>
          </p:nvPr>
        </p:nvSpPr>
        <p:spPr>
          <a:xfrm>
            <a:off x="865970" y="2324100"/>
            <a:ext cx="7746218" cy="4057650"/>
          </a:xfrm>
        </p:spPr>
        <p:txBody>
          <a:bodyPr>
            <a:normAutofit fontScale="86071"/>
          </a:bodyPr>
          <a:lstStyle/>
          <a:p>
            <a:pPr marL="0" indent="0">
              <a:buNone/>
            </a:pPr>
            <a:r>
              <a:rPr lang="en-US" b="1" dirty="0"/>
              <a:t>Массивы</a:t>
            </a:r>
            <a:r>
              <a:rPr lang="en-US" altLang="en-US" dirty="0"/>
              <a:t> - </a:t>
            </a:r>
            <a:r>
              <a:rPr lang="en-US" altLang="en-US" dirty="0"/>
              <a:t>это</a:t>
            </a:r>
            <a:r>
              <a:rPr lang="en-US" altLang="en-US" dirty="0"/>
              <a:t> </a:t>
            </a:r>
            <a:r>
              <a:rPr lang="en-US" altLang="en-US" dirty="0"/>
              <a:t>разновидность</a:t>
            </a:r>
            <a:r>
              <a:rPr lang="en-US" altLang="en-US" dirty="0"/>
              <a:t> </a:t>
            </a:r>
            <a:r>
              <a:rPr lang="en-US" altLang="en-US" dirty="0"/>
              <a:t>объектов</a:t>
            </a:r>
            <a:r>
              <a:rPr lang="en-US" altLang="en-US" dirty="0"/>
              <a:t>, </a:t>
            </a:r>
            <a:r>
              <a:rPr lang="en-US" altLang="en-US" dirty="0"/>
              <a:t>у</a:t>
            </a:r>
            <a:r>
              <a:rPr lang="en-US" altLang="en-US" dirty="0"/>
              <a:t> </a:t>
            </a:r>
            <a:r>
              <a:rPr lang="en-US" altLang="en-US" dirty="0"/>
              <a:t>которых</a:t>
            </a:r>
            <a:r>
              <a:rPr lang="en-US" altLang="en-US" dirty="0"/>
              <a:t> </a:t>
            </a:r>
            <a:r>
              <a:rPr lang="en-US" altLang="en-US" dirty="0"/>
              <a:t>данные</a:t>
            </a:r>
            <a:r>
              <a:rPr lang="en-US" altLang="en-US" dirty="0"/>
              <a:t> </a:t>
            </a:r>
            <a:r>
              <a:rPr lang="en-US" altLang="en-US" dirty="0"/>
              <a:t>собраны</a:t>
            </a:r>
            <a:r>
              <a:rPr lang="en-US" altLang="en-US" dirty="0"/>
              <a:t> </a:t>
            </a:r>
            <a:r>
              <a:rPr lang="en-US" altLang="en-US" dirty="0"/>
              <a:t>под</a:t>
            </a:r>
            <a:r>
              <a:rPr lang="en-US" altLang="en-US" dirty="0"/>
              <a:t> </a:t>
            </a:r>
            <a:r>
              <a:rPr lang="en-US" altLang="en-US" dirty="0"/>
              <a:t>одним</a:t>
            </a:r>
            <a:r>
              <a:rPr lang="en-US" altLang="en-US" dirty="0"/>
              <a:t> </a:t>
            </a:r>
            <a:r>
              <a:rPr lang="en-US" altLang="en-US" dirty="0"/>
              <a:t>именем</a:t>
            </a:r>
            <a:r>
              <a:rPr lang="en-US" altLang="en-US" dirty="0"/>
              <a:t>, </a:t>
            </a:r>
            <a:r>
              <a:rPr lang="en-US" altLang="en-US" dirty="0"/>
              <a:t>а</a:t>
            </a:r>
            <a:r>
              <a:rPr lang="en-US" altLang="en-US" dirty="0"/>
              <a:t> </a:t>
            </a:r>
            <a:r>
              <a:rPr lang="en-US" altLang="en-US" dirty="0"/>
              <a:t>доступ</a:t>
            </a:r>
            <a:r>
              <a:rPr lang="en-US" altLang="en-US" dirty="0"/>
              <a:t> </a:t>
            </a:r>
            <a:r>
              <a:rPr lang="en-US" altLang="en-US" dirty="0"/>
              <a:t>к</a:t>
            </a:r>
            <a:r>
              <a:rPr lang="en-US" altLang="en-US" dirty="0"/>
              <a:t> </a:t>
            </a:r>
            <a:r>
              <a:rPr lang="en-US" altLang="en-US" dirty="0"/>
              <a:t>ним</a:t>
            </a:r>
            <a:r>
              <a:rPr lang="en-US" altLang="en-US" dirty="0"/>
              <a:t> </a:t>
            </a:r>
            <a:r>
              <a:rPr lang="en-US" altLang="en-US" dirty="0"/>
              <a:t>осуществляется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числовых</a:t>
            </a:r>
            <a:r>
              <a:rPr lang="en-US" altLang="en-US" dirty="0"/>
              <a:t> </a:t>
            </a:r>
            <a:r>
              <a:rPr lang="en-US" altLang="en-US" dirty="0"/>
              <a:t>индексов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colors= ["green", "aqua", " blue"];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(colors[1]); //"aqua"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colors [3] = "yellow";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(colors); // ["green", "aqua", " blue", "yellow"]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Массивы в </a:t>
            </a:r>
            <a:r>
              <a:rPr lang="en-US" altLang="en-US" dirty="0"/>
              <a:t>JS </a:t>
            </a:r>
            <a:r>
              <a:rPr lang="ru-RU" altLang="en-US" dirty="0"/>
              <a:t>– д</a:t>
            </a:r>
            <a:r>
              <a:rPr lang="en-US" altLang="en-US" dirty="0"/>
              <a:t>инамические. Длина может увеличиваться</a:t>
            </a:r>
            <a:r>
              <a:rPr lang="en-US" altLang="en-US" dirty="0"/>
              <a:t>/</a:t>
            </a:r>
            <a:r>
              <a:rPr lang="ru-RU" altLang="en-US" dirty="0"/>
              <a:t>уменьшаться в процессе работы с массивом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</a:t>
            </a:r>
            <a:r>
              <a:rPr lang="en-US" altLang="en-US" dirty="0" err="1"/>
              <a:t>typeof</a:t>
            </a:r>
            <a:r>
              <a:rPr lang="en-US" altLang="en-US" dirty="0"/>
              <a:t> colors); //object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/>
              <a:t>Доступ</a:t>
            </a:r>
            <a:r>
              <a:rPr lang="en-US" altLang="en-US" b="1" dirty="0"/>
              <a:t> </a:t>
            </a:r>
            <a:r>
              <a:rPr lang="en-US" altLang="en-US" b="1" dirty="0"/>
              <a:t>к</a:t>
            </a:r>
            <a:r>
              <a:rPr lang="en-US" altLang="en-US" b="1" dirty="0"/>
              <a:t> </a:t>
            </a:r>
            <a:r>
              <a:rPr lang="en-US" altLang="en-US" b="1" dirty="0"/>
              <a:t>свойствам</a:t>
            </a:r>
            <a:r>
              <a:rPr lang="en-US" altLang="en-US" b="1" dirty="0"/>
              <a:t> </a:t>
            </a:r>
            <a:r>
              <a:rPr lang="en-US" altLang="en-US" b="1" dirty="0"/>
              <a:t>и</a:t>
            </a:r>
            <a:r>
              <a:rPr lang="en-US" altLang="en-US" b="1" dirty="0"/>
              <a:t> </a:t>
            </a:r>
            <a:r>
              <a:rPr lang="en-US" altLang="en-US" b="1" dirty="0"/>
              <a:t>методам</a:t>
            </a:r>
            <a:r>
              <a:rPr lang="en-US" altLang="en-US" b="1" dirty="0"/>
              <a:t> </a:t>
            </a:r>
            <a:r>
              <a:rPr lang="en-US" altLang="en-US" b="1" dirty="0"/>
              <a:t>массива</a:t>
            </a:r>
            <a:r>
              <a:rPr lang="en-US" altLang="en-US" dirty="0"/>
              <a:t> -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оператора</a:t>
            </a:r>
            <a:r>
              <a:rPr lang="en-US" altLang="en-US" dirty="0"/>
              <a:t> " </a:t>
            </a:r>
            <a:r>
              <a:rPr lang="en-US" altLang="en-US" dirty="0"/>
              <a:t>точка</a:t>
            </a:r>
            <a:r>
              <a:rPr lang="en-US" altLang="en-US" dirty="0"/>
              <a:t>":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</a:t>
            </a:r>
            <a:r>
              <a:rPr lang="en-US" altLang="en-US" dirty="0" err="1"/>
              <a:t>colors.length</a:t>
            </a:r>
            <a:r>
              <a:rPr lang="en-US" altLang="en-US" dirty="0"/>
              <a:t>); // 4 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Заголовок 104870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Функции</a:t>
            </a:r>
            <a:endParaRPr lang="ru-RU"/>
          </a:p>
        </p:txBody>
      </p:sp>
      <p:sp>
        <p:nvSpPr>
          <p:cNvPr id="1048709" name="Объект 1048708"/>
          <p:cNvSpPr>
            <a:spLocks noGrp="1"/>
          </p:cNvSpPr>
          <p:nvPr>
            <p:ph idx="1"/>
          </p:nvPr>
        </p:nvSpPr>
        <p:spPr>
          <a:xfrm>
            <a:off x="864382" y="2489200"/>
            <a:ext cx="7631918" cy="3759200"/>
          </a:xfrm>
        </p:spPr>
        <p:txBody>
          <a:bodyPr>
            <a:normAutofit fontScale="93214"/>
          </a:bodyPr>
          <a:lstStyle/>
          <a:p>
            <a:pPr marL="0" indent="0">
              <a:buNone/>
            </a:pPr>
            <a:r>
              <a:rPr lang="en-US" b="1" dirty="0"/>
              <a:t>Функции</a:t>
            </a:r>
            <a:r>
              <a:rPr lang="en-US" altLang="en-US" dirty="0"/>
              <a:t> - </a:t>
            </a:r>
            <a:r>
              <a:rPr lang="en-US" altLang="en-US" dirty="0"/>
              <a:t>это</a:t>
            </a:r>
            <a:r>
              <a:rPr lang="en-US" altLang="en-US" dirty="0"/>
              <a:t> </a:t>
            </a:r>
            <a:r>
              <a:rPr lang="en-US" altLang="en-US" dirty="0"/>
              <a:t>вид</a:t>
            </a:r>
            <a:r>
              <a:rPr lang="en-US" altLang="en-US" dirty="0"/>
              <a:t> </a:t>
            </a:r>
            <a:r>
              <a:rPr lang="en-US" altLang="en-US" dirty="0"/>
              <a:t>объектов</a:t>
            </a:r>
            <a:r>
              <a:rPr lang="en-US" altLang="en-US" dirty="0"/>
              <a:t>, </a:t>
            </a:r>
            <a:r>
              <a:rPr lang="en-US" altLang="en-US" dirty="0"/>
              <a:t>имеющих</a:t>
            </a:r>
            <a:r>
              <a:rPr lang="en-US" altLang="en-US" dirty="0"/>
              <a:t> </a:t>
            </a:r>
            <a:r>
              <a:rPr lang="en-US" altLang="en-US" dirty="0"/>
              <a:t>имя</a:t>
            </a:r>
            <a:r>
              <a:rPr lang="en-US" altLang="en-US" dirty="0"/>
              <a:t>, </a:t>
            </a:r>
            <a:r>
              <a:rPr lang="en-US" altLang="en-US" dirty="0"/>
              <a:t>возможность</a:t>
            </a:r>
            <a:r>
              <a:rPr lang="en-US" altLang="en-US" dirty="0"/>
              <a:t> </a:t>
            </a:r>
            <a:r>
              <a:rPr lang="en-US" altLang="en-US" dirty="0"/>
              <a:t>передать</a:t>
            </a:r>
            <a:r>
              <a:rPr lang="en-US" altLang="en-US" dirty="0"/>
              <a:t> </a:t>
            </a:r>
            <a:r>
              <a:rPr lang="en-US" altLang="en-US" dirty="0"/>
              <a:t>параметр</a:t>
            </a:r>
            <a:r>
              <a:rPr lang="en-US" altLang="en-US" dirty="0"/>
              <a:t>(-</a:t>
            </a:r>
            <a:r>
              <a:rPr lang="en-US" altLang="en-US" dirty="0"/>
              <a:t>ы</a:t>
            </a:r>
            <a:r>
              <a:rPr lang="en-US" altLang="en-US" dirty="0"/>
              <a:t>)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содержащих</a:t>
            </a:r>
            <a:r>
              <a:rPr lang="en-US" altLang="en-US" dirty="0"/>
              <a:t> </a:t>
            </a:r>
            <a:r>
              <a:rPr lang="en-US" altLang="en-US" dirty="0"/>
              <a:t>код</a:t>
            </a:r>
            <a:r>
              <a:rPr lang="en-US" altLang="en-US" dirty="0"/>
              <a:t>, </a:t>
            </a:r>
            <a:r>
              <a:rPr lang="en-US" altLang="en-US" dirty="0"/>
              <a:t>состоящий</a:t>
            </a:r>
            <a:r>
              <a:rPr lang="en-US" altLang="en-US" dirty="0"/>
              <a:t> </a:t>
            </a:r>
            <a:r>
              <a:rPr lang="en-US" altLang="en-US" dirty="0"/>
              <a:t>из</a:t>
            </a:r>
            <a:r>
              <a:rPr lang="en-US" altLang="en-US" dirty="0"/>
              <a:t> </a:t>
            </a:r>
            <a:r>
              <a:rPr lang="en-US" altLang="en-US" dirty="0"/>
              <a:t>одной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нескольких</a:t>
            </a:r>
            <a:r>
              <a:rPr lang="en-US" altLang="en-US" dirty="0"/>
              <a:t> </a:t>
            </a:r>
            <a:r>
              <a:rPr lang="en-US" altLang="en-US" dirty="0"/>
              <a:t>операций</a:t>
            </a:r>
            <a:r>
              <a:rPr lang="en-US" altLang="en-US" dirty="0"/>
              <a:t> </a:t>
            </a:r>
            <a:r>
              <a:rPr lang="en-US" altLang="en-US" dirty="0"/>
              <a:t>внутри</a:t>
            </a:r>
            <a:r>
              <a:rPr lang="en-US" altLang="en-US" dirty="0"/>
              <a:t> </a:t>
            </a:r>
            <a:r>
              <a:rPr lang="en-US" altLang="en-US" dirty="0"/>
              <a:t>фигурных</a:t>
            </a:r>
            <a:r>
              <a:rPr lang="en-US" altLang="en-US" dirty="0"/>
              <a:t> </a:t>
            </a:r>
            <a:r>
              <a:rPr lang="en-US" altLang="en-US" dirty="0"/>
              <a:t>скобок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/>
              <a:t>function </a:t>
            </a:r>
            <a:r>
              <a:rPr lang="en-US" altLang="en-US" b="1" dirty="0" err="1"/>
              <a:t>sayHello</a:t>
            </a:r>
            <a:r>
              <a:rPr lang="en-US" altLang="en-US" b="1" dirty="0"/>
              <a:t>(){ alert("Hello world"); }</a:t>
            </a:r>
            <a:endParaRPr lang="ru-RU" b="1" dirty="0"/>
          </a:p>
          <a:p>
            <a:pPr marL="0" indent="0">
              <a:buNone/>
            </a:pPr>
            <a:r>
              <a:rPr lang="en-US" altLang="en-US" dirty="0"/>
              <a:t>Функцию</a:t>
            </a:r>
            <a:r>
              <a:rPr lang="en-US" altLang="en-US" dirty="0"/>
              <a:t> </a:t>
            </a:r>
            <a:r>
              <a:rPr lang="en-US" altLang="en-US" dirty="0"/>
              <a:t>обязательно</a:t>
            </a:r>
            <a:r>
              <a:rPr lang="en-US" altLang="en-US" dirty="0"/>
              <a:t> </a:t>
            </a:r>
            <a:r>
              <a:rPr lang="en-US" altLang="en-US" dirty="0"/>
              <a:t>нужно</a:t>
            </a:r>
            <a:r>
              <a:rPr lang="en-US" altLang="en-US" dirty="0"/>
              <a:t> </a:t>
            </a:r>
            <a:r>
              <a:rPr lang="en-US" altLang="en-US" dirty="0"/>
              <a:t>вызвать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 err="1"/>
              <a:t>sayHello</a:t>
            </a:r>
            <a:r>
              <a:rPr lang="en-US" altLang="en-US" b="1" dirty="0"/>
              <a:t>();</a:t>
            </a:r>
            <a:endParaRPr lang="ru-RU" b="1" dirty="0"/>
          </a:p>
          <a:p>
            <a:pPr marL="0" indent="0">
              <a:buNone/>
            </a:pPr>
            <a:r>
              <a:rPr lang="en-US" altLang="en-US" dirty="0"/>
              <a:t>Функция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параметром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/>
              <a:t>function </a:t>
            </a:r>
            <a:r>
              <a:rPr lang="en-US" altLang="en-US" b="1" dirty="0" err="1"/>
              <a:t>sayHello</a:t>
            </a:r>
            <a:r>
              <a:rPr lang="en-US" altLang="en-US" b="1" dirty="0"/>
              <a:t>(name){ alert("Hello "+ name); }</a:t>
            </a:r>
            <a:endParaRPr lang="ru-RU" b="1" dirty="0"/>
          </a:p>
          <a:p>
            <a:pPr marL="0" indent="0">
              <a:buNone/>
            </a:pPr>
            <a:r>
              <a:rPr lang="en-US" altLang="en-US" dirty="0"/>
              <a:t>Вызов</a:t>
            </a:r>
            <a:r>
              <a:rPr lang="en-US" altLang="en-US" dirty="0"/>
              <a:t> </a:t>
            </a:r>
            <a:r>
              <a:rPr lang="en-US" altLang="en-US" dirty="0"/>
              <a:t>функции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аргументом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 err="1"/>
              <a:t>sayHello</a:t>
            </a:r>
            <a:r>
              <a:rPr lang="en-US" altLang="en-US" b="1" dirty="0"/>
              <a:t> ("Julia ");</a:t>
            </a:r>
            <a:endParaRPr lang="ru-RU" b="1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66825" y="2628899"/>
            <a:ext cx="746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1"/>
              </a:rPr>
              <a:t>Википедия</a:t>
            </a:r>
            <a:r>
              <a:rPr lang="ru-RU" dirty="0"/>
              <a:t> о </a:t>
            </a:r>
            <a:r>
              <a:rPr lang="en-US" dirty="0" err="1"/>
              <a:t>JavaScipt</a:t>
            </a:r>
            <a:endParaRPr lang="en-US" dirty="0"/>
          </a:p>
          <a:p>
            <a:r>
              <a:rPr lang="ru-RU" dirty="0">
                <a:hlinkClick r:id="rId2"/>
              </a:rPr>
              <a:t>Википедия</a:t>
            </a:r>
            <a:r>
              <a:rPr lang="ru-RU" dirty="0"/>
              <a:t> о </a:t>
            </a:r>
            <a:r>
              <a:rPr lang="ru-RU" dirty="0" err="1"/>
              <a:t>Брендане</a:t>
            </a:r>
            <a:r>
              <a:rPr lang="ru-RU" dirty="0"/>
              <a:t> Эйхе</a:t>
            </a:r>
            <a:endParaRPr lang="en-US" dirty="0"/>
          </a:p>
          <a:p>
            <a:r>
              <a:rPr lang="en-US" dirty="0">
                <a:hlinkClick r:id="rId3"/>
              </a:rPr>
              <a:t>Medium</a:t>
            </a:r>
            <a:r>
              <a:rPr lang="en-US" dirty="0"/>
              <a:t> </a:t>
            </a:r>
            <a:r>
              <a:rPr lang="ru-RU" dirty="0"/>
              <a:t>об</a:t>
            </a:r>
            <a:r>
              <a:rPr lang="en-US" dirty="0"/>
              <a:t> </a:t>
            </a:r>
            <a:r>
              <a:rPr lang="ru-RU" dirty="0"/>
              <a:t>истории </a:t>
            </a:r>
            <a:r>
              <a:rPr lang="en-US" dirty="0"/>
              <a:t>JS</a:t>
            </a:r>
            <a:endParaRPr lang="ru-RU" dirty="0"/>
          </a:p>
          <a:p>
            <a:r>
              <a:rPr lang="ru-RU" dirty="0" err="1">
                <a:hlinkClick r:id="rId4"/>
              </a:rPr>
              <a:t>Хабр</a:t>
            </a:r>
            <a:r>
              <a:rPr lang="ru-RU" dirty="0"/>
              <a:t> об истории </a:t>
            </a:r>
            <a:r>
              <a:rPr lang="en-US" dirty="0"/>
              <a:t>JS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Что</a:t>
            </a:r>
            <a:r>
              <a:rPr lang="en-US" altLang="en-US"/>
              <a:t> </a:t>
            </a:r>
            <a:r>
              <a:rPr lang="en-US" altLang="en-US"/>
              <a:t>такое</a:t>
            </a:r>
            <a:r>
              <a:rPr lang="en-US" altLang="en-US"/>
              <a:t> </a:t>
            </a:r>
            <a:r>
              <a:rPr lang="en-US" altLang="en-US"/>
              <a:t>JavaScript?</a:t>
            </a:r>
            <a:endParaRPr lang="ru-RU"/>
          </a:p>
        </p:txBody>
      </p:sp>
      <p:sp>
        <p:nvSpPr>
          <p:cNvPr id="1048594" name="Объект 1048593"/>
          <p:cNvSpPr>
            <a:spLocks noGrp="1"/>
          </p:cNvSpPr>
          <p:nvPr>
            <p:ph idx="1"/>
          </p:nvPr>
        </p:nvSpPr>
        <p:spPr/>
        <p:txBody>
          <a:bodyPr>
            <a:normAutofit fontScale="93571" lnSpcReduction="10000"/>
          </a:bodyPr>
          <a:lstStyle/>
          <a:p>
            <a:r>
              <a:rPr lang="en-US"/>
              <a:t>Это</a:t>
            </a:r>
            <a:r>
              <a:rPr lang="en-US" altLang="en-US"/>
              <a:t> </a:t>
            </a:r>
            <a:r>
              <a:rPr lang="en-US" altLang="en-US"/>
              <a:t>клиентский</a:t>
            </a:r>
            <a:r>
              <a:rPr lang="en-US" altLang="en-US"/>
              <a:t> </a:t>
            </a:r>
            <a:r>
              <a:rPr lang="en-US" altLang="en-US"/>
              <a:t>язык</a:t>
            </a:r>
            <a:r>
              <a:rPr lang="en-US" altLang="en-US"/>
              <a:t> </a:t>
            </a:r>
            <a:r>
              <a:rPr lang="en-US" altLang="en-US"/>
              <a:t>программирования</a:t>
            </a:r>
            <a:r>
              <a:rPr lang="en-US" altLang="en-US"/>
              <a:t>, </a:t>
            </a:r>
            <a:r>
              <a:rPr lang="en-US" altLang="en-US"/>
              <a:t>т</a:t>
            </a:r>
            <a:r>
              <a:rPr lang="en-US" altLang="en-US"/>
              <a:t>.</a:t>
            </a:r>
            <a:r>
              <a:rPr lang="en-US" altLang="en-US"/>
              <a:t>е</a:t>
            </a:r>
            <a:r>
              <a:rPr lang="en-US" altLang="en-US"/>
              <a:t>. </a:t>
            </a:r>
            <a:r>
              <a:rPr lang="en-US" altLang="en-US"/>
              <a:t>весь</a:t>
            </a:r>
            <a:r>
              <a:rPr lang="en-US" altLang="en-US"/>
              <a:t> </a:t>
            </a:r>
            <a:r>
              <a:rPr lang="en-US" altLang="en-US"/>
              <a:t>код</a:t>
            </a:r>
            <a:r>
              <a:rPr lang="en-US" altLang="en-US"/>
              <a:t> </a:t>
            </a:r>
            <a:r>
              <a:rPr lang="en-US" altLang="en-US"/>
              <a:t>выполняется</a:t>
            </a:r>
            <a:r>
              <a:rPr lang="en-US" altLang="en-US"/>
              <a:t> </a:t>
            </a:r>
            <a:r>
              <a:rPr lang="en-US" altLang="en-US"/>
              <a:t>на</a:t>
            </a:r>
            <a:r>
              <a:rPr lang="en-US" altLang="en-US"/>
              <a:t> </a:t>
            </a:r>
            <a:r>
              <a:rPr lang="en-US" altLang="en-US"/>
              <a:t>машине</a:t>
            </a:r>
            <a:r>
              <a:rPr lang="en-US" altLang="en-US"/>
              <a:t> (</a:t>
            </a:r>
            <a:r>
              <a:rPr lang="en-US" altLang="en-US"/>
              <a:t>компьютере</a:t>
            </a:r>
            <a:r>
              <a:rPr lang="en-US" altLang="en-US"/>
              <a:t>) </a:t>
            </a:r>
            <a:r>
              <a:rPr lang="en-US" altLang="en-US"/>
              <a:t>того</a:t>
            </a:r>
            <a:r>
              <a:rPr lang="en-US" altLang="en-US"/>
              <a:t> </a:t>
            </a:r>
            <a:r>
              <a:rPr lang="en-US" altLang="en-US"/>
              <a:t>пользователя</a:t>
            </a:r>
            <a:r>
              <a:rPr lang="en-US" altLang="en-US"/>
              <a:t>, </a:t>
            </a:r>
            <a:r>
              <a:rPr lang="en-US" altLang="en-US"/>
              <a:t>который</a:t>
            </a:r>
            <a:r>
              <a:rPr lang="en-US" altLang="en-US"/>
              <a:t> </a:t>
            </a:r>
            <a:r>
              <a:rPr lang="en-US" altLang="en-US"/>
              <a:t>его</a:t>
            </a:r>
            <a:r>
              <a:rPr lang="en-US" altLang="en-US"/>
              <a:t> </a:t>
            </a:r>
            <a:r>
              <a:rPr lang="en-US" altLang="en-US"/>
              <a:t>загрузил</a:t>
            </a:r>
            <a:endParaRPr lang="ru-RU"/>
          </a:p>
          <a:p>
            <a:r>
              <a:rPr lang="en-US" altLang="en-US"/>
              <a:t>JavaScript </a:t>
            </a:r>
            <a:r>
              <a:rPr lang="en-US" altLang="en-US"/>
              <a:t>работает</a:t>
            </a:r>
            <a:r>
              <a:rPr lang="en-US" altLang="en-US"/>
              <a:t> </a:t>
            </a:r>
            <a:r>
              <a:rPr lang="en-US" altLang="en-US"/>
              <a:t>с</a:t>
            </a:r>
            <a:r>
              <a:rPr lang="en-US" altLang="en-US"/>
              <a:t> </a:t>
            </a:r>
            <a:r>
              <a:rPr lang="en-US" altLang="en-US"/>
              <a:t>html-</a:t>
            </a:r>
            <a:r>
              <a:rPr lang="en-US" altLang="en-US"/>
              <a:t>страницами</a:t>
            </a:r>
            <a:r>
              <a:rPr lang="en-US" altLang="en-US"/>
              <a:t>, </a:t>
            </a:r>
            <a:r>
              <a:rPr lang="en-US" altLang="en-US"/>
              <a:t>поэтому</a:t>
            </a:r>
            <a:r>
              <a:rPr lang="en-US" altLang="en-US"/>
              <a:t> "</a:t>
            </a:r>
            <a:r>
              <a:rPr lang="en-US" altLang="en-US"/>
              <a:t>исполнителем</a:t>
            </a:r>
            <a:r>
              <a:rPr lang="en-US" altLang="en-US"/>
              <a:t>" </a:t>
            </a:r>
            <a:r>
              <a:rPr lang="en-US" altLang="en-US"/>
              <a:t>кода</a:t>
            </a:r>
            <a:r>
              <a:rPr lang="en-US" altLang="en-US"/>
              <a:t> </a:t>
            </a:r>
            <a:r>
              <a:rPr lang="en-US" altLang="en-US"/>
              <a:t>является</a:t>
            </a:r>
            <a:r>
              <a:rPr lang="en-US" altLang="en-US"/>
              <a:t> </a:t>
            </a:r>
            <a:r>
              <a:rPr lang="en-US" altLang="en-US"/>
              <a:t>интерпретатор</a:t>
            </a:r>
            <a:r>
              <a:rPr lang="en-US" altLang="en-US"/>
              <a:t> </a:t>
            </a:r>
            <a:r>
              <a:rPr lang="en-US" altLang="en-US"/>
              <a:t>JavaScript, </a:t>
            </a:r>
            <a:r>
              <a:rPr lang="en-US" altLang="en-US"/>
              <a:t>который</a:t>
            </a:r>
            <a:r>
              <a:rPr lang="en-US" altLang="en-US"/>
              <a:t> </a:t>
            </a:r>
            <a:r>
              <a:rPr lang="en-US" altLang="en-US"/>
              <a:t>встроен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любой</a:t>
            </a:r>
            <a:r>
              <a:rPr lang="en-US" altLang="en-US"/>
              <a:t> </a:t>
            </a:r>
            <a:r>
              <a:rPr lang="en-US" altLang="en-US"/>
              <a:t>браузер</a:t>
            </a:r>
            <a:endParaRPr lang="ru-RU"/>
          </a:p>
          <a:p>
            <a:r>
              <a:rPr lang="en-US" altLang="en-US"/>
              <a:t>Реализация</a:t>
            </a:r>
            <a:r>
              <a:rPr lang="en-US" altLang="en-US"/>
              <a:t> </a:t>
            </a:r>
            <a:r>
              <a:rPr lang="en-US" altLang="en-US"/>
              <a:t>интерпретатора</a:t>
            </a:r>
            <a:r>
              <a:rPr lang="en-US" altLang="en-US"/>
              <a:t> </a:t>
            </a:r>
            <a:r>
              <a:rPr lang="en-US" altLang="en-US"/>
              <a:t>может</a:t>
            </a:r>
            <a:r>
              <a:rPr lang="en-US" altLang="en-US"/>
              <a:t> </a:t>
            </a:r>
            <a:r>
              <a:rPr lang="en-US" altLang="en-US"/>
              <a:t>меняться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зависимости</a:t>
            </a:r>
            <a:r>
              <a:rPr lang="en-US" altLang="en-US"/>
              <a:t> </a:t>
            </a:r>
            <a:r>
              <a:rPr lang="en-US" altLang="en-US"/>
              <a:t>от</a:t>
            </a:r>
            <a:r>
              <a:rPr lang="en-US" altLang="en-US"/>
              <a:t> </a:t>
            </a:r>
            <a:r>
              <a:rPr lang="en-US" altLang="en-US"/>
              <a:t>браузера</a:t>
            </a:r>
            <a:r>
              <a:rPr lang="en-US" altLang="en-US"/>
              <a:t>, </a:t>
            </a:r>
            <a:r>
              <a:rPr lang="en-US" altLang="en-US"/>
              <a:t>поэтому</a:t>
            </a:r>
            <a:r>
              <a:rPr lang="en-US" altLang="en-US"/>
              <a:t> </a:t>
            </a:r>
            <a:r>
              <a:rPr lang="en-US" altLang="en-US"/>
              <a:t>не</a:t>
            </a:r>
            <a:r>
              <a:rPr lang="en-US" altLang="en-US"/>
              <a:t> </a:t>
            </a:r>
            <a:r>
              <a:rPr lang="en-US" altLang="en-US"/>
              <a:t>всегда</a:t>
            </a:r>
            <a:r>
              <a:rPr lang="en-US" altLang="en-US"/>
              <a:t> </a:t>
            </a:r>
            <a:r>
              <a:rPr lang="en-US" altLang="en-US"/>
              <a:t>один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тот</a:t>
            </a:r>
            <a:r>
              <a:rPr lang="en-US" altLang="en-US"/>
              <a:t> </a:t>
            </a:r>
            <a:r>
              <a:rPr lang="en-US" altLang="en-US"/>
              <a:t>же</a:t>
            </a:r>
            <a:r>
              <a:rPr lang="en-US" altLang="en-US"/>
              <a:t> </a:t>
            </a:r>
            <a:r>
              <a:rPr lang="en-US" altLang="en-US"/>
              <a:t>код</a:t>
            </a:r>
            <a:r>
              <a:rPr lang="en-US" altLang="en-US"/>
              <a:t> </a:t>
            </a:r>
            <a:r>
              <a:rPr lang="en-US" altLang="en-US"/>
              <a:t>может</a:t>
            </a:r>
            <a:r>
              <a:rPr lang="en-US" altLang="en-US"/>
              <a:t> </a:t>
            </a:r>
            <a:r>
              <a:rPr lang="en-US" altLang="en-US"/>
              <a:t>одинаково</a:t>
            </a:r>
            <a:r>
              <a:rPr lang="en-US" altLang="en-US"/>
              <a:t> </a:t>
            </a:r>
            <a:r>
              <a:rPr lang="en-US" altLang="en-US"/>
              <a:t>работать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разных</a:t>
            </a:r>
            <a:r>
              <a:rPr lang="en-US" altLang="en-US"/>
              <a:t> </a:t>
            </a:r>
            <a:r>
              <a:rPr lang="en-US" altLang="en-US"/>
              <a:t>браузерах</a:t>
            </a:r>
            <a:endParaRPr lang="ru-RU"/>
          </a:p>
          <a:p>
            <a:r>
              <a:rPr lang="en-US" altLang="en-US"/>
              <a:t>Существует</a:t>
            </a:r>
            <a:r>
              <a:rPr lang="en-US" altLang="en-US"/>
              <a:t> </a:t>
            </a:r>
            <a:r>
              <a:rPr lang="en-US" altLang="en-US"/>
              <a:t>несколько</a:t>
            </a:r>
            <a:r>
              <a:rPr lang="en-US" altLang="en-US"/>
              <a:t> </a:t>
            </a:r>
            <a:r>
              <a:rPr lang="en-US" altLang="en-US"/>
              <a:t>стандартов</a:t>
            </a:r>
            <a:r>
              <a:rPr lang="en-US" altLang="en-US"/>
              <a:t> </a:t>
            </a:r>
            <a:r>
              <a:rPr lang="en-US" altLang="en-US"/>
              <a:t>JS. </a:t>
            </a:r>
            <a:r>
              <a:rPr lang="en-US" altLang="en-US"/>
              <a:t>Самыми</a:t>
            </a:r>
            <a:r>
              <a:rPr lang="en-US" altLang="en-US"/>
              <a:t> </a:t>
            </a:r>
            <a:r>
              <a:rPr lang="en-US" altLang="en-US"/>
              <a:t>значимыми</a:t>
            </a:r>
            <a:r>
              <a:rPr lang="en-US" altLang="en-US"/>
              <a:t> </a:t>
            </a:r>
            <a:r>
              <a:rPr lang="en-US" altLang="en-US"/>
              <a:t>по</a:t>
            </a:r>
            <a:r>
              <a:rPr lang="en-US" altLang="en-US"/>
              <a:t> </a:t>
            </a:r>
            <a:r>
              <a:rPr lang="en-US" altLang="en-US"/>
              <a:t>количеству</a:t>
            </a:r>
            <a:r>
              <a:rPr lang="en-US" altLang="en-US"/>
              <a:t> </a:t>
            </a:r>
            <a:r>
              <a:rPr lang="en-US" altLang="en-US"/>
              <a:t>внесенных</a:t>
            </a:r>
            <a:r>
              <a:rPr lang="en-US" altLang="en-US"/>
              <a:t> </a:t>
            </a:r>
            <a:r>
              <a:rPr lang="en-US" altLang="en-US"/>
              <a:t>изменений</a:t>
            </a:r>
            <a:r>
              <a:rPr lang="en-US" altLang="en-US"/>
              <a:t> </a:t>
            </a:r>
            <a:r>
              <a:rPr lang="en-US" altLang="en-US"/>
              <a:t>являются</a:t>
            </a:r>
            <a:r>
              <a:rPr lang="en-US" altLang="en-US"/>
              <a:t> </a:t>
            </a:r>
            <a:r>
              <a:rPr lang="en-US" altLang="en-US"/>
              <a:t>ES5 (EcmaScript2012) 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ES6 (EcmaScript2015)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</a:t>
            </a:r>
            <a:r>
              <a:rPr lang="en-US" altLang="en-US"/>
              <a:t> </a:t>
            </a:r>
            <a:r>
              <a:rPr lang="en-US" altLang="en-US"/>
              <a:t>встраивается</a:t>
            </a:r>
            <a:r>
              <a:rPr lang="en-US" altLang="en-US"/>
              <a:t> </a:t>
            </a:r>
            <a:r>
              <a:rPr lang="en-US" altLang="en-US"/>
              <a:t>код</a:t>
            </a:r>
            <a:r>
              <a:rPr lang="en-US" altLang="en-US"/>
              <a:t> </a:t>
            </a:r>
            <a:r>
              <a:rPr lang="en-US" altLang="en-US"/>
              <a:t>на</a:t>
            </a:r>
            <a:r>
              <a:rPr lang="en-US" altLang="en-US"/>
              <a:t> </a:t>
            </a:r>
            <a:r>
              <a:rPr lang="en-US" altLang="en-US"/>
              <a:t>JavaScript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HTML?</a:t>
            </a:r>
            <a:endParaRPr lang="ru-RU"/>
          </a:p>
        </p:txBody>
      </p:sp>
      <p:sp>
        <p:nvSpPr>
          <p:cNvPr id="1048596" name="Объект 1048595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/>
              <a:t>В</a:t>
            </a:r>
            <a:r>
              <a:rPr lang="en-US" altLang="en-US"/>
              <a:t> </a:t>
            </a:r>
            <a:r>
              <a:rPr lang="en-US" altLang="en-US"/>
              <a:t>раздел</a:t>
            </a:r>
            <a:r>
              <a:rPr lang="en-US" altLang="en-US"/>
              <a:t> </a:t>
            </a:r>
            <a:r>
              <a:rPr lang="en-US" altLang="en-US"/>
              <a:t>&lt;head&gt; </a:t>
            </a:r>
            <a:r>
              <a:rPr lang="en-US" altLang="en-US"/>
              <a:t>или</a:t>
            </a:r>
            <a:r>
              <a:rPr lang="en-US" altLang="en-US"/>
              <a:t> &lt;body&gt;</a:t>
            </a:r>
            <a:r>
              <a:rPr lang="en-US" altLang="en-US"/>
              <a:t> </a:t>
            </a:r>
            <a:r>
              <a:rPr lang="en-US" altLang="en-US"/>
              <a:t>можно</a:t>
            </a:r>
            <a:r>
              <a:rPr lang="en-US" altLang="en-US"/>
              <a:t> </a:t>
            </a:r>
            <a:r>
              <a:rPr lang="en-US" altLang="en-US"/>
              <a:t>вставить</a:t>
            </a:r>
            <a:r>
              <a:rPr lang="en-US" altLang="en-US"/>
              <a:t> </a:t>
            </a:r>
            <a:r>
              <a:rPr lang="en-US" altLang="en-US"/>
              <a:t>теги</a:t>
            </a:r>
            <a:r>
              <a:rPr lang="en-US" altLang="en-US"/>
              <a:t> </a:t>
            </a:r>
            <a:r>
              <a:rPr lang="en-US" altLang="en-US"/>
              <a:t>&lt;script&gt;&lt;/script&gt;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внутри</a:t>
            </a:r>
            <a:r>
              <a:rPr lang="en-US" altLang="en-US"/>
              <a:t> </a:t>
            </a:r>
            <a:r>
              <a:rPr lang="en-US" altLang="en-US"/>
              <a:t>них</a:t>
            </a:r>
            <a:r>
              <a:rPr lang="en-US" altLang="en-US"/>
              <a:t> </a:t>
            </a:r>
            <a:r>
              <a:rPr lang="en-US" altLang="en-US"/>
              <a:t>записать</a:t>
            </a:r>
            <a:r>
              <a:rPr lang="en-US" altLang="en-US"/>
              <a:t> </a:t>
            </a:r>
            <a:r>
              <a:rPr lang="en-US" altLang="en-US"/>
              <a:t>код</a:t>
            </a:r>
            <a:r>
              <a:rPr lang="en-US" altLang="en-US"/>
              <a:t> </a:t>
            </a:r>
            <a:r>
              <a:rPr lang="en-US" altLang="en-US"/>
              <a:t>на</a:t>
            </a:r>
            <a:r>
              <a:rPr lang="en-US" altLang="en-US"/>
              <a:t> </a:t>
            </a:r>
            <a:r>
              <a:rPr lang="en-US" altLang="en-US"/>
              <a:t>языке</a:t>
            </a:r>
            <a:r>
              <a:rPr lang="en-US" altLang="en-US"/>
              <a:t> </a:t>
            </a:r>
            <a:r>
              <a:rPr lang="en-US" altLang="en-US"/>
              <a:t>JavaScript.</a:t>
            </a:r>
            <a:endParaRPr lang="ru-RU"/>
          </a:p>
          <a:p>
            <a:r>
              <a:rPr lang="en-US" altLang="en-US"/>
              <a:t>Например</a:t>
            </a:r>
            <a:r>
              <a:rPr lang="en-US" altLang="en-US"/>
              <a:t>:</a:t>
            </a:r>
            <a:endParaRPr lang="ru-RU"/>
          </a:p>
          <a:p>
            <a:r>
              <a:rPr lang="en-US" altLang="en-US"/>
              <a:t>&lt;script&gt;</a:t>
            </a:r>
            <a:endParaRPr lang="ru-RU"/>
          </a:p>
          <a:p>
            <a:r>
              <a:rPr lang="en-US" altLang="en-US"/>
              <a:t>alert("Hello world!");</a:t>
            </a:r>
            <a:endParaRPr lang="ru-RU"/>
          </a:p>
          <a:p>
            <a:r>
              <a:rPr lang="en-US" altLang="en-US"/>
              <a:t>&lt;/script&gt;</a:t>
            </a:r>
            <a:endParaRPr lang="ru-RU"/>
          </a:p>
          <a:p>
            <a:r>
              <a:rPr lang="en-US" altLang="en-US"/>
              <a:t>Все</a:t>
            </a:r>
            <a:r>
              <a:rPr lang="en-US" altLang="en-US"/>
              <a:t>, </a:t>
            </a:r>
            <a:r>
              <a:rPr lang="en-US" altLang="en-US"/>
              <a:t>что</a:t>
            </a:r>
            <a:r>
              <a:rPr lang="en-US" altLang="en-US"/>
              <a:t> </a:t>
            </a:r>
            <a:r>
              <a:rPr lang="en-US" altLang="en-US"/>
              <a:t>находится</a:t>
            </a:r>
            <a:r>
              <a:rPr lang="en-US" altLang="en-US"/>
              <a:t> </a:t>
            </a:r>
            <a:r>
              <a:rPr lang="en-US" altLang="en-US"/>
              <a:t>между</a:t>
            </a:r>
            <a:r>
              <a:rPr lang="en-US" altLang="en-US"/>
              <a:t> </a:t>
            </a:r>
            <a:r>
              <a:rPr lang="en-US" altLang="en-US"/>
              <a:t>этими</a:t>
            </a:r>
            <a:r>
              <a:rPr lang="en-US" altLang="en-US"/>
              <a:t> </a:t>
            </a:r>
            <a:r>
              <a:rPr lang="en-US" altLang="en-US"/>
              <a:t>тегами</a:t>
            </a:r>
            <a:r>
              <a:rPr lang="en-US" altLang="en-US"/>
              <a:t> </a:t>
            </a:r>
            <a:r>
              <a:rPr lang="en-US" altLang="en-US"/>
              <a:t>является</a:t>
            </a:r>
            <a:r>
              <a:rPr lang="en-US" altLang="en-US"/>
              <a:t> </a:t>
            </a:r>
            <a:r>
              <a:rPr lang="en-US" altLang="en-US"/>
              <a:t>областью</a:t>
            </a:r>
            <a:r>
              <a:rPr lang="en-US" altLang="en-US"/>
              <a:t> </a:t>
            </a:r>
            <a:r>
              <a:rPr lang="en-US" altLang="en-US"/>
              <a:t>JavaScript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не</a:t>
            </a:r>
            <a:r>
              <a:rPr lang="en-US" altLang="en-US"/>
              <a:t> </a:t>
            </a:r>
            <a:r>
              <a:rPr lang="en-US" altLang="en-US"/>
              <a:t>должно</a:t>
            </a:r>
            <a:r>
              <a:rPr lang="en-US" altLang="en-US"/>
              <a:t> </a:t>
            </a:r>
            <a:r>
              <a:rPr lang="en-US" altLang="en-US"/>
              <a:t>содержать</a:t>
            </a:r>
            <a:r>
              <a:rPr lang="en-US" altLang="en-US"/>
              <a:t> </a:t>
            </a:r>
            <a:r>
              <a:rPr lang="en-US" altLang="en-US"/>
              <a:t>ни</a:t>
            </a:r>
            <a:r>
              <a:rPr lang="en-US" altLang="en-US"/>
              <a:t> </a:t>
            </a:r>
            <a:r>
              <a:rPr lang="en-US" altLang="en-US"/>
              <a:t>разметки</a:t>
            </a:r>
            <a:r>
              <a:rPr lang="en-US" altLang="en-US"/>
              <a:t>, </a:t>
            </a:r>
            <a:r>
              <a:rPr lang="en-US" altLang="en-US"/>
              <a:t>ни</a:t>
            </a:r>
            <a:r>
              <a:rPr lang="en-US" altLang="en-US"/>
              <a:t> </a:t>
            </a:r>
            <a:r>
              <a:rPr lang="en-US" altLang="en-US"/>
              <a:t>css</a:t>
            </a:r>
            <a:r>
              <a:rPr lang="en-US" altLang="en-US"/>
              <a:t>- </a:t>
            </a:r>
            <a:r>
              <a:rPr lang="en-US" altLang="en-US"/>
              <a:t>форматирования</a:t>
            </a:r>
            <a:r>
              <a:rPr lang="en-US" altLang="en-US"/>
              <a:t>, </a:t>
            </a:r>
            <a:r>
              <a:rPr lang="en-US" altLang="en-US"/>
              <a:t>если</a:t>
            </a:r>
            <a:r>
              <a:rPr lang="en-US" altLang="en-US"/>
              <a:t> </a:t>
            </a:r>
            <a:r>
              <a:rPr lang="en-US" altLang="en-US"/>
              <a:t>они</a:t>
            </a:r>
            <a:r>
              <a:rPr lang="en-US" altLang="en-US"/>
              <a:t> </a:t>
            </a:r>
            <a:r>
              <a:rPr lang="en-US" altLang="en-US"/>
              <a:t>не</a:t>
            </a:r>
            <a:r>
              <a:rPr lang="en-US" altLang="en-US"/>
              <a:t> </a:t>
            </a:r>
            <a:r>
              <a:rPr lang="en-US" altLang="en-US"/>
              <a:t>являются</a:t>
            </a:r>
            <a:r>
              <a:rPr lang="en-US" altLang="en-US"/>
              <a:t> </a:t>
            </a:r>
            <a:r>
              <a:rPr lang="en-US" altLang="en-US"/>
              <a:t>строками</a:t>
            </a:r>
            <a:r>
              <a:rPr lang="en-US" altLang="en-US"/>
              <a:t>.</a:t>
            </a:r>
            <a:endParaRPr lang="ru-RU"/>
          </a:p>
          <a:p>
            <a:r>
              <a:rPr lang="en-US" altLang="en-US"/>
              <a:t>Такой</a:t>
            </a:r>
            <a:r>
              <a:rPr lang="en-US" altLang="en-US"/>
              <a:t> </a:t>
            </a:r>
            <a:r>
              <a:rPr lang="en-US" altLang="en-US"/>
              <a:t>вариант</a:t>
            </a:r>
            <a:r>
              <a:rPr lang="en-US" altLang="en-US"/>
              <a:t> </a:t>
            </a:r>
            <a:r>
              <a:rPr lang="en-US" altLang="en-US"/>
              <a:t>встраивания</a:t>
            </a:r>
            <a:r>
              <a:rPr lang="en-US" altLang="en-US"/>
              <a:t> </a:t>
            </a:r>
            <a:r>
              <a:rPr lang="en-US" altLang="en-US"/>
              <a:t>JS</a:t>
            </a:r>
            <a:r>
              <a:rPr lang="en-US" altLang="en-US"/>
              <a:t>- </a:t>
            </a:r>
            <a:r>
              <a:rPr lang="en-US" altLang="en-US"/>
              <a:t>кода</a:t>
            </a:r>
            <a:r>
              <a:rPr lang="en-US" altLang="en-US"/>
              <a:t> </a:t>
            </a:r>
            <a:r>
              <a:rPr lang="en-US" altLang="en-US"/>
              <a:t>подразумевает</a:t>
            </a:r>
            <a:r>
              <a:rPr lang="en-US" altLang="en-US"/>
              <a:t>, </a:t>
            </a:r>
            <a:r>
              <a:rPr lang="en-US" altLang="en-US"/>
              <a:t>что</a:t>
            </a:r>
            <a:r>
              <a:rPr lang="en-US" altLang="en-US"/>
              <a:t> </a:t>
            </a:r>
            <a:r>
              <a:rPr lang="en-US" altLang="en-US"/>
              <a:t>он</a:t>
            </a:r>
            <a:r>
              <a:rPr lang="en-US" altLang="en-US"/>
              <a:t> </a:t>
            </a:r>
            <a:r>
              <a:rPr lang="en-US" altLang="en-US"/>
              <a:t>будет</a:t>
            </a:r>
            <a:r>
              <a:rPr lang="en-US" altLang="en-US"/>
              <a:t> </a:t>
            </a:r>
            <a:r>
              <a:rPr lang="en-US" altLang="en-US"/>
              <a:t>выполняться</a:t>
            </a:r>
            <a:r>
              <a:rPr lang="en-US" altLang="en-US"/>
              <a:t> </a:t>
            </a:r>
            <a:r>
              <a:rPr lang="en-US" altLang="en-US"/>
              <a:t>только</a:t>
            </a:r>
            <a:r>
              <a:rPr lang="en-US" altLang="en-US"/>
              <a:t> </a:t>
            </a:r>
            <a:r>
              <a:rPr lang="en-US" altLang="en-US"/>
              <a:t>на</a:t>
            </a:r>
            <a:r>
              <a:rPr lang="en-US" altLang="en-US"/>
              <a:t> </a:t>
            </a:r>
            <a:r>
              <a:rPr lang="en-US" altLang="en-US"/>
              <a:t>данной</a:t>
            </a:r>
            <a:r>
              <a:rPr lang="en-US" altLang="en-US"/>
              <a:t> </a:t>
            </a:r>
            <a:r>
              <a:rPr lang="en-US" altLang="en-US"/>
              <a:t>html-</a:t>
            </a:r>
            <a:r>
              <a:rPr lang="en-US" altLang="en-US"/>
              <a:t>странице</a:t>
            </a:r>
            <a:r>
              <a:rPr lang="en-US" altLang="en-US"/>
              <a:t>  </a:t>
            </a:r>
            <a:r>
              <a:rPr lang="en-US" altLang="en-US"/>
              <a:t>аналогично</a:t>
            </a:r>
            <a:r>
              <a:rPr lang="en-US" altLang="en-US"/>
              <a:t> </a:t>
            </a:r>
            <a:r>
              <a:rPr lang="en-US" altLang="en-US"/>
              <a:t>тому</a:t>
            </a:r>
            <a:r>
              <a:rPr lang="en-US" altLang="en-US"/>
              <a:t>, </a:t>
            </a:r>
            <a:r>
              <a:rPr lang="en-US" altLang="en-US"/>
              <a:t>что</a:t>
            </a:r>
            <a:r>
              <a:rPr lang="en-US" altLang="en-US"/>
              <a:t> </a:t>
            </a:r>
            <a:r>
              <a:rPr lang="en-US" altLang="en-US"/>
              <a:t>код</a:t>
            </a:r>
            <a:r>
              <a:rPr lang="en-US" altLang="en-US"/>
              <a:t> </a:t>
            </a:r>
            <a:r>
              <a:rPr lang="en-US" altLang="en-US"/>
              <a:t>css, </a:t>
            </a:r>
            <a:r>
              <a:rPr lang="en-US" altLang="en-US"/>
              <a:t>расположенный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телах</a:t>
            </a:r>
            <a:r>
              <a:rPr lang="en-US" altLang="en-US"/>
              <a:t> </a:t>
            </a:r>
            <a:r>
              <a:rPr lang="en-US" altLang="en-US"/>
              <a:t>&lt;style&gt;&lt;/style&gt;</a:t>
            </a:r>
            <a:r>
              <a:rPr lang="en-US" altLang="en-US"/>
              <a:t>, </a:t>
            </a:r>
            <a:r>
              <a:rPr lang="en-US" altLang="en-US"/>
              <a:t>работает</a:t>
            </a:r>
            <a:r>
              <a:rPr lang="en-US" altLang="en-US"/>
              <a:t> </a:t>
            </a:r>
            <a:r>
              <a:rPr lang="en-US" altLang="en-US"/>
              <a:t>только</a:t>
            </a:r>
            <a:r>
              <a:rPr lang="en-US" altLang="en-US"/>
              <a:t> </a:t>
            </a:r>
            <a:r>
              <a:rPr lang="en-US" altLang="en-US"/>
              <a:t>для</a:t>
            </a:r>
            <a:r>
              <a:rPr lang="en-US" altLang="en-US"/>
              <a:t> </a:t>
            </a:r>
            <a:r>
              <a:rPr lang="en-US" altLang="en-US"/>
              <a:t>данной</a:t>
            </a:r>
            <a:r>
              <a:rPr lang="en-US" altLang="en-US"/>
              <a:t> </a:t>
            </a:r>
            <a:r>
              <a:rPr lang="en-US" altLang="en-US"/>
              <a:t>страницы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Подключение</a:t>
            </a:r>
            <a:r>
              <a:rPr lang="en-US" altLang="en-US"/>
              <a:t> </a:t>
            </a:r>
            <a:r>
              <a:rPr lang="en-US" altLang="en-US"/>
              <a:t>js-</a:t>
            </a:r>
            <a:r>
              <a:rPr lang="en-US" altLang="en-US"/>
              <a:t>файла</a:t>
            </a:r>
            <a:endParaRPr lang="ru-RU"/>
          </a:p>
        </p:txBody>
      </p:sp>
      <p:sp>
        <p:nvSpPr>
          <p:cNvPr id="1048598" name="Объект 1048597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том</a:t>
            </a:r>
            <a:r>
              <a:rPr lang="en-US" altLang="en-US" dirty="0"/>
              <a:t> </a:t>
            </a:r>
            <a:r>
              <a:rPr lang="en-US" altLang="en-US" dirty="0"/>
              <a:t>случае</a:t>
            </a:r>
            <a:r>
              <a:rPr lang="en-US" altLang="en-US" dirty="0"/>
              <a:t>, </a:t>
            </a:r>
            <a:r>
              <a:rPr lang="en-US" altLang="en-US" dirty="0"/>
              <a:t>когда</a:t>
            </a:r>
            <a:r>
              <a:rPr lang="en-US" altLang="en-US" dirty="0"/>
              <a:t> </a:t>
            </a:r>
            <a:r>
              <a:rPr lang="en-US" altLang="en-US" dirty="0" err="1"/>
              <a:t>js</a:t>
            </a:r>
            <a:r>
              <a:rPr lang="en-US" altLang="en-US" dirty="0"/>
              <a:t>-</a:t>
            </a:r>
            <a:r>
              <a:rPr lang="en-US" altLang="en-US" dirty="0"/>
              <a:t>код</a:t>
            </a:r>
            <a:r>
              <a:rPr lang="en-US" altLang="en-US" dirty="0"/>
              <a:t> </a:t>
            </a:r>
            <a:r>
              <a:rPr lang="en-US" altLang="en-US" dirty="0"/>
              <a:t>должен</a:t>
            </a:r>
            <a:r>
              <a:rPr lang="en-US" altLang="en-US" dirty="0"/>
              <a:t> </a:t>
            </a:r>
            <a:r>
              <a:rPr lang="en-US" altLang="en-US" dirty="0"/>
              <a:t>выполняться</a:t>
            </a:r>
            <a:r>
              <a:rPr lang="en-US" altLang="en-US" dirty="0"/>
              <a:t> </a:t>
            </a:r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нескольких</a:t>
            </a:r>
            <a:r>
              <a:rPr lang="en-US" altLang="en-US" dirty="0"/>
              <a:t> </a:t>
            </a:r>
            <a:r>
              <a:rPr lang="en-US" altLang="en-US" dirty="0"/>
              <a:t>страниц</a:t>
            </a:r>
            <a:r>
              <a:rPr lang="en-US" altLang="en-US" dirty="0"/>
              <a:t> </a:t>
            </a:r>
            <a:r>
              <a:rPr lang="en-US" altLang="en-US" dirty="0"/>
              <a:t>сайта</a:t>
            </a:r>
            <a:r>
              <a:rPr lang="en-US" altLang="en-US" dirty="0"/>
              <a:t>, </a:t>
            </a:r>
            <a:r>
              <a:rPr lang="en-US" altLang="en-US" dirty="0"/>
              <a:t>его</a:t>
            </a:r>
            <a:r>
              <a:rPr lang="en-US" altLang="en-US" dirty="0"/>
              <a:t> </a:t>
            </a:r>
            <a:r>
              <a:rPr lang="en-US" altLang="en-US" dirty="0"/>
              <a:t>подключают</a:t>
            </a:r>
            <a:r>
              <a:rPr lang="en-US" altLang="en-US" dirty="0"/>
              <a:t>, </a:t>
            </a:r>
            <a:r>
              <a:rPr lang="en-US" alt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отдельный</a:t>
            </a:r>
            <a:r>
              <a:rPr lang="en-US" altLang="en-US" dirty="0"/>
              <a:t> </a:t>
            </a:r>
            <a:r>
              <a:rPr lang="en-US" altLang="en-US" dirty="0"/>
              <a:t>файл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расширением</a:t>
            </a:r>
            <a:r>
              <a:rPr lang="en-US" altLang="en-US" dirty="0"/>
              <a:t> </a:t>
            </a:r>
            <a:r>
              <a:rPr lang="en-US" altLang="en-US" dirty="0"/>
              <a:t>.</a:t>
            </a:r>
            <a:r>
              <a:rPr lang="en-US" altLang="en-US" dirty="0" err="1"/>
              <a:t>js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атрибута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&lt;script </a:t>
            </a:r>
            <a:r>
              <a:rPr lang="en-US" altLang="en-US" dirty="0" err="1"/>
              <a:t>src</a:t>
            </a:r>
            <a:r>
              <a:rPr lang="en-US" altLang="en-US" dirty="0"/>
              <a:t>="</a:t>
            </a:r>
            <a:r>
              <a:rPr lang="en-US" altLang="en-US" dirty="0" err="1"/>
              <a:t>js</a:t>
            </a:r>
            <a:r>
              <a:rPr lang="en-US" altLang="en-US" dirty="0"/>
              <a:t>/script.js"&gt;&lt;/script&gt;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      аналогично</a:t>
            </a:r>
            <a:r>
              <a:rPr lang="en-US" altLang="en-US" dirty="0"/>
              <a:t> </a:t>
            </a:r>
            <a:r>
              <a:rPr lang="en-US" altLang="en-US" dirty="0"/>
              <a:t>тому</a:t>
            </a:r>
            <a:r>
              <a:rPr lang="en-US" altLang="en-US" dirty="0"/>
              <a:t>, </a:t>
            </a:r>
            <a:r>
              <a:rPr lang="en-US" alt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помощью</a:t>
            </a:r>
            <a:r>
              <a:rPr lang="en-US" altLang="en-US" dirty="0"/>
              <a:t> </a:t>
            </a:r>
            <a:r>
              <a:rPr lang="en-US" altLang="en-US" dirty="0"/>
              <a:t>тега</a:t>
            </a:r>
            <a:r>
              <a:rPr lang="en-US" altLang="en-US" dirty="0"/>
              <a:t> </a:t>
            </a:r>
            <a:r>
              <a:rPr lang="en-US" altLang="en-US" dirty="0"/>
              <a:t>&lt;link ...&gt;  </a:t>
            </a:r>
            <a:r>
              <a:rPr lang="ru-RU" altLang="en-US" dirty="0"/>
              <a:t>  </a:t>
            </a:r>
            <a:r>
              <a:rPr lang="en-US" altLang="en-US" dirty="0"/>
              <a:t>подключают</a:t>
            </a:r>
            <a:r>
              <a:rPr lang="en-US" altLang="en-US" dirty="0"/>
              <a:t> </a:t>
            </a:r>
            <a:r>
              <a:rPr lang="en-US" altLang="en-US" dirty="0"/>
              <a:t>к</a:t>
            </a:r>
            <a:r>
              <a:rPr lang="en-US" altLang="en-US" dirty="0"/>
              <a:t> </a:t>
            </a:r>
            <a:r>
              <a:rPr lang="en-US" altLang="en-US" dirty="0"/>
              <a:t>страницам</a:t>
            </a:r>
            <a:r>
              <a:rPr lang="en-US" altLang="en-US" dirty="0"/>
              <a:t> </a:t>
            </a:r>
            <a:r>
              <a:rPr lang="en-US" altLang="en-US" dirty="0"/>
              <a:t>сайта</a:t>
            </a:r>
            <a:r>
              <a:rPr lang="en-US" altLang="en-US" dirty="0"/>
              <a:t> </a:t>
            </a:r>
            <a:r>
              <a:rPr lang="en-US" altLang="en-US" dirty="0" err="1"/>
              <a:t>css</a:t>
            </a:r>
            <a:r>
              <a:rPr lang="en-US" altLang="en-US" dirty="0"/>
              <a:t>-</a:t>
            </a:r>
            <a:r>
              <a:rPr lang="en-US" altLang="en-US" dirty="0"/>
              <a:t>стили</a:t>
            </a:r>
            <a:endParaRPr lang="ru-RU" dirty="0"/>
          </a:p>
          <a:p>
            <a:r>
              <a:rPr lang="en-US" altLang="en-US" dirty="0"/>
              <a:t>Между</a:t>
            </a:r>
            <a:r>
              <a:rPr lang="en-US" altLang="en-US" dirty="0"/>
              <a:t> </a:t>
            </a:r>
            <a:r>
              <a:rPr lang="en-US" altLang="en-US" dirty="0"/>
              <a:t>тегами</a:t>
            </a:r>
            <a:r>
              <a:rPr lang="en-US" altLang="en-US" dirty="0"/>
              <a:t> </a:t>
            </a:r>
            <a:r>
              <a:rPr lang="en-US" altLang="en-US" dirty="0"/>
              <a:t>&lt;script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="..."&gt;&lt;/script&gt; </a:t>
            </a:r>
            <a:r>
              <a:rPr lang="en-US" altLang="en-US" dirty="0"/>
              <a:t>ничего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пишут</a:t>
            </a:r>
            <a:r>
              <a:rPr lang="en-US" altLang="en-US" dirty="0"/>
              <a:t>, </a:t>
            </a:r>
            <a:r>
              <a:rPr lang="en-US" altLang="en-US" dirty="0"/>
              <a:t>т</a:t>
            </a:r>
            <a:r>
              <a:rPr lang="en-US" altLang="en-US" dirty="0"/>
              <a:t>.</a:t>
            </a:r>
            <a:r>
              <a:rPr lang="en-US" altLang="en-US" dirty="0"/>
              <a:t>к</a:t>
            </a:r>
            <a:r>
              <a:rPr lang="en-US" altLang="en-US" dirty="0"/>
              <a:t>. </a:t>
            </a:r>
            <a:r>
              <a:rPr lang="en-US" altLang="en-US" dirty="0"/>
              <a:t>он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будет</a:t>
            </a:r>
            <a:r>
              <a:rPr lang="en-US" altLang="en-US" dirty="0"/>
              <a:t> </a:t>
            </a:r>
            <a:r>
              <a:rPr lang="en-US" altLang="en-US" dirty="0"/>
              <a:t>выполнен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силу</a:t>
            </a:r>
            <a:r>
              <a:rPr lang="en-US" altLang="en-US" dirty="0"/>
              <a:t> </a:t>
            </a:r>
            <a:r>
              <a:rPr lang="en-US" altLang="en-US" dirty="0"/>
              <a:t>того</a:t>
            </a:r>
            <a:r>
              <a:rPr lang="en-US" altLang="en-US" dirty="0"/>
              <a:t>, </a:t>
            </a:r>
            <a:r>
              <a:rPr lang="en-US" altLang="en-US" dirty="0"/>
              <a:t>что</a:t>
            </a:r>
            <a:r>
              <a:rPr lang="en-US" altLang="en-US" dirty="0"/>
              <a:t>  </a:t>
            </a:r>
            <a:r>
              <a:rPr lang="en-US" altLang="en-US" dirty="0"/>
              <a:t>весь</a:t>
            </a:r>
            <a:r>
              <a:rPr lang="en-US" altLang="en-US" dirty="0"/>
              <a:t> </a:t>
            </a:r>
            <a:r>
              <a:rPr lang="en-US" altLang="en-US" dirty="0"/>
              <a:t>код</a:t>
            </a:r>
            <a:r>
              <a:rPr lang="en-US" altLang="en-US" dirty="0"/>
              <a:t> </a:t>
            </a:r>
            <a:r>
              <a:rPr lang="en-US" altLang="en-US" dirty="0"/>
              <a:t>подтягивается</a:t>
            </a:r>
            <a:r>
              <a:rPr lang="en-US" altLang="en-US" dirty="0"/>
              <a:t> </a:t>
            </a:r>
            <a:r>
              <a:rPr lang="en-US" altLang="en-US" dirty="0"/>
              <a:t>только</a:t>
            </a:r>
            <a:r>
              <a:rPr lang="en-US" altLang="en-US" dirty="0"/>
              <a:t> </a:t>
            </a:r>
            <a:r>
              <a:rPr lang="en-US" altLang="en-US" dirty="0"/>
              <a:t>из</a:t>
            </a:r>
            <a:r>
              <a:rPr lang="en-US" altLang="en-US" dirty="0"/>
              <a:t> </a:t>
            </a:r>
            <a:r>
              <a:rPr lang="en-US" altLang="en-US" dirty="0"/>
              <a:t>указанного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атрибуте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 </a:t>
            </a:r>
            <a:r>
              <a:rPr lang="en-US" altLang="en-US" dirty="0"/>
              <a:t>файла</a:t>
            </a:r>
            <a:r>
              <a:rPr lang="en-US" altLang="en-US" dirty="0"/>
              <a:t> 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Заголовок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Устаревшие</a:t>
            </a:r>
            <a:r>
              <a:rPr lang="en-US" altLang="en-US"/>
              <a:t> </a:t>
            </a:r>
            <a:r>
              <a:rPr lang="en-US" altLang="en-US"/>
              <a:t>способы</a:t>
            </a:r>
            <a:r>
              <a:rPr lang="en-US" altLang="en-US"/>
              <a:t> </a:t>
            </a:r>
            <a:r>
              <a:rPr lang="en-US" altLang="en-US"/>
              <a:t>подключения</a:t>
            </a:r>
            <a:r>
              <a:rPr lang="en-US" altLang="en-US"/>
              <a:t> </a:t>
            </a:r>
            <a:r>
              <a:rPr lang="en-US" altLang="en-US"/>
              <a:t>JS-</a:t>
            </a:r>
            <a:r>
              <a:rPr lang="en-US" altLang="en-US"/>
              <a:t>кода</a:t>
            </a:r>
            <a:endParaRPr lang="ru-RU"/>
          </a:p>
        </p:txBody>
      </p:sp>
      <p:sp>
        <p:nvSpPr>
          <p:cNvPr id="1048600" name="Объект 1048599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HTML4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XHTML </a:t>
            </a:r>
            <a:r>
              <a:rPr lang="en-US" altLang="en-US" dirty="0"/>
              <a:t>необходимо</a:t>
            </a:r>
            <a:r>
              <a:rPr lang="en-US" altLang="en-US" dirty="0"/>
              <a:t> </a:t>
            </a:r>
            <a:r>
              <a:rPr lang="en-US" altLang="en-US" dirty="0"/>
              <a:t>было</a:t>
            </a:r>
            <a:r>
              <a:rPr lang="en-US" altLang="en-US" dirty="0"/>
              <a:t> </a:t>
            </a:r>
            <a:r>
              <a:rPr lang="en-US" altLang="en-US" dirty="0"/>
              <a:t>указывать</a:t>
            </a:r>
            <a:r>
              <a:rPr lang="en-US" altLang="en-US" dirty="0"/>
              <a:t> </a:t>
            </a:r>
            <a:r>
              <a:rPr lang="en-US" altLang="en-US" dirty="0"/>
              <a:t>атрибут</a:t>
            </a:r>
            <a:r>
              <a:rPr lang="en-US" altLang="en-US" dirty="0"/>
              <a:t> </a:t>
            </a:r>
            <a:r>
              <a:rPr lang="en-US" altLang="en-US" dirty="0"/>
              <a:t>type="text/</a:t>
            </a:r>
            <a:r>
              <a:rPr lang="en-US" altLang="en-US" dirty="0" err="1"/>
              <a:t>javascript</a:t>
            </a:r>
            <a:r>
              <a:rPr lang="en-US" altLang="en-US" dirty="0"/>
              <a:t>":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/>
              <a:t>script type="text/</a:t>
            </a:r>
            <a:r>
              <a:rPr lang="en-US" altLang="en-US" dirty="0" err="1"/>
              <a:t>javascript</a:t>
            </a:r>
            <a:r>
              <a:rPr lang="en-US" altLang="en-US" dirty="0"/>
              <a:t>"&gt;&lt;/script&gt;</a:t>
            </a:r>
            <a:endParaRPr lang="ru-RU" dirty="0"/>
          </a:p>
          <a:p>
            <a:r>
              <a:rPr lang="en-US" altLang="en-US" dirty="0"/>
              <a:t>B HTML5 </a:t>
            </a:r>
            <a:r>
              <a:rPr lang="en-US" altLang="en-US" dirty="0"/>
              <a:t>этот</a:t>
            </a:r>
            <a:r>
              <a:rPr lang="en-US" altLang="en-US" dirty="0"/>
              <a:t> </a:t>
            </a:r>
            <a:r>
              <a:rPr lang="en-US" altLang="en-US" dirty="0"/>
              <a:t>атрибут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нужен</a:t>
            </a:r>
            <a:endParaRPr lang="ru-RU" dirty="0"/>
          </a:p>
          <a:p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старых</a:t>
            </a:r>
            <a:r>
              <a:rPr lang="en-US" altLang="en-US" dirty="0"/>
              <a:t> </a:t>
            </a:r>
            <a:r>
              <a:rPr lang="en-US" altLang="en-US" dirty="0"/>
              <a:t>браузеров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браузеров</a:t>
            </a:r>
            <a:r>
              <a:rPr lang="en-US" altLang="en-US" dirty="0"/>
              <a:t>,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настройках</a:t>
            </a:r>
            <a:r>
              <a:rPr lang="en-US" altLang="en-US" dirty="0"/>
              <a:t> </a:t>
            </a:r>
            <a:r>
              <a:rPr lang="en-US" altLang="en-US" dirty="0"/>
              <a:t>которых</a:t>
            </a:r>
            <a:r>
              <a:rPr lang="en-US" altLang="en-US" dirty="0"/>
              <a:t> </a:t>
            </a:r>
            <a:r>
              <a:rPr lang="en-US" altLang="en-US" dirty="0"/>
              <a:t>выключено</a:t>
            </a:r>
            <a:r>
              <a:rPr lang="en-US" altLang="en-US" dirty="0"/>
              <a:t> </a:t>
            </a:r>
            <a:r>
              <a:rPr lang="en-US" altLang="en-US" dirty="0"/>
              <a:t>выполнение</a:t>
            </a:r>
            <a:r>
              <a:rPr lang="en-US" altLang="en-US" dirty="0"/>
              <a:t> </a:t>
            </a:r>
            <a:r>
              <a:rPr lang="en-US" altLang="en-US" dirty="0"/>
              <a:t>JavaScript </a:t>
            </a:r>
            <a:r>
              <a:rPr lang="en-US" altLang="en-US" dirty="0"/>
              <a:t>( </a:t>
            </a:r>
            <a:r>
              <a:rPr lang="en-US" altLang="en-US" dirty="0"/>
              <a:t>бывает</a:t>
            </a:r>
            <a:r>
              <a:rPr lang="en-US" altLang="en-US" dirty="0"/>
              <a:t> </a:t>
            </a:r>
            <a:r>
              <a:rPr lang="en-US" altLang="en-US" dirty="0"/>
              <a:t>очень</a:t>
            </a:r>
            <a:r>
              <a:rPr lang="en-US" altLang="en-US" dirty="0"/>
              <a:t> </a:t>
            </a:r>
            <a:r>
              <a:rPr lang="en-US" altLang="en-US" dirty="0"/>
              <a:t>редко</a:t>
            </a:r>
            <a:r>
              <a:rPr lang="en-US" altLang="en-US" dirty="0"/>
              <a:t>)</a:t>
            </a:r>
            <a:r>
              <a:rPr lang="en-US" altLang="en-US" dirty="0"/>
              <a:t>,</a:t>
            </a:r>
            <a:r>
              <a:rPr lang="en-US" altLang="en-US" dirty="0"/>
              <a:t> </a:t>
            </a:r>
            <a:r>
              <a:rPr lang="en-US" alt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использовать</a:t>
            </a:r>
            <a:r>
              <a:rPr lang="en-US" altLang="en-US" dirty="0"/>
              <a:t> </a:t>
            </a:r>
            <a:r>
              <a:rPr lang="en-US" altLang="en-US" dirty="0"/>
              <a:t>тег</a:t>
            </a:r>
            <a:r>
              <a:rPr lang="en-US" altLang="en-US" dirty="0"/>
              <a:t> </a:t>
            </a:r>
            <a:r>
              <a:rPr lang="en-US" altLang="en-US" dirty="0"/>
              <a:t>&lt;</a:t>
            </a:r>
            <a:r>
              <a:rPr lang="en-US" altLang="en-US" dirty="0" err="1"/>
              <a:t>noscript</a:t>
            </a:r>
            <a:r>
              <a:rPr lang="en-US" altLang="en-US" dirty="0"/>
              <a:t>&gt;: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noscript</a:t>
            </a:r>
            <a:r>
              <a:rPr lang="en-US" altLang="en-US" dirty="0"/>
              <a:t>&gt; &lt;p&gt;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вашем</a:t>
            </a:r>
            <a:r>
              <a:rPr lang="en-US" altLang="en-US" dirty="0"/>
              <a:t> </a:t>
            </a:r>
            <a:r>
              <a:rPr lang="en-US" altLang="en-US" dirty="0"/>
              <a:t>браузере</a:t>
            </a:r>
            <a:r>
              <a:rPr lang="en-US" altLang="en-US" dirty="0"/>
              <a:t> </a:t>
            </a:r>
            <a:r>
              <a:rPr lang="en-US" altLang="en-US" dirty="0"/>
              <a:t>отключено</a:t>
            </a:r>
            <a:r>
              <a:rPr lang="en-US" altLang="en-US" dirty="0"/>
              <a:t> </a:t>
            </a:r>
            <a:r>
              <a:rPr lang="en-US" altLang="en-US" dirty="0"/>
              <a:t>выполнение</a:t>
            </a:r>
            <a:r>
              <a:rPr lang="en-US" altLang="en-US" dirty="0"/>
              <a:t> </a:t>
            </a:r>
            <a:r>
              <a:rPr lang="en-US" altLang="en-US" dirty="0"/>
              <a:t>JavaScript. </a:t>
            </a:r>
            <a:r>
              <a:rPr lang="en-US" altLang="en-US" dirty="0"/>
              <a:t>Изменила</a:t>
            </a:r>
            <a:r>
              <a:rPr lang="en-US" altLang="en-US" dirty="0"/>
              <a:t> </a:t>
            </a:r>
            <a:r>
              <a:rPr lang="en-US" altLang="en-US" dirty="0"/>
              <a:t>настройки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обновите</a:t>
            </a:r>
            <a:r>
              <a:rPr lang="en-US" altLang="en-US" dirty="0"/>
              <a:t> </a:t>
            </a:r>
            <a:r>
              <a:rPr lang="en-US" altLang="en-US" dirty="0"/>
              <a:t>страницу&lt;/p&gt;</a:t>
            </a:r>
            <a:r>
              <a:rPr lang="en-US" altLang="en-US" dirty="0"/>
              <a:t>&lt;/</a:t>
            </a:r>
            <a:r>
              <a:rPr lang="en-US" altLang="en-US" dirty="0" err="1"/>
              <a:t>noscript</a:t>
            </a:r>
            <a:r>
              <a:rPr lang="en-US" altLang="en-US" dirty="0"/>
              <a:t>&gt;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Заголовок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Комментарии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JS</a:t>
            </a:r>
            <a:endParaRPr lang="ru-RU"/>
          </a:p>
        </p:txBody>
      </p:sp>
      <p:sp>
        <p:nvSpPr>
          <p:cNvPr id="1048602" name="Объект 1048601"/>
          <p:cNvSpPr>
            <a:spLocks noGrp="1"/>
          </p:cNvSpPr>
          <p:nvPr>
            <p:ph idx="1"/>
          </p:nvPr>
        </p:nvSpPr>
        <p:spPr/>
        <p:txBody>
          <a:bodyPr>
            <a:normAutofit fontScale="71786" lnSpcReduction="20000"/>
          </a:bodyPr>
          <a:lstStyle/>
          <a:p>
            <a:r>
              <a:rPr lang="en-US" dirty="0"/>
              <a:t>Однострочный</a:t>
            </a:r>
            <a:r>
              <a:rPr lang="en-US" altLang="en-US" dirty="0"/>
              <a:t> </a:t>
            </a:r>
            <a:r>
              <a:rPr lang="en-US" altLang="en-US" dirty="0"/>
              <a:t>комментарий</a:t>
            </a:r>
            <a:r>
              <a:rPr lang="en-US" altLang="en-US" dirty="0"/>
              <a:t> - //</a:t>
            </a:r>
            <a:r>
              <a:rPr lang="en-US" altLang="en-US" dirty="0"/>
              <a:t> - </a:t>
            </a:r>
            <a:r>
              <a:rPr lang="en-US" altLang="en-US" dirty="0"/>
              <a:t>Ctrl + /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большинстве</a:t>
            </a:r>
            <a:r>
              <a:rPr lang="en-US" altLang="en-US" dirty="0"/>
              <a:t> </a:t>
            </a:r>
            <a:r>
              <a:rPr lang="en-US" altLang="en-US" dirty="0"/>
              <a:t>редакторов</a:t>
            </a:r>
            <a:r>
              <a:rPr lang="en-US" altLang="en-US" dirty="0"/>
              <a:t> </a:t>
            </a:r>
            <a:r>
              <a:rPr lang="en-US" altLang="en-US" dirty="0"/>
              <a:t>кода</a:t>
            </a:r>
            <a:endParaRPr lang="ru-RU" dirty="0"/>
          </a:p>
          <a:p>
            <a:r>
              <a:rPr lang="en-US" alt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оставлять</a:t>
            </a:r>
            <a:r>
              <a:rPr lang="en-US" altLang="en-US" dirty="0"/>
              <a:t> </a:t>
            </a:r>
            <a:r>
              <a:rPr lang="en-US" altLang="en-US" dirty="0"/>
              <a:t>текстовые</a:t>
            </a:r>
            <a:r>
              <a:rPr lang="en-US" altLang="en-US" dirty="0"/>
              <a:t> </a:t>
            </a:r>
            <a:r>
              <a:rPr lang="en-US" altLang="en-US" dirty="0"/>
              <a:t>поясняющие</a:t>
            </a:r>
            <a:r>
              <a:rPr lang="en-US" altLang="en-US" dirty="0"/>
              <a:t> </a:t>
            </a:r>
            <a:r>
              <a:rPr lang="en-US" altLang="en-US" dirty="0"/>
              <a:t>код</a:t>
            </a:r>
            <a:r>
              <a:rPr lang="en-US" altLang="en-US" dirty="0"/>
              <a:t> </a:t>
            </a:r>
            <a:r>
              <a:rPr lang="en-US" altLang="en-US" dirty="0"/>
              <a:t>комментарии</a:t>
            </a:r>
            <a:r>
              <a:rPr lang="en-US" alt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// </a:t>
            </a:r>
            <a:r>
              <a:rPr lang="en-US" altLang="en-US" dirty="0"/>
              <a:t>this is text comment</a:t>
            </a:r>
            <a:endParaRPr lang="ru-RU" dirty="0"/>
          </a:p>
          <a:p>
            <a:r>
              <a:rPr lang="en-US" altLang="en-US" dirty="0"/>
              <a:t>Можно</a:t>
            </a:r>
            <a:r>
              <a:rPr lang="en-US" altLang="en-US" dirty="0"/>
              <a:t> </a:t>
            </a:r>
            <a:r>
              <a:rPr lang="en-US" altLang="en-US" dirty="0"/>
              <a:t>комментировать</a:t>
            </a:r>
            <a:r>
              <a:rPr lang="en-US" altLang="en-US" dirty="0"/>
              <a:t> </a:t>
            </a:r>
            <a:r>
              <a:rPr lang="en-US" altLang="en-US" dirty="0"/>
              <a:t>строки</a:t>
            </a:r>
            <a:r>
              <a:rPr lang="en-US" altLang="en-US" dirty="0"/>
              <a:t> </a:t>
            </a:r>
            <a:r>
              <a:rPr lang="en-US" altLang="en-US" dirty="0"/>
              <a:t>кода</a:t>
            </a:r>
            <a:r>
              <a:rPr lang="en-US" altLang="en-US" dirty="0"/>
              <a:t> - </a:t>
            </a:r>
            <a:r>
              <a:rPr lang="en-US" altLang="en-US" dirty="0"/>
              <a:t>тогда</a:t>
            </a:r>
            <a:r>
              <a:rPr lang="en-US" altLang="en-US" dirty="0"/>
              <a:t> </a:t>
            </a:r>
            <a:r>
              <a:rPr lang="en-US" altLang="en-US" dirty="0"/>
              <a:t>он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выполняется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//console.log(list);</a:t>
            </a:r>
            <a:endParaRPr lang="ru-RU" dirty="0"/>
          </a:p>
          <a:p>
            <a:r>
              <a:rPr lang="en-US" altLang="en-US" dirty="0"/>
              <a:t>Многострочный</a:t>
            </a:r>
            <a:r>
              <a:rPr lang="en-US" altLang="en-US" dirty="0"/>
              <a:t> </a:t>
            </a:r>
            <a:r>
              <a:rPr lang="en-US" altLang="en-US" dirty="0"/>
              <a:t>комментарий</a:t>
            </a:r>
            <a:r>
              <a:rPr lang="en-US" altLang="en-US" dirty="0"/>
              <a:t> - /*    */- </a:t>
            </a:r>
            <a:r>
              <a:rPr lang="en-US" altLang="en-US" dirty="0"/>
              <a:t>Ctrl + Shift + /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/* </a:t>
            </a:r>
            <a:r>
              <a:rPr lang="en-US" altLang="en-US" dirty="0"/>
              <a:t>//some text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d=45;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c=d+89;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*/</a:t>
            </a:r>
            <a:endParaRPr lang="ru-RU" dirty="0"/>
          </a:p>
          <a:p>
            <a:r>
              <a:rPr lang="en-US" altLang="en-US" dirty="0"/>
              <a:t>Внутри</a:t>
            </a:r>
            <a:r>
              <a:rPr lang="en-US" altLang="en-US" dirty="0"/>
              <a:t> </a:t>
            </a:r>
            <a:r>
              <a:rPr lang="en-US" altLang="en-US" dirty="0"/>
              <a:t>многопоточных</a:t>
            </a:r>
            <a:r>
              <a:rPr lang="en-US" altLang="en-US" dirty="0"/>
              <a:t> </a:t>
            </a:r>
            <a:r>
              <a:rPr lang="en-US" altLang="en-US" dirty="0"/>
              <a:t>могут</a:t>
            </a:r>
            <a:r>
              <a:rPr lang="en-US" altLang="en-US" dirty="0"/>
              <a:t> </a:t>
            </a:r>
            <a:r>
              <a:rPr lang="en-US" altLang="en-US" dirty="0"/>
              <a:t>находится</a:t>
            </a:r>
            <a:r>
              <a:rPr lang="en-US" altLang="en-US" dirty="0"/>
              <a:t> </a:t>
            </a:r>
            <a:r>
              <a:rPr lang="en-US" altLang="en-US" dirty="0"/>
              <a:t>однострочные</a:t>
            </a:r>
            <a:r>
              <a:rPr lang="en-US" altLang="en-US" dirty="0"/>
              <a:t> </a:t>
            </a:r>
            <a:r>
              <a:rPr lang="en-US" altLang="en-US" dirty="0"/>
              <a:t>комментарии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10516</Words>
  <Application>WPS Presentation</Application>
  <PresentationFormat>Экран (4:3)</PresentationFormat>
  <Paragraphs>447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/>
      <vt:lpstr>Arial Unicode MS</vt:lpstr>
      <vt:lpstr>Verdana</vt:lpstr>
      <vt:lpstr>Segoe Print</vt:lpstr>
      <vt:lpstr>Совет директоров</vt:lpstr>
      <vt:lpstr>JavaScript</vt:lpstr>
      <vt:lpstr>Очень краткая история JavaScript?</vt:lpstr>
      <vt:lpstr>Создатель JavaScript Брендан Эйх (Айк)</vt:lpstr>
      <vt:lpstr>Ссылки</vt:lpstr>
      <vt:lpstr>Что такое JavaScript?</vt:lpstr>
      <vt:lpstr>Как встраивается код на JavaScript в HTML?</vt:lpstr>
      <vt:lpstr>Подключение js-файла</vt:lpstr>
      <vt:lpstr>Устаревшие способы подключения JS-кода</vt:lpstr>
      <vt:lpstr>Комментарии в JS</vt:lpstr>
      <vt:lpstr>Вывод сообщений/ отладка кода</vt:lpstr>
      <vt:lpstr>Объявление и инициализация переменных в JavaScript</vt:lpstr>
      <vt:lpstr>Переменная - это</vt:lpstr>
      <vt:lpstr>Правила именования переменных</vt:lpstr>
      <vt:lpstr>Зарезервированные слова JS</vt:lpstr>
      <vt:lpstr>Ключевое слово var</vt:lpstr>
      <vt:lpstr>Ключевое слово let</vt:lpstr>
      <vt:lpstr>Разница между var и let</vt:lpstr>
      <vt:lpstr>Разница между var и let</vt:lpstr>
      <vt:lpstr>Разница между var и let</vt:lpstr>
      <vt:lpstr>Ключевое слово const. Константы</vt:lpstr>
      <vt:lpstr>Типы данных в JS</vt:lpstr>
      <vt:lpstr>Примитивные типы данных в JS</vt:lpstr>
      <vt:lpstr>Number (числовой)</vt:lpstr>
      <vt:lpstr>String (строковый)</vt:lpstr>
      <vt:lpstr>Boolean (логический, или булев)</vt:lpstr>
      <vt:lpstr>Неопределённый (undefined)</vt:lpstr>
      <vt:lpstr>Пустой, не имеющий значения (null)</vt:lpstr>
      <vt:lpstr>Виды языков программирования по типам данных</vt:lpstr>
      <vt:lpstr>Сложные (объектные) типы данных </vt:lpstr>
      <vt:lpstr>Объекты</vt:lpstr>
      <vt:lpstr>Доступ к свойствам объектов</vt:lpstr>
      <vt:lpstr>Массивы</vt:lpstr>
      <vt:lpstr>Функции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blaze_9.7_3G_LTE</dc:creator>
  <cp:lastModifiedBy>olena</cp:lastModifiedBy>
  <cp:revision>34</cp:revision>
  <dcterms:created xsi:type="dcterms:W3CDTF">2015-05-08T03:36:00Z</dcterms:created>
  <dcterms:modified xsi:type="dcterms:W3CDTF">2020-09-08T12:56:29Z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