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29C8F3-725A-4F9A-A507-94E9D5D4F6DB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BE40409-DAE8-4674-9087-DC3CFB3688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Условные конструкции</a:t>
            </a:r>
            <a:endParaRPr lang="ru-RU" altLang="en-US"/>
          </a:p>
        </p:txBody>
      </p:sp>
      <p:sp>
        <p:nvSpPr>
          <p:cNvPr id="1048587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Заголовок 104859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if(условие) {выражение при true}</a:t>
            </a:r>
            <a:br>
              <a:rPr lang="en-US" altLang="en-US" sz="3000" dirty="0"/>
            </a:br>
            <a:r>
              <a:rPr lang="en-US" altLang="en-US" sz="3000" dirty="0"/>
              <a:t>else { выражение при false; }</a:t>
            </a:r>
            <a:endParaRPr lang="ru-RU" sz="3000" dirty="0"/>
          </a:p>
        </p:txBody>
      </p:sp>
      <p:sp>
        <p:nvSpPr>
          <p:cNvPr id="1048594" name="Объект 10485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том случае, если после условия выполняется всего одна операция, фигурные скобки можно не ставить.</a:t>
            </a:r>
          </a:p>
          <a:p>
            <a:pPr marL="0" indent="0">
              <a:buNone/>
            </a:pPr>
            <a:r>
              <a:rPr lang="en-US" dirty="0"/>
              <a:t>let x=10, y = 20, z</a:t>
            </a:r>
            <a:r>
              <a:rPr lang="ru-RU" dirty="0"/>
              <a:t> = </a:t>
            </a:r>
            <a:r>
              <a:rPr lang="en-US" dirty="0"/>
              <a:t>null;</a:t>
            </a:r>
          </a:p>
          <a:p>
            <a:pPr marL="0" indent="0">
              <a:buNone/>
            </a:pPr>
            <a:r>
              <a:rPr lang="en-US" dirty="0"/>
              <a:t>if(x &gt; y) z = x**2;</a:t>
            </a:r>
          </a:p>
          <a:p>
            <a:pPr marL="0" indent="0">
              <a:buNone/>
            </a:pPr>
            <a:r>
              <a:rPr lang="en-US" dirty="0"/>
              <a:t>else z</a:t>
            </a:r>
            <a:r>
              <a:rPr lang="ru-RU" dirty="0"/>
              <a:t> =</a:t>
            </a:r>
            <a:r>
              <a:rPr lang="en-US" dirty="0"/>
              <a:t> y**2;</a:t>
            </a:r>
          </a:p>
          <a:p>
            <a:pPr marL="0" indent="0">
              <a:buNone/>
            </a:pPr>
            <a:r>
              <a:rPr lang="en-US" dirty="0"/>
              <a:t>console.log(z);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Заголовок 10486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Тернарный</a:t>
            </a:r>
            <a:r>
              <a:rPr lang="en-US" altLang="en-US"/>
              <a:t> оператор</a:t>
            </a:r>
            <a:endParaRPr lang="ru-RU"/>
          </a:p>
        </p:txBody>
      </p:sp>
      <p:sp>
        <p:nvSpPr>
          <p:cNvPr id="1048650" name="Объект 10486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Это более краткая форма записи условия, которая позволяет сразу присвоить в переменную результат из выражения в зависимости от того, что </a:t>
            </a:r>
            <a:r>
              <a:rPr lang="ru-RU" sz="2000"/>
              <a:t>возвращает условие.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условие</a:t>
            </a:r>
            <a:r>
              <a:rPr lang="en-US" altLang="en-US" sz="2000" b="1" dirty="0"/>
              <a:t> ? выражение при true : выражение при false;</a:t>
            </a:r>
            <a:endParaRPr lang="ru-RU" sz="2000" b="1" dirty="0"/>
          </a:p>
          <a:p>
            <a:pPr marL="0" indent="0">
              <a:buNone/>
            </a:pPr>
            <a:r>
              <a:rPr lang="en-US" altLang="en-US" dirty="0"/>
              <a:t>let name = x==0 ? "active" : "fade";</a:t>
            </a:r>
            <a:endParaRPr lang="ru-RU" dirty="0"/>
          </a:p>
          <a:p>
            <a:pPr marL="0" indent="0">
              <a:buNone/>
            </a:pPr>
            <a:r>
              <a:rPr lang="en-US" altLang="en-US" dirty="0"/>
              <a:t>Для нескольких строк: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условие</a:t>
            </a:r>
            <a:r>
              <a:rPr lang="en-US" altLang="en-US" dirty="0"/>
              <a:t> ? (выражение1, выражение2, ..., выражение n при true): (выражение1, выражение2, ..., выражение n при false);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Заголовок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switch (x) {case 0: ...}</a:t>
            </a:r>
            <a:endParaRPr lang="ru-RU"/>
          </a:p>
        </p:txBody>
      </p:sp>
      <p:sp>
        <p:nvSpPr>
          <p:cNvPr id="1048652" name="Объект 10486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switch (переменная или выражение) {</a:t>
            </a:r>
            <a:endParaRPr lang="ru-RU"/>
          </a:p>
          <a:p>
            <a:pPr marL="0" indent="0">
              <a:buNone/>
            </a:pPr>
            <a:r>
              <a:rPr lang="en-US" altLang="en-US"/>
              <a:t>    case "значение1": оператор1; break;</a:t>
            </a:r>
            <a:endParaRPr lang="ru-RU"/>
          </a:p>
          <a:p>
            <a:pPr marL="0" indent="0">
              <a:buNone/>
            </a:pPr>
            <a:r>
              <a:rPr lang="en-US" altLang="en-US"/>
              <a:t>    case "значение 2": оператор2; break;</a:t>
            </a:r>
            <a:endParaRPr lang="ru-RU"/>
          </a:p>
          <a:p>
            <a:pPr marL="0" indent="0">
              <a:buNone/>
            </a:pPr>
            <a:r>
              <a:rPr lang="en-US" altLang="en-US"/>
              <a:t>    default: оператор3;</a:t>
            </a:r>
            <a:endParaRPr lang="ru-RU"/>
          </a:p>
          <a:p>
            <a:pPr marL="0" indent="0">
              <a:buNone/>
            </a:pPr>
            <a:r>
              <a:rPr lang="en-US" altLang="en-US"/>
              <a:t> }</a:t>
            </a:r>
          </a:p>
          <a:p>
            <a:pPr marL="0" indent="0">
              <a:buNone/>
            </a:pPr>
            <a:r>
              <a:rPr lang="en-US" altLang="ru-RU"/>
              <a:t>console.log('</a:t>
            </a:r>
            <a:r>
              <a:rPr lang="ru-RU" altLang="en-US"/>
              <a:t>результат</a:t>
            </a:r>
            <a:r>
              <a:rPr lang="en-US" altLang="ru-RU"/>
              <a:t>')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0</TotalTime>
  <Words>191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Century Gothic</vt:lpstr>
      <vt:lpstr>Trebuchet MS</vt:lpstr>
      <vt:lpstr>Wingdings 2</vt:lpstr>
      <vt:lpstr>Цитаты</vt:lpstr>
      <vt:lpstr>Условные конструкции</vt:lpstr>
      <vt:lpstr>if(условие) {выражение при true} else { выражение при false; }</vt:lpstr>
      <vt:lpstr>Тернарный оператор</vt:lpstr>
      <vt:lpstr>switch (x) {case 0: ...}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конструкции</dc:title>
  <dc:creator>blaze_9.7_3G_LTE</dc:creator>
  <cp:lastModifiedBy>User</cp:lastModifiedBy>
  <cp:revision>11</cp:revision>
  <dcterms:created xsi:type="dcterms:W3CDTF">2015-05-11T21:36:00Z</dcterms:created>
  <dcterms:modified xsi:type="dcterms:W3CDTF">2023-02-03T16:05:08Z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47736C18163C4A178C4ADD988D6E1A11</vt:lpwstr>
  </property>
</Properties>
</file>