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1295400"/>
  <p:embeddedFontLst>
    <p:embeddedFont>
      <p:font typeface="Fira Sans" panose="020B0604020202020204" charset="0"/>
      <p:regular r:id="rId12"/>
      <p:bold r:id="rId13"/>
      <p:italic r:id="rId14"/>
      <p:boldItalic r:id="rId15"/>
    </p:embeddedFont>
    <p:embeddedFont>
      <p:font typeface="Fira Sans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" roundtripDataSignature="AMtx7mjjI/F7SnjfZ63hZ6PSZiYIHLlE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4810" autoAdjust="0"/>
  </p:normalViewPr>
  <p:slideViewPr>
    <p:cSldViewPr snapToGrid="0">
      <p:cViewPr varScale="1">
        <p:scale>
          <a:sx n="65" d="100"/>
          <a:sy n="65" d="100"/>
        </p:scale>
        <p:origin x="29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55be4af6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855be4af6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350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8FAFC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/>
          <p:cNvSpPr txBox="1">
            <a:spLocks noGrp="1"/>
          </p:cNvSpPr>
          <p:nvPr>
            <p:ph type="ctrTitle"/>
          </p:nvPr>
        </p:nvSpPr>
        <p:spPr>
          <a:xfrm>
            <a:off x="734450" y="2053400"/>
            <a:ext cx="76749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Fira Sans Light"/>
              <a:buNone/>
              <a:defRPr sz="5600"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311700" y="332255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99A4"/>
              </a:buClr>
              <a:buSzPts val="2000"/>
              <a:buFont typeface="Fira Sans"/>
              <a:buNone/>
              <a:defRPr sz="20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Fira Sans Light"/>
              <a:buNone/>
              <a:defRPr sz="12000"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2502675" y="3999767"/>
            <a:ext cx="41388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99A4"/>
              </a:buClr>
              <a:buSzPts val="1400"/>
              <a:buFont typeface="Fira Sans"/>
              <a:buChar char="●"/>
              <a:defRPr sz="14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 sz="1400"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 sz="14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 sz="14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 sz="14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 sz="14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 sz="14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 sz="14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 sz="14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1"/>
          </p:nvPr>
        </p:nvSpPr>
        <p:spPr>
          <a:xfrm>
            <a:off x="2502675" y="5359300"/>
            <a:ext cx="41388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99A4"/>
              </a:buClr>
              <a:buSzPts val="1400"/>
              <a:buFont typeface="Fira Sans"/>
              <a:buChar char="●"/>
              <a:defRPr sz="140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 sz="1400"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 sz="14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 sz="14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 sz="14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 sz="14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 sz="14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 sz="14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 sz="14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pic>
        <p:nvPicPr>
          <p:cNvPr id="52" name="Google Shape;5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29151" y="1399416"/>
            <a:ext cx="2485699" cy="2891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body" idx="1"/>
          </p:nvPr>
        </p:nvSpPr>
        <p:spPr>
          <a:xfrm>
            <a:off x="365750" y="2017267"/>
            <a:ext cx="8222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115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3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 algn="l">
              <a:lnSpc>
                <a:spcPct val="14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1"/>
          </p:nvPr>
        </p:nvSpPr>
        <p:spPr>
          <a:xfrm>
            <a:off x="365760" y="1980147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 algn="l">
              <a:lnSpc>
                <a:spcPct val="14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2"/>
          </p:nvPr>
        </p:nvSpPr>
        <p:spPr>
          <a:xfrm>
            <a:off x="4832400" y="1980147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 algn="l">
              <a:lnSpc>
                <a:spcPct val="14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311700" y="26646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Light"/>
              <a:buNone/>
              <a:defRPr sz="3600"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311700" y="1202871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365760" y="2314867"/>
            <a:ext cx="32607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0480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 sz="1200"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 algn="l">
              <a:lnSpc>
                <a:spcPct val="14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Fira Sans"/>
              <a:buChar char="■"/>
              <a:defRPr sz="12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365750" y="926867"/>
            <a:ext cx="6367800" cy="48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Light"/>
              <a:buNone/>
              <a:defRPr sz="4800"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EC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36576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Light"/>
              <a:buNone/>
              <a:defRPr sz="3600"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Fira Sans Light"/>
              <a:buNone/>
              <a:defRPr sz="4200"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Fira Sans Light"/>
              <a:buNone/>
              <a:defRPr sz="4200"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Fira Sans Light"/>
              <a:buNone/>
              <a:defRPr sz="4200"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Fira Sans Light"/>
              <a:buNone/>
              <a:defRPr sz="4200"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Fira Sans Light"/>
              <a:buNone/>
              <a:defRPr sz="4200"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Fira Sans Light"/>
              <a:buNone/>
              <a:defRPr sz="4200"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Fira Sans Light"/>
              <a:buNone/>
              <a:defRPr sz="4200"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Fira Sans Light"/>
              <a:buNone/>
              <a:defRPr sz="4200"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ubTitle" idx="1"/>
          </p:nvPr>
        </p:nvSpPr>
        <p:spPr>
          <a:xfrm>
            <a:off x="36576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Fira Sans"/>
              <a:buNone/>
              <a:defRPr sz="21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marL="457200" lvl="0" indent="-31115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3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 algn="l">
              <a:lnSpc>
                <a:spcPct val="14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AF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800"/>
              <a:buFont typeface="Fira Sans Light"/>
              <a:buNone/>
              <a:defRPr sz="2800" b="0" i="0" u="none" strike="noStrike" cap="none">
                <a:solidFill>
                  <a:srgbClr val="1D1D1D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Light"/>
              <a:buNone/>
              <a:defRPr sz="2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Light"/>
              <a:buNone/>
              <a:defRPr sz="2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Light"/>
              <a:buNone/>
              <a:defRPr sz="2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Light"/>
              <a:buNone/>
              <a:defRPr sz="2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Light"/>
              <a:buNone/>
              <a:defRPr sz="2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Light"/>
              <a:buNone/>
              <a:defRPr sz="2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Light"/>
              <a:buNone/>
              <a:defRPr sz="2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Light"/>
              <a:buNone/>
              <a:defRPr sz="28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65750" y="2017267"/>
            <a:ext cx="8222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300"/>
              <a:buFont typeface="Fira Sans"/>
              <a:buChar char="●"/>
              <a:defRPr sz="1300" b="0" i="0" u="none" strike="noStrike" cap="none">
                <a:solidFill>
                  <a:srgbClr val="1D1D1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rgbClr val="8899A4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l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rgbClr val="8899A4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l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rgbClr val="8899A4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l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rgbClr val="8899A4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l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rgbClr val="8899A4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l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rgbClr val="8899A4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l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Clr>
                <a:srgbClr val="8899A4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l" rtl="0">
              <a:lnSpc>
                <a:spcPct val="145000"/>
              </a:lnSpc>
              <a:spcBef>
                <a:spcPts val="1600"/>
              </a:spcBef>
              <a:spcAft>
                <a:spcPts val="1600"/>
              </a:spcAft>
              <a:buClr>
                <a:srgbClr val="8899A4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65760" y="408781"/>
            <a:ext cx="843475" cy="2966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472925" y="2053400"/>
            <a:ext cx="8198100" cy="1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Font typeface="Fira Sans Light"/>
              <a:buNone/>
            </a:pPr>
            <a:r>
              <a:rPr lang="en-US"/>
              <a:t>Восстановление</a:t>
            </a:r>
            <a:br>
              <a:rPr lang="en-US"/>
            </a:br>
            <a:r>
              <a:rPr lang="en-US"/>
              <a:t>закреплённых вкладок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311700" y="332255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Руководитель: Бакиров Максим Владиславович</a:t>
            </a:r>
            <a:br>
              <a:rPr lang="en-US"/>
            </a:br>
            <a:r>
              <a:rPr lang="en-US"/>
              <a:t>Участники: М. А. Баталов, Э. Г. Бисерова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О проекте</a:t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8425464" y="6467840"/>
            <a:ext cx="718536" cy="39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2/9</a:t>
            </a:r>
            <a:endParaRPr sz="2000" b="0" i="0" u="none" strike="noStrike" cap="none" dirty="0">
              <a:solidFill>
                <a:srgbClr val="8899A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2" descr="Изображение выглядит как снимок экрана&#10;&#10;Описание создано с очень высокой степенью достоверности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438" y="1712657"/>
            <a:ext cx="5890138" cy="2585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" descr="Изображение выглядит как снимок экрана&#10;&#10;Описание создано с очень высокой степенью достоверности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0" y="1712084"/>
            <a:ext cx="6004560" cy="2588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2" descr="Изображение выглядит как снимок экрана&#10;&#10;Описание создано с очень высокой степенью достоверности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0" y="1714071"/>
            <a:ext cx="6195060" cy="2614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" descr="Изображение выглядит как электроника, черный, телефон, компьютер&#10;&#10;Описание создано с очень высокой степенью достоверности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55192" y="4486201"/>
            <a:ext cx="3542837" cy="204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Постановка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365750" y="2224670"/>
            <a:ext cx="8222100" cy="434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 dirty="0" err="1"/>
              <a:t>Установить</a:t>
            </a:r>
            <a:r>
              <a:rPr lang="en-US" sz="2000" dirty="0"/>
              <a:t> </a:t>
            </a:r>
            <a:r>
              <a:rPr lang="en-US" sz="2000" dirty="0" err="1"/>
              <a:t>исходный</a:t>
            </a:r>
            <a:r>
              <a:rPr lang="en-US" sz="2000" dirty="0"/>
              <a:t> </a:t>
            </a:r>
            <a:r>
              <a:rPr lang="en-US" sz="2000" dirty="0" err="1"/>
              <a:t>код</a:t>
            </a:r>
            <a:r>
              <a:rPr lang="en-US" sz="2000" dirty="0"/>
              <a:t> Chromium</a:t>
            </a:r>
            <a:endParaRPr dirty="0"/>
          </a:p>
          <a:p>
            <a:pPr marL="285750" lvl="0" indent="-285750" algn="l" rtl="0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2000" dirty="0" err="1"/>
              <a:t>Разобраться</a:t>
            </a:r>
            <a:r>
              <a:rPr lang="en-US" sz="2000" dirty="0"/>
              <a:t> в </a:t>
            </a:r>
            <a:r>
              <a:rPr lang="en-US" sz="2000" dirty="0" err="1"/>
              <a:t>коде</a:t>
            </a:r>
            <a:endParaRPr dirty="0"/>
          </a:p>
          <a:p>
            <a:pPr marL="285750" lvl="0" indent="-285750" algn="l" rtl="0">
              <a:lnSpc>
                <a:spcPct val="14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lang="en-US" sz="2000" dirty="0" err="1"/>
              <a:t>Предложить</a:t>
            </a:r>
            <a:r>
              <a:rPr lang="en-US" sz="2000" dirty="0"/>
              <a:t> и </a:t>
            </a:r>
            <a:r>
              <a:rPr lang="en-US" sz="2000" dirty="0" err="1"/>
              <a:t>реализовать</a:t>
            </a:r>
            <a:r>
              <a:rPr lang="en-US" sz="2000" dirty="0"/>
              <a:t> </a:t>
            </a:r>
            <a:r>
              <a:rPr lang="en-US" sz="2000" dirty="0" err="1"/>
              <a:t>решение</a:t>
            </a:r>
            <a:endParaRPr dirty="0"/>
          </a:p>
        </p:txBody>
      </p:sp>
      <p:sp>
        <p:nvSpPr>
          <p:cNvPr id="77" name="Google Shape;77;p3"/>
          <p:cNvSpPr txBox="1"/>
          <p:nvPr/>
        </p:nvSpPr>
        <p:spPr>
          <a:xfrm>
            <a:off x="8423540" y="6465840"/>
            <a:ext cx="718536" cy="39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3/9</a:t>
            </a:r>
            <a:endParaRPr sz="2000" b="0" i="0" u="none" strike="noStrike" cap="none" dirty="0">
              <a:solidFill>
                <a:srgbClr val="8899A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3"/>
          <p:cNvCxnSpPr/>
          <p:nvPr/>
        </p:nvCxnSpPr>
        <p:spPr>
          <a:xfrm flipH="1">
            <a:off x="874144" y="4078858"/>
            <a:ext cx="2133599" cy="713117"/>
          </a:xfrm>
          <a:prstGeom prst="straightConnector1">
            <a:avLst/>
          </a:prstGeom>
          <a:noFill/>
          <a:ln w="57150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9" name="Google Shape;79;p3"/>
          <p:cNvCxnSpPr/>
          <p:nvPr/>
        </p:nvCxnSpPr>
        <p:spPr>
          <a:xfrm>
            <a:off x="2935855" y="4078857"/>
            <a:ext cx="2367385" cy="710503"/>
          </a:xfrm>
          <a:prstGeom prst="straightConnector1">
            <a:avLst/>
          </a:prstGeom>
          <a:noFill/>
          <a:ln w="57150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0" name="Google Shape;80;p3"/>
          <p:cNvSpPr txBox="1"/>
          <p:nvPr/>
        </p:nvSpPr>
        <p:spPr>
          <a:xfrm>
            <a:off x="364548" y="4855729"/>
            <a:ext cx="3019724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Максим</a:t>
            </a:r>
            <a:endParaRPr lang="en-US" sz="2000" b="1" i="0" u="none" strike="noStrike" cap="none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r>
              <a:rPr lang="en-US" sz="2400" dirty="0">
                <a:latin typeface="Fira Sans"/>
                <a:ea typeface="Fira Sans"/>
                <a:cs typeface="Fira Sans"/>
                <a:sym typeface="Fira Sans"/>
              </a:rPr>
              <a:t>runtime-</a:t>
            </a:r>
            <a:r>
              <a:rPr lang="ru-RU" sz="2400" dirty="0">
                <a:latin typeface="Fira Sans"/>
                <a:ea typeface="Fira Sans"/>
                <a:cs typeface="Fira Sans"/>
                <a:sym typeface="Fira Sans"/>
              </a:rPr>
              <a:t>поддержка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4744603" y="4848514"/>
            <a:ext cx="3146793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i="0" u="none" strike="noStrike" cap="none" dirty="0" err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Эвелина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br>
              <a:rPr lang="en-US" sz="2000" b="1" i="0" u="none" strike="noStrike" cap="none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ru-RU" sz="2400" dirty="0">
                <a:latin typeface="Fira Sans"/>
                <a:ea typeface="Fira Sans"/>
                <a:cs typeface="Fira Sans"/>
                <a:sym typeface="Fira Sans"/>
              </a:rPr>
              <a:t>После перезапуска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364548" y="5421255"/>
            <a:ext cx="32688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4626060" y="5307778"/>
            <a:ext cx="27129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5017425" y="4499075"/>
            <a:ext cx="3520500" cy="1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Fira Sans"/>
                <a:ea typeface="Fira Sans"/>
                <a:cs typeface="Fira Sans"/>
                <a:sym typeface="Fira Sans"/>
              </a:rPr>
              <a:t>В памяти: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Fira Sans"/>
                <a:ea typeface="Fira Sans"/>
                <a:cs typeface="Fira Sans"/>
                <a:sym typeface="Fira Sans"/>
              </a:rPr>
              <a:t>“http://compscicenter.ru/”</a:t>
            </a:r>
            <a:endParaRPr sz="20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89" name="Google Shape;8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75" y="4444188"/>
            <a:ext cx="7763253" cy="20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Что сделала Эвелина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365750" y="1939098"/>
            <a:ext cx="8222100" cy="46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 sz="2000"/>
          </a:p>
        </p:txBody>
      </p:sp>
      <p:sp>
        <p:nvSpPr>
          <p:cNvPr id="92" name="Google Shape;92;p4"/>
          <p:cNvSpPr txBox="1"/>
          <p:nvPr/>
        </p:nvSpPr>
        <p:spPr>
          <a:xfrm>
            <a:off x="8423540" y="6465840"/>
            <a:ext cx="7185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r>
              <a:rPr lang="en-US" sz="2000" b="0" i="0" u="none" strike="noStrike" cap="none" dirty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/9</a:t>
            </a:r>
            <a:endParaRPr sz="2000" b="0" i="0" u="none" strike="noStrike" cap="none" dirty="0">
              <a:solidFill>
                <a:srgbClr val="8899A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50" y="1939100"/>
            <a:ext cx="3811059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7511" y="1939100"/>
            <a:ext cx="3620340" cy="238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4"/>
          <p:cNvCxnSpPr>
            <a:stCxn id="93" idx="3"/>
            <a:endCxn id="94" idx="1"/>
          </p:cNvCxnSpPr>
          <p:nvPr/>
        </p:nvCxnSpPr>
        <p:spPr>
          <a:xfrm>
            <a:off x="4176809" y="3129725"/>
            <a:ext cx="79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6" name="Google Shape;96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750" y="1939100"/>
            <a:ext cx="8317300" cy="44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55be4af66_0_16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/>
              <a:t>Другой сценарий поведения для пользователя.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lvl="0"/>
            <a:r>
              <a:rPr lang="ru-RU" sz="2400" dirty="0"/>
              <a:t>Если вкладка закреплена пользователем, то остается два способа её закрыть:</a:t>
            </a:r>
            <a:br>
              <a:rPr lang="ru-RU" sz="2400" dirty="0"/>
            </a:br>
            <a:r>
              <a:rPr lang="ru-RU" sz="2400" dirty="0"/>
              <a:t>	1. Пользователь закрывает её.</a:t>
            </a:r>
            <a:br>
              <a:rPr lang="ru-RU" sz="2400" dirty="0"/>
            </a:br>
            <a:r>
              <a:rPr lang="ru-RU" sz="2400" dirty="0"/>
              <a:t>	2. Пользователь открепляет её, и при закрытии окна, </a:t>
            </a:r>
            <a:r>
              <a:rPr lang="ru-RU" sz="2400" dirty="0" err="1"/>
              <a:t>хромиум</a:t>
            </a:r>
            <a:r>
              <a:rPr lang="ru-RU" sz="2400" dirty="0"/>
              <a:t> сам закроет вкладку.</a:t>
            </a:r>
            <a:endParaRPr sz="2400" dirty="0"/>
          </a:p>
        </p:txBody>
      </p:sp>
      <p:sp>
        <p:nvSpPr>
          <p:cNvPr id="103" name="Google Shape;103;g855be4af66_0_16"/>
          <p:cNvSpPr txBox="1"/>
          <p:nvPr/>
        </p:nvSpPr>
        <p:spPr>
          <a:xfrm>
            <a:off x="8423540" y="6465840"/>
            <a:ext cx="7185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r>
              <a:rPr lang="en-US" sz="2000" b="0" i="0" u="none" strike="noStrike" cap="none" dirty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/9</a:t>
            </a:r>
            <a:endParaRPr sz="2000" b="0" i="0" u="none" strike="noStrike" cap="none" dirty="0">
              <a:solidFill>
                <a:srgbClr val="8899A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43E2CB-4505-45B9-85FE-D045406E1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5682405"/>
            <a:ext cx="3999900" cy="852942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5">
            <a:extLst>
              <a:ext uri="{FF2B5EF4-FFF2-40B4-BE49-F238E27FC236}">
                <a16:creationId xmlns:a16="http://schemas.microsoft.com/office/drawing/2014/main" id="{9DF0AD76-2FCD-4621-8134-DC85F8E65A20}"/>
              </a:ext>
            </a:extLst>
          </p:cNvPr>
          <p:cNvSpPr txBox="1"/>
          <p:nvPr/>
        </p:nvSpPr>
        <p:spPr>
          <a:xfrm>
            <a:off x="8423540" y="6465840"/>
            <a:ext cx="7185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6/</a:t>
            </a:r>
            <a:r>
              <a:rPr lang="en-US" sz="2000" dirty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9</a:t>
            </a:r>
            <a:endParaRPr sz="2000" b="0" i="0" u="none" strike="noStrike" cap="none" dirty="0">
              <a:solidFill>
                <a:srgbClr val="8899A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bandicam 2020-05-17 14-49-36-767">
            <a:hlinkClick r:id="" action="ppaction://media"/>
            <a:extLst>
              <a:ext uri="{FF2B5EF4-FFF2-40B4-BE49-F238E27FC236}">
                <a16:creationId xmlns:a16="http://schemas.microsoft.com/office/drawing/2014/main" id="{1C7A0CF5-CBBF-4B38-B16C-7F2CFCE197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3151" y="704873"/>
            <a:ext cx="8110389" cy="60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1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Проблемы</a:t>
            </a:r>
            <a:r>
              <a:rPr lang="en-US" dirty="0"/>
              <a:t> в </a:t>
            </a:r>
            <a:r>
              <a:rPr lang="en-US" dirty="0" err="1"/>
              <a:t>ходе</a:t>
            </a:r>
            <a:r>
              <a:rPr lang="en-US" dirty="0"/>
              <a:t> </a:t>
            </a:r>
            <a:r>
              <a:rPr lang="en-US" dirty="0" err="1"/>
              <a:t>выполнения</a:t>
            </a:r>
            <a:r>
              <a:rPr lang="en-US" dirty="0"/>
              <a:t> </a:t>
            </a:r>
            <a:r>
              <a:rPr lang="en-US" dirty="0" err="1"/>
              <a:t>проекта</a:t>
            </a:r>
            <a:r>
              <a:rPr lang="ru-RU" dirty="0"/>
              <a:t>: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257640" y="1803748"/>
            <a:ext cx="8330210" cy="4768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SzPct val="100000"/>
              <a:buNone/>
            </a:pPr>
            <a:r>
              <a:rPr lang="ru-RU" sz="2400" dirty="0"/>
              <a:t>* Сложности при подготовке к работе.</a:t>
            </a:r>
          </a:p>
          <a:p>
            <a:pPr marL="0" indent="0">
              <a:spcAft>
                <a:spcPts val="1600"/>
              </a:spcAft>
              <a:buSzPct val="100000"/>
              <a:buNone/>
            </a:pPr>
            <a:r>
              <a:rPr lang="ru-RU" sz="2400" dirty="0"/>
              <a:t>* Долгая сборка всех компонент.</a:t>
            </a:r>
          </a:p>
          <a:p>
            <a:pPr marL="0" indent="0">
              <a:spcAft>
                <a:spcPts val="1600"/>
              </a:spcAft>
              <a:buSzPct val="100000"/>
              <a:buNone/>
            </a:pPr>
            <a:r>
              <a:rPr lang="ru-RU" sz="2400" dirty="0"/>
              <a:t>* Погружение в логику кода.</a:t>
            </a:r>
          </a:p>
          <a:p>
            <a:pPr marL="342900" indent="-342900">
              <a:spcAft>
                <a:spcPts val="1600"/>
              </a:spcAft>
              <a:buSzPct val="100000"/>
              <a:buFont typeface="Wingdings" panose="05000000000000000000" pitchFamily="2" charset="2"/>
              <a:buChar char="v"/>
            </a:pPr>
            <a:endParaRPr lang="ru-RU" sz="2800" dirty="0"/>
          </a:p>
          <a:p>
            <a:pPr marL="0" indent="0">
              <a:spcAft>
                <a:spcPts val="1600"/>
              </a:spcAft>
              <a:buSzPct val="100000"/>
              <a:buNone/>
            </a:pPr>
            <a:endParaRPr sz="2800" dirty="0"/>
          </a:p>
        </p:txBody>
      </p:sp>
      <p:sp>
        <p:nvSpPr>
          <p:cNvPr id="110" name="Google Shape;110;p5"/>
          <p:cNvSpPr txBox="1"/>
          <p:nvPr/>
        </p:nvSpPr>
        <p:spPr>
          <a:xfrm>
            <a:off x="8423540" y="6465840"/>
            <a:ext cx="7185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7/</a:t>
            </a:r>
            <a:r>
              <a:rPr lang="en-US" sz="2000" dirty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9</a:t>
            </a:r>
            <a:endParaRPr sz="2000" b="0" i="0" u="none" strike="noStrike" cap="none" dirty="0">
              <a:solidFill>
                <a:srgbClr val="8899A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365750" y="1175603"/>
            <a:ext cx="8520600" cy="552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/>
              <a:t>Заключение:</a:t>
            </a:r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201440" y="1853853"/>
            <a:ext cx="8222100" cy="470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sz="2400" dirty="0"/>
              <a:t>* Опыт работы с </a:t>
            </a:r>
            <a:r>
              <a:rPr lang="ru-RU" sz="2400" dirty="0" err="1"/>
              <a:t>Git</a:t>
            </a:r>
            <a:r>
              <a:rPr lang="ru-RU" sz="2400" dirty="0"/>
              <a:t>, VS </a:t>
            </a:r>
            <a:r>
              <a:rPr lang="ru-RU" sz="2400" dirty="0" err="1"/>
              <a:t>Code</a:t>
            </a:r>
            <a:r>
              <a:rPr lang="ru-RU" sz="2400" dirty="0"/>
              <a:t>, </a:t>
            </a:r>
            <a:r>
              <a:rPr lang="ru-RU" sz="2400" dirty="0" err="1"/>
              <a:t>ninja</a:t>
            </a:r>
            <a:br>
              <a:rPr lang="ru-RU" sz="2400" dirty="0"/>
            </a:br>
            <a:r>
              <a:rPr lang="ru-RU" sz="2400" dirty="0"/>
              <a:t>* Опыт работы в команде</a:t>
            </a:r>
            <a:br>
              <a:rPr lang="ru-RU" sz="2400" dirty="0"/>
            </a:br>
            <a:r>
              <a:rPr lang="ru-RU" sz="2400" dirty="0"/>
              <a:t>* Опыт работы в очень крупном открытом проекте</a:t>
            </a:r>
            <a:br>
              <a:rPr lang="ru-RU" sz="2400" dirty="0"/>
            </a:br>
            <a:r>
              <a:rPr lang="ru-RU" sz="2400" dirty="0"/>
              <a:t>* Аккуратность и терпеливость</a:t>
            </a:r>
            <a:br>
              <a:rPr lang="ru-RU" sz="2400" dirty="0"/>
            </a:br>
            <a:r>
              <a:rPr lang="ru-RU" sz="2400" dirty="0"/>
              <a:t>* Улучшили знание С++, ООП</a:t>
            </a:r>
            <a:br>
              <a:rPr lang="ru-RU" sz="2400" dirty="0"/>
            </a:br>
            <a:r>
              <a:rPr lang="ru-RU" sz="2400" dirty="0"/>
              <a:t>* Немного глубже узнали внутреннее устройство браузеров</a:t>
            </a:r>
          </a:p>
        </p:txBody>
      </p:sp>
      <p:sp>
        <p:nvSpPr>
          <p:cNvPr id="117" name="Google Shape;117;p6"/>
          <p:cNvSpPr txBox="1"/>
          <p:nvPr/>
        </p:nvSpPr>
        <p:spPr>
          <a:xfrm>
            <a:off x="8423540" y="6465840"/>
            <a:ext cx="7185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8</a:t>
            </a:r>
            <a:r>
              <a:rPr lang="en-US" sz="2000" b="0" i="0" u="none" strike="noStrike" cap="none" dirty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/9</a:t>
            </a:r>
            <a:endParaRPr sz="2000" b="0" i="0" u="none" strike="noStrike" cap="none" dirty="0">
              <a:solidFill>
                <a:srgbClr val="8899A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365760" y="1175595"/>
            <a:ext cx="8520600" cy="15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/>
              <a:t>Посмотреть код наших реализаций можно по ссылке ниже, там приведена полная инструкция запуска.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365750" y="2756633"/>
            <a:ext cx="8222100" cy="3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github.com/</a:t>
            </a:r>
            <a:r>
              <a:rPr lang="en-US" sz="2000" dirty="0" err="1"/>
              <a:t>Neopoznanno</a:t>
            </a:r>
            <a:r>
              <a:rPr lang="en-US" sz="2000" dirty="0"/>
              <a:t>/</a:t>
            </a:r>
            <a:r>
              <a:rPr lang="en-US" sz="2000" dirty="0" err="1"/>
              <a:t>RestorePinnedTabsChromiumDiff</a:t>
            </a:r>
            <a:endParaRPr sz="2000" dirty="0"/>
          </a:p>
        </p:txBody>
      </p:sp>
      <p:sp>
        <p:nvSpPr>
          <p:cNvPr id="124" name="Google Shape;124;p7"/>
          <p:cNvSpPr txBox="1"/>
          <p:nvPr/>
        </p:nvSpPr>
        <p:spPr>
          <a:xfrm>
            <a:off x="8423540" y="6465840"/>
            <a:ext cx="7185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8899A4"/>
                </a:solidFill>
                <a:latin typeface="Fira Sans"/>
                <a:ea typeface="Fira Sans"/>
                <a:cs typeface="Fira Sans"/>
                <a:sym typeface="Fira Sans"/>
              </a:rPr>
              <a:t>9/9</a:t>
            </a:r>
            <a:endParaRPr sz="2000" b="0" i="0" u="none" strike="noStrike" cap="none" dirty="0">
              <a:solidFill>
                <a:srgbClr val="8899A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204</Words>
  <Application>Microsoft Office PowerPoint</Application>
  <PresentationFormat>Экран (4:3)</PresentationFormat>
  <Paragraphs>32</Paragraphs>
  <Slides>9</Slides>
  <Notes>9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Fira Sans</vt:lpstr>
      <vt:lpstr>Arial</vt:lpstr>
      <vt:lpstr>Wingdings</vt:lpstr>
      <vt:lpstr>Fira Sans Light</vt:lpstr>
      <vt:lpstr>Simple Light</vt:lpstr>
      <vt:lpstr>Восстановление закреплённых вкладок</vt:lpstr>
      <vt:lpstr>О проекте</vt:lpstr>
      <vt:lpstr>Постановка задачи </vt:lpstr>
      <vt:lpstr>Что сделала Эвелина  </vt:lpstr>
      <vt:lpstr>Другой сценарий поведения для пользователя.  Если вкладка закреплена пользователем, то остается два способа её закрыть:  1. Пользователь закрывает её.  2. Пользователь открепляет её, и при закрытии окна, хромиум сам закроет вкладку.</vt:lpstr>
      <vt:lpstr>Презентация PowerPoint</vt:lpstr>
      <vt:lpstr>Проблемы в ходе выполнения проекта:   </vt:lpstr>
      <vt:lpstr>Заключение:</vt:lpstr>
      <vt:lpstr>Посмотреть код наших реализаций можно по ссылке ниже, там приведена полная инструкция запуска.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Восстановление закреплённых вкладок</dc:title>
  <dc:creator>Maxim Batalov</dc:creator>
  <cp:lastModifiedBy>Maxim Batalov</cp:lastModifiedBy>
  <cp:revision>17</cp:revision>
  <dcterms:modified xsi:type="dcterms:W3CDTF">2020-05-17T12:04:55Z</dcterms:modified>
</cp:coreProperties>
</file>