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3b8e28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3b8e28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3b8e28c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3b8e28c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3b8e28c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3b8e28c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3b8e28c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3b8e28c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3b8e28c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3b8e28c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3b8e28c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3b8e28c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 практикуму на ЭВМ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Выполнила студентка 232 группы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Чумак Эвелина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13225" y="206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506700" y="1117200"/>
            <a:ext cx="32850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Реализовать на arduino игру </a:t>
            </a: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Space Invaders,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используя Arduino Uno, </a:t>
            </a: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LCD5110, JoystickShield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75" y="1068975"/>
            <a:ext cx="4971650" cy="369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400" y="2651424"/>
            <a:ext cx="1521175" cy="13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0600" y="2176350"/>
            <a:ext cx="1647950" cy="1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84625" y="271225"/>
            <a:ext cx="42603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Подключение экрана:</a:t>
            </a:r>
            <a:endParaRPr b="1" sz="18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RST 12 (RESET)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 13 (CS)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DC 11 (Data/Command)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DIN 10 (MOSI)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CLK 9 (SCK)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GND GND 3.3V 7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Джойстик</a:t>
            </a:r>
            <a:r>
              <a:rPr lang="ru"/>
              <a:t> “надевается” на arduino</a:t>
            </a:r>
            <a:endParaRPr/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4832400" y="271225"/>
            <a:ext cx="3999900" cy="4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Используемые библиотеки для работы с экраном: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Adafruit_GFX.h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Adafruit_PCD8544.h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/>
              <a:t>https://github.com/adafruit/Adafruit-PCD8544-Nokia-5110-LCD-library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8075" y="1182500"/>
            <a:ext cx="3909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состоит из 5 файлов: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SpaceInvaders (основная часть)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Interface (вывод на экран)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SpaceInvaders.h (описание классов)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Methotds.cpp (реализация методов классов)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vector.h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775" y="1246150"/>
            <a:ext cx="5441225" cy="26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7852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Подробнее об используемых классах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63" y="717900"/>
            <a:ext cx="7561525" cy="40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950" y="0"/>
            <a:ext cx="5855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Инструкция по эксплуатации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производится</a:t>
            </a:r>
            <a:r>
              <a:rPr lang="ru"/>
              <a:t> с помощь кнопок D, A, B на джостике; движение влево, выстрел, движение вправо соответсвенно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Необходимо убивать вражеские корабли (+15 очков за каждого), уклоняться от их выстрелов. Защитные блоки разрушаются при попадании в них любых снарядов. Если вражеские корабли спустились до защитных блоков или нашего корабля, то игра считается завершенной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