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 snapToObjects="1">
      <p:cViewPr>
        <p:scale>
          <a:sx n="91" d="100"/>
          <a:sy n="91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3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4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6BFE70-DC2E-D542-8C0E-FD29B93E581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8C93-1C2A-F240-BC41-AD8B1F33E04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50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72E59-04B0-7B42-B2AF-1793CD6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US" sz="4600" dirty="0"/>
              <a:t> Comparing Flora Flowering Data between </a:t>
            </a:r>
            <a:r>
              <a:rPr lang="en-US" sz="4600"/>
              <a:t>iNaturalist</a:t>
            </a:r>
            <a:r>
              <a:rPr lang="en-US" sz="4600" dirty="0"/>
              <a:t> and Historic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AFD7-AD5D-7642-BD9D-9CF2C1811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133" y="4020146"/>
            <a:ext cx="5357600" cy="1160213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/>
              <a:t>Dr. </a:t>
            </a:r>
            <a:r>
              <a:rPr lang="en-US" sz="1300"/>
              <a:t>Daijiang</a:t>
            </a:r>
            <a:r>
              <a:rPr lang="en-US" sz="1300" dirty="0"/>
              <a:t> Li</a:t>
            </a:r>
          </a:p>
          <a:p>
            <a:pPr algn="ctr">
              <a:lnSpc>
                <a:spcPct val="110000"/>
              </a:lnSpc>
            </a:pPr>
            <a:r>
              <a:rPr lang="en-US" sz="1300" dirty="0"/>
              <a:t>BIOL4800</a:t>
            </a:r>
          </a:p>
          <a:p>
            <a:pPr algn="ctr">
              <a:lnSpc>
                <a:spcPct val="110000"/>
              </a:lnSpc>
            </a:pPr>
            <a:r>
              <a:rPr lang="en-US" sz="1300" dirty="0"/>
              <a:t>Evelin Reyes</a:t>
            </a:r>
          </a:p>
        </p:txBody>
      </p:sp>
    </p:spTree>
    <p:extLst>
      <p:ext uri="{BB962C8B-B14F-4D97-AF65-F5344CB8AC3E}">
        <p14:creationId xmlns:p14="http://schemas.microsoft.com/office/powerpoint/2010/main" val="118679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6A50-5BFF-6A4A-B5AE-D6C9D1A0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B2F-021B-EA47-8E81-77C3E10C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79579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FE5F5-3A93-664F-9A41-B5A75E95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C6FB-292C-2944-B57C-5E910443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US" sz="1800"/>
              <a:t>Do flowering times differ between historic datasets and the iNaturalist dataset? </a:t>
            </a:r>
          </a:p>
          <a:p>
            <a:r>
              <a:rPr lang="en-US" sz="1800"/>
              <a:t>Are these changes in flowering time tied to changes in climate patterns?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BD508-6B7E-9B45-A5A7-305400985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68" y="2531677"/>
            <a:ext cx="3674398" cy="300767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0417-A8E5-6D4C-B74D-A2DF8AB2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C172-82EC-A148-A00A-A44F2924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supplied by Dr. </a:t>
            </a:r>
            <a:r>
              <a:rPr lang="en-US" dirty="0" err="1"/>
              <a:t>Daijiang</a:t>
            </a:r>
            <a:r>
              <a:rPr lang="en-US" dirty="0"/>
              <a:t> Li</a:t>
            </a:r>
          </a:p>
          <a:p>
            <a:r>
              <a:rPr lang="en-US" dirty="0" err="1"/>
              <a:t>iNaturalist</a:t>
            </a:r>
            <a:endParaRPr lang="en-US" dirty="0"/>
          </a:p>
          <a:p>
            <a:r>
              <a:rPr lang="en-US" dirty="0"/>
              <a:t>Historic data set </a:t>
            </a:r>
          </a:p>
          <a:p>
            <a:r>
              <a:rPr lang="en-US" dirty="0"/>
              <a:t>All data processed in RStudio 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Linear Mixed Effect Model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522B-E920-7D46-A2AB-5A9DC00A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Geographic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D7C5B-E7DC-A746-A60F-07862670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2" t="12385" r="3018" b="15898"/>
          <a:stretch/>
        </p:blipFill>
        <p:spPr>
          <a:xfrm>
            <a:off x="1625600" y="1649034"/>
            <a:ext cx="9136805" cy="4311499"/>
          </a:xfrm>
        </p:spPr>
      </p:pic>
    </p:spTree>
    <p:extLst>
      <p:ext uri="{BB962C8B-B14F-4D97-AF65-F5344CB8AC3E}">
        <p14:creationId xmlns:p14="http://schemas.microsoft.com/office/powerpoint/2010/main" val="318382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DA5-0854-1E47-BC2C-767EFDF9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387818" cy="6196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Heat Map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5A983B-B3D2-F54F-BFF9-E4634227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0" t="-255" b="-1"/>
          <a:stretch/>
        </p:blipFill>
        <p:spPr>
          <a:xfrm>
            <a:off x="1378634" y="984738"/>
            <a:ext cx="9669402" cy="5522203"/>
          </a:xfrm>
        </p:spPr>
      </p:pic>
    </p:spTree>
    <p:extLst>
      <p:ext uri="{BB962C8B-B14F-4D97-AF65-F5344CB8AC3E}">
        <p14:creationId xmlns:p14="http://schemas.microsoft.com/office/powerpoint/2010/main" val="32939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67C4-7280-6F40-9198-8B6F6457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8600" cy="999808"/>
          </a:xfrm>
        </p:spPr>
        <p:txBody>
          <a:bodyPr>
            <a:normAutofit/>
          </a:bodyPr>
          <a:lstStyle/>
          <a:p>
            <a:r>
              <a:rPr lang="en-US" sz="3200" dirty="0"/>
              <a:t>Level of agreement between expert and </a:t>
            </a:r>
            <a:r>
              <a:rPr lang="en-US" sz="3200" dirty="0" err="1"/>
              <a:t>iNaturalist</a:t>
            </a:r>
            <a:r>
              <a:rPr lang="en-US" sz="3200" dirty="0"/>
              <a:t>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6E2550-AE98-D145-9011-EE4864009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942" y="1083212"/>
            <a:ext cx="10312897" cy="5219113"/>
          </a:xfrm>
        </p:spPr>
      </p:pic>
    </p:spTree>
    <p:extLst>
      <p:ext uri="{BB962C8B-B14F-4D97-AF65-F5344CB8AC3E}">
        <p14:creationId xmlns:p14="http://schemas.microsoft.com/office/powerpoint/2010/main" val="6046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540-7177-7741-B9A3-89096C6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t-test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2A072-C3B9-7045-8F15-BCC729F44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54866" y="1744394"/>
            <a:ext cx="9071966" cy="3545157"/>
          </a:xfrm>
        </p:spPr>
      </p:pic>
    </p:spTree>
    <p:extLst>
      <p:ext uri="{BB962C8B-B14F-4D97-AF65-F5344CB8AC3E}">
        <p14:creationId xmlns:p14="http://schemas.microsoft.com/office/powerpoint/2010/main" val="413073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DF8F-C7CC-A84B-9629-15232283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Mixed Effect Model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3536-0E8E-D540-8ECB-8E8A3BD55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57" y="1590669"/>
            <a:ext cx="6133514" cy="326188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9201CE-13E2-244A-BC0B-75606A4D9156}"/>
              </a:ext>
            </a:extLst>
          </p:cNvPr>
          <p:cNvCxnSpPr>
            <a:cxnSpLocks/>
          </p:cNvCxnSpPr>
          <p:nvPr/>
        </p:nvCxnSpPr>
        <p:spPr>
          <a:xfrm>
            <a:off x="2321169" y="4135096"/>
            <a:ext cx="0" cy="1509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2907D-46E4-3A44-AC10-FF8AC16E5934}"/>
              </a:ext>
            </a:extLst>
          </p:cNvPr>
          <p:cNvSpPr txBox="1"/>
          <p:nvPr/>
        </p:nvSpPr>
        <p:spPr>
          <a:xfrm>
            <a:off x="1609520" y="5635162"/>
            <a:ext cx="67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year added the flower blooms half a day earlier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EECDD5-0C00-5E4E-80E0-22785E4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09" y="4889655"/>
            <a:ext cx="6274191" cy="7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7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EB57-BA4E-A74B-BB88-6DF2960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0E76-D8BE-5C4B-BBE2-FC362DAE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iNaturalist</a:t>
            </a:r>
            <a:r>
              <a:rPr lang="en-US" dirty="0"/>
              <a:t> observes longer flowering times than experts (t-test result)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Species are flowering in average half a day earlier over the length of the study period.</a:t>
            </a:r>
          </a:p>
          <a:p>
            <a:endParaRPr lang="en-US" dirty="0"/>
          </a:p>
          <a:p>
            <a:r>
              <a:rPr lang="en-US" dirty="0"/>
              <a:t>Due in part to widespread geographic distribution of observations, the forces affecting increased flowering time are likely driven by changes to global climate.</a:t>
            </a:r>
          </a:p>
        </p:txBody>
      </p:sp>
    </p:spTree>
    <p:extLst>
      <p:ext uri="{BB962C8B-B14F-4D97-AF65-F5344CB8AC3E}">
        <p14:creationId xmlns:p14="http://schemas.microsoft.com/office/powerpoint/2010/main" val="2959933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 Comparing Flora Flowering Data between iNaturalist and Historic Databases</vt:lpstr>
      <vt:lpstr>Introduction </vt:lpstr>
      <vt:lpstr>Materials and Methods</vt:lpstr>
      <vt:lpstr>Geographic Distribution </vt:lpstr>
      <vt:lpstr>Heat Map </vt:lpstr>
      <vt:lpstr>Level of agreement between expert and iNaturalist data</vt:lpstr>
      <vt:lpstr>t-test </vt:lpstr>
      <vt:lpstr>Linear Mixed Effect Model 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Comparing Flora Flowering Data between iNaturalist and Historic Databases</dc:title>
  <dc:creator>Evelin Y Reyes Mendez</dc:creator>
  <cp:lastModifiedBy>Evelin Y Reyes Mendez</cp:lastModifiedBy>
  <cp:revision>2</cp:revision>
  <dcterms:created xsi:type="dcterms:W3CDTF">2021-11-30T13:43:15Z</dcterms:created>
  <dcterms:modified xsi:type="dcterms:W3CDTF">2021-11-30T14:28:53Z</dcterms:modified>
</cp:coreProperties>
</file>