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4"/>
  </p:sldMasterIdLst>
  <p:notesMasterIdLst>
    <p:notesMasterId r:id="rId19"/>
  </p:notesMasterIdLst>
  <p:sldIdLst>
    <p:sldId id="256" r:id="rId5"/>
    <p:sldId id="286" r:id="rId6"/>
    <p:sldId id="287" r:id="rId7"/>
    <p:sldId id="294" r:id="rId8"/>
    <p:sldId id="288" r:id="rId9"/>
    <p:sldId id="280" r:id="rId10"/>
    <p:sldId id="260" r:id="rId11"/>
    <p:sldId id="289" r:id="rId12"/>
    <p:sldId id="291" r:id="rId13"/>
    <p:sldId id="290" r:id="rId14"/>
    <p:sldId id="274" r:id="rId15"/>
    <p:sldId id="292" r:id="rId16"/>
    <p:sldId id="293" r:id="rId17"/>
    <p:sldId id="275" r:id="rId18"/>
  </p:sldIdLst>
  <p:sldSz cx="9144000" cy="5143500" type="screen16x9"/>
  <p:notesSz cx="6858000" cy="9144000"/>
  <p:embeddedFontLst>
    <p:embeddedFont>
      <p:font typeface="Abadi Extra Light" panose="020B0204020104020204" pitchFamily="34" charset="0"/>
      <p:regular r:id="rId20"/>
    </p:embeddedFont>
    <p:embeddedFont>
      <p:font typeface="Aptos Black" panose="020F0502020204030204" pitchFamily="34" charset="0"/>
      <p:bold r:id="rId21"/>
      <p:boldItalic r:id="rId22"/>
    </p:embeddedFont>
    <p:embeddedFont>
      <p:font typeface="Big Shoulders Text ExtraBold" panose="020B0604020202020204" charset="0"/>
      <p:bold r:id="rId23"/>
    </p:embeddedFont>
    <p:embeddedFont>
      <p:font typeface="Big Shoulders Text SemiBold" panose="020B0604020202020204" charset="0"/>
      <p:regular r:id="rId24"/>
      <p:bold r:id="rId25"/>
    </p:embeddedFont>
    <p:embeddedFont>
      <p:font typeface="Hind" panose="02000000000000000000" pitchFamily="2" charset="0"/>
      <p:regular r:id="rId26"/>
      <p:bold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44"/>
    <a:srgbClr val="006D40"/>
    <a:srgbClr val="00683D"/>
    <a:srgbClr val="000000"/>
    <a:srgbClr val="666666"/>
    <a:srgbClr val="009059"/>
    <a:srgbClr val="B20000"/>
    <a:srgbClr val="06A962"/>
    <a:srgbClr val="00854E"/>
    <a:srgbClr val="00D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889FB5-4C68-4FB4-B747-4F648E74FACA}" v="192" dt="2025-06-21T21:32:30.204"/>
    <p1510:client id="{A99945D5-4C32-4FAF-9155-3D88EEECDC99}" v="1" dt="2025-06-24T13:28:32.179"/>
  </p1510:revLst>
</p1510:revInfo>
</file>

<file path=ppt/tableStyles.xml><?xml version="1.0" encoding="utf-8"?>
<a:tblStyleLst xmlns:a="http://schemas.openxmlformats.org/drawingml/2006/main" def="{D10CAA65-708E-4D79-B6E1-18154DD919A8}">
  <a:tblStyle styleId="{D10CAA65-708E-4D79-B6E1-18154DD91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>
          <a:extLst>
            <a:ext uri="{FF2B5EF4-FFF2-40B4-BE49-F238E27FC236}">
              <a16:creationId xmlns:a16="http://schemas.microsoft.com/office/drawing/2014/main" id="{76731257-CC8F-C5CF-8E34-4CFE89CE5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2ffd7e84c7_0_490:notes">
            <a:extLst>
              <a:ext uri="{FF2B5EF4-FFF2-40B4-BE49-F238E27FC236}">
                <a16:creationId xmlns:a16="http://schemas.microsoft.com/office/drawing/2014/main" id="{AB1FC3FD-CEA2-D684-935C-BA891BE6C3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2ffd7e84c7_0_490:notes">
            <a:extLst>
              <a:ext uri="{FF2B5EF4-FFF2-40B4-BE49-F238E27FC236}">
                <a16:creationId xmlns:a16="http://schemas.microsoft.com/office/drawing/2014/main" id="{9B46E628-C434-8438-3E7E-1441E96C6B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5594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12ffd7e84c7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12ffd7e84c7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>
          <a:extLst>
            <a:ext uri="{FF2B5EF4-FFF2-40B4-BE49-F238E27FC236}">
              <a16:creationId xmlns:a16="http://schemas.microsoft.com/office/drawing/2014/main" id="{93BF4BDD-3147-CF4E-476D-A7DE3A3AD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2ffd7e84c7_0_22:notes">
            <a:extLst>
              <a:ext uri="{FF2B5EF4-FFF2-40B4-BE49-F238E27FC236}">
                <a16:creationId xmlns:a16="http://schemas.microsoft.com/office/drawing/2014/main" id="{DB70ACCC-A40A-275C-549A-E1348013A7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2ffd7e84c7_0_22:notes">
            <a:extLst>
              <a:ext uri="{FF2B5EF4-FFF2-40B4-BE49-F238E27FC236}">
                <a16:creationId xmlns:a16="http://schemas.microsoft.com/office/drawing/2014/main" id="{43701435-6947-1D4E-BD85-A9BC6435D7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5158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>
          <a:extLst>
            <a:ext uri="{FF2B5EF4-FFF2-40B4-BE49-F238E27FC236}">
              <a16:creationId xmlns:a16="http://schemas.microsoft.com/office/drawing/2014/main" id="{83D6C1E0-823B-AE1C-8D23-8EA943FC8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12ffd7e84c7_0_484:notes">
            <a:extLst>
              <a:ext uri="{FF2B5EF4-FFF2-40B4-BE49-F238E27FC236}">
                <a16:creationId xmlns:a16="http://schemas.microsoft.com/office/drawing/2014/main" id="{19E52F3F-E39C-9216-2139-411F9AE074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12ffd7e84c7_0_484:notes">
            <a:extLst>
              <a:ext uri="{FF2B5EF4-FFF2-40B4-BE49-F238E27FC236}">
                <a16:creationId xmlns:a16="http://schemas.microsoft.com/office/drawing/2014/main" id="{3C74AADF-2B79-30DB-991B-497CDB7DBD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5170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12ffd7e84c7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12ffd7e84c7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2ffd7e84c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2ffd7e84c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>
          <a:extLst>
            <a:ext uri="{FF2B5EF4-FFF2-40B4-BE49-F238E27FC236}">
              <a16:creationId xmlns:a16="http://schemas.microsoft.com/office/drawing/2014/main" id="{4041FA42-BE7F-671B-21DC-F1BECDE9E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2ffd7e84c7_0_22:notes">
            <a:extLst>
              <a:ext uri="{FF2B5EF4-FFF2-40B4-BE49-F238E27FC236}">
                <a16:creationId xmlns:a16="http://schemas.microsoft.com/office/drawing/2014/main" id="{1DC12610-053F-9378-4019-EDE33556B4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2ffd7e84c7_0_22:notes">
            <a:extLst>
              <a:ext uri="{FF2B5EF4-FFF2-40B4-BE49-F238E27FC236}">
                <a16:creationId xmlns:a16="http://schemas.microsoft.com/office/drawing/2014/main" id="{7D37202F-1B15-8346-822F-F6016A28A2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9630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>
          <a:extLst>
            <a:ext uri="{FF2B5EF4-FFF2-40B4-BE49-F238E27FC236}">
              <a16:creationId xmlns:a16="http://schemas.microsoft.com/office/drawing/2014/main" id="{37502C22-4689-1480-B18A-556A62B4B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2ffd7e84c7_0_22:notes">
            <a:extLst>
              <a:ext uri="{FF2B5EF4-FFF2-40B4-BE49-F238E27FC236}">
                <a16:creationId xmlns:a16="http://schemas.microsoft.com/office/drawing/2014/main" id="{DD7AAF2D-4FBD-E13D-FE01-F2F4E804FC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2ffd7e84c7_0_22:notes">
            <a:extLst>
              <a:ext uri="{FF2B5EF4-FFF2-40B4-BE49-F238E27FC236}">
                <a16:creationId xmlns:a16="http://schemas.microsoft.com/office/drawing/2014/main" id="{99AC3D58-4B12-B737-73F3-02D3224EA2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0531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>
          <a:extLst>
            <a:ext uri="{FF2B5EF4-FFF2-40B4-BE49-F238E27FC236}">
              <a16:creationId xmlns:a16="http://schemas.microsoft.com/office/drawing/2014/main" id="{2FFCE365-127E-F057-7CF1-22DA7D3C5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2ffd7e84c7_0_22:notes">
            <a:extLst>
              <a:ext uri="{FF2B5EF4-FFF2-40B4-BE49-F238E27FC236}">
                <a16:creationId xmlns:a16="http://schemas.microsoft.com/office/drawing/2014/main" id="{5573FBCB-8C2F-767C-F248-E8BC5BCD95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2ffd7e84c7_0_22:notes">
            <a:extLst>
              <a:ext uri="{FF2B5EF4-FFF2-40B4-BE49-F238E27FC236}">
                <a16:creationId xmlns:a16="http://schemas.microsoft.com/office/drawing/2014/main" id="{608DEDB1-5FAE-8459-4C9B-C898F0D9BA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5117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>
          <a:extLst>
            <a:ext uri="{FF2B5EF4-FFF2-40B4-BE49-F238E27FC236}">
              <a16:creationId xmlns:a16="http://schemas.microsoft.com/office/drawing/2014/main" id="{AA60B3D7-83BE-E745-DE00-43A02E461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2ffd7e84c7_0_490:notes">
            <a:extLst>
              <a:ext uri="{FF2B5EF4-FFF2-40B4-BE49-F238E27FC236}">
                <a16:creationId xmlns:a16="http://schemas.microsoft.com/office/drawing/2014/main" id="{C7CFE57B-7D8E-D02C-8A23-9F44AAE95D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2ffd7e84c7_0_490:notes">
            <a:extLst>
              <a:ext uri="{FF2B5EF4-FFF2-40B4-BE49-F238E27FC236}">
                <a16:creationId xmlns:a16="http://schemas.microsoft.com/office/drawing/2014/main" id="{26C7E274-4406-56B7-547D-CFEB64A6F6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4166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2ffd7e84c7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2ffd7e84c7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>
          <a:extLst>
            <a:ext uri="{FF2B5EF4-FFF2-40B4-BE49-F238E27FC236}">
              <a16:creationId xmlns:a16="http://schemas.microsoft.com/office/drawing/2014/main" id="{098274C0-79CA-CC73-C80C-87CBB484F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2ffd7e84c7_0_490:notes">
            <a:extLst>
              <a:ext uri="{FF2B5EF4-FFF2-40B4-BE49-F238E27FC236}">
                <a16:creationId xmlns:a16="http://schemas.microsoft.com/office/drawing/2014/main" id="{22D4DBE2-EC2F-FFCB-128E-77D42DD443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2ffd7e84c7_0_490:notes">
            <a:extLst>
              <a:ext uri="{FF2B5EF4-FFF2-40B4-BE49-F238E27FC236}">
                <a16:creationId xmlns:a16="http://schemas.microsoft.com/office/drawing/2014/main" id="{835E8B96-49B3-1782-D950-D9C2E91D00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9963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>
          <a:extLst>
            <a:ext uri="{FF2B5EF4-FFF2-40B4-BE49-F238E27FC236}">
              <a16:creationId xmlns:a16="http://schemas.microsoft.com/office/drawing/2014/main" id="{4758D042-91DA-6929-8F3E-77F26CADC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2ffd7e84c7_0_490:notes">
            <a:extLst>
              <a:ext uri="{FF2B5EF4-FFF2-40B4-BE49-F238E27FC236}">
                <a16:creationId xmlns:a16="http://schemas.microsoft.com/office/drawing/2014/main" id="{53E7D844-936C-4C56-63A4-E178F61FB0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2ffd7e84c7_0_490:notes">
            <a:extLst>
              <a:ext uri="{FF2B5EF4-FFF2-40B4-BE49-F238E27FC236}">
                <a16:creationId xmlns:a16="http://schemas.microsoft.com/office/drawing/2014/main" id="{A463586E-965F-BBDA-139D-C617C6A85F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103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546">
            <a:off x="2683643" y="3176726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09400" y="2018541"/>
            <a:ext cx="6925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/>
          </p:nvPr>
        </p:nvSpPr>
        <p:spPr>
          <a:xfrm>
            <a:off x="3274200" y="1426475"/>
            <a:ext cx="2595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98049" y="-999615"/>
            <a:ext cx="9604087" cy="2475863"/>
            <a:chOff x="1841908" y="1344015"/>
            <a:chExt cx="4043486" cy="1278459"/>
          </a:xfrm>
        </p:grpSpPr>
        <p:sp>
          <p:nvSpPr>
            <p:cNvPr id="13" name="Google Shape;13;p2"/>
            <p:cNvSpPr/>
            <p:nvPr/>
          </p:nvSpPr>
          <p:spPr>
            <a:xfrm>
              <a:off x="2477119" y="1459815"/>
              <a:ext cx="3384094" cy="1149051"/>
            </a:xfrm>
            <a:custGeom>
              <a:avLst/>
              <a:gdLst/>
              <a:ahLst/>
              <a:cxnLst/>
              <a:rect l="l" t="t" r="r" b="b"/>
              <a:pathLst>
                <a:path w="74111" h="25164" extrusionOk="0">
                  <a:moveTo>
                    <a:pt x="74" y="0"/>
                  </a:moveTo>
                  <a:lnTo>
                    <a:pt x="1" y="16674"/>
                  </a:lnTo>
                  <a:cubicBezTo>
                    <a:pt x="1699" y="17073"/>
                    <a:pt x="3525" y="17192"/>
                    <a:pt x="5250" y="17192"/>
                  </a:cubicBezTo>
                  <a:cubicBezTo>
                    <a:pt x="6738" y="17192"/>
                    <a:pt x="8151" y="17104"/>
                    <a:pt x="9346" y="17029"/>
                  </a:cubicBezTo>
                  <a:cubicBezTo>
                    <a:pt x="14983" y="16678"/>
                    <a:pt x="20571" y="15477"/>
                    <a:pt x="26216" y="15403"/>
                  </a:cubicBezTo>
                  <a:cubicBezTo>
                    <a:pt x="26263" y="15403"/>
                    <a:pt x="26310" y="15402"/>
                    <a:pt x="26358" y="15402"/>
                  </a:cubicBezTo>
                  <a:cubicBezTo>
                    <a:pt x="33680" y="15402"/>
                    <a:pt x="41571" y="22640"/>
                    <a:pt x="48693" y="24491"/>
                  </a:cubicBezTo>
                  <a:cubicBezTo>
                    <a:pt x="50502" y="24961"/>
                    <a:pt x="52271" y="25164"/>
                    <a:pt x="53995" y="25164"/>
                  </a:cubicBezTo>
                  <a:cubicBezTo>
                    <a:pt x="61755" y="25164"/>
                    <a:pt x="68591" y="21045"/>
                    <a:pt x="73932" y="18597"/>
                  </a:cubicBezTo>
                  <a:lnTo>
                    <a:pt x="74110" y="739"/>
                  </a:lnTo>
                  <a:lnTo>
                    <a:pt x="74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  <a:effectLst>
              <a:outerShdw blurRad="85725" dist="19050" dir="5400000" algn="bl" rotWithShape="0">
                <a:srgbClr val="000000">
                  <a:alpha val="4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916291" y="1476575"/>
              <a:ext cx="3969103" cy="991881"/>
            </a:xfrm>
            <a:custGeom>
              <a:avLst/>
              <a:gdLst/>
              <a:ahLst/>
              <a:cxnLst/>
              <a:rect l="l" t="t" r="r" b="b"/>
              <a:pathLst>
                <a:path w="80759" h="21722" extrusionOk="0">
                  <a:moveTo>
                    <a:pt x="0" y="1"/>
                  </a:moveTo>
                  <a:lnTo>
                    <a:pt x="0" y="2"/>
                  </a:lnTo>
                  <a:lnTo>
                    <a:pt x="0" y="18678"/>
                  </a:lnTo>
                  <a:cubicBezTo>
                    <a:pt x="2558" y="20792"/>
                    <a:pt x="5587" y="21722"/>
                    <a:pt x="8630" y="21722"/>
                  </a:cubicBezTo>
                  <a:cubicBezTo>
                    <a:pt x="9994" y="21722"/>
                    <a:pt x="11361" y="21535"/>
                    <a:pt x="12688" y="21184"/>
                  </a:cubicBezTo>
                  <a:cubicBezTo>
                    <a:pt x="18862" y="19553"/>
                    <a:pt x="24638" y="15069"/>
                    <a:pt x="30664" y="12240"/>
                  </a:cubicBezTo>
                  <a:cubicBezTo>
                    <a:pt x="35701" y="9875"/>
                    <a:pt x="40929" y="8684"/>
                    <a:pt x="46131" y="8684"/>
                  </a:cubicBezTo>
                  <a:cubicBezTo>
                    <a:pt x="49417" y="8684"/>
                    <a:pt x="52692" y="9159"/>
                    <a:pt x="55902" y="10115"/>
                  </a:cubicBezTo>
                  <a:cubicBezTo>
                    <a:pt x="59422" y="11163"/>
                    <a:pt x="62863" y="12777"/>
                    <a:pt x="66419" y="13519"/>
                  </a:cubicBezTo>
                  <a:cubicBezTo>
                    <a:pt x="67495" y="13744"/>
                    <a:pt x="68557" y="13861"/>
                    <a:pt x="69605" y="13861"/>
                  </a:cubicBezTo>
                  <a:cubicBezTo>
                    <a:pt x="73140" y="13861"/>
                    <a:pt x="76518" y="12524"/>
                    <a:pt x="79733" y="9442"/>
                  </a:cubicBezTo>
                  <a:cubicBezTo>
                    <a:pt x="80067" y="9121"/>
                    <a:pt x="80398" y="8783"/>
                    <a:pt x="80721" y="8432"/>
                  </a:cubicBezTo>
                  <a:lnTo>
                    <a:pt x="8075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  <a:effectLst>
              <a:outerShdw blurRad="85725" dist="19050" dir="5400000" algn="bl" rotWithShape="0">
                <a:srgbClr val="000000">
                  <a:alpha val="4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41908" y="1344015"/>
              <a:ext cx="3716471" cy="1278459"/>
            </a:xfrm>
            <a:custGeom>
              <a:avLst/>
              <a:gdLst/>
              <a:ahLst/>
              <a:cxnLst/>
              <a:rect l="l" t="t" r="r" b="b"/>
              <a:pathLst>
                <a:path w="81390" h="27998" extrusionOk="0">
                  <a:moveTo>
                    <a:pt x="81390" y="0"/>
                  </a:moveTo>
                  <a:lnTo>
                    <a:pt x="1" y="3717"/>
                  </a:lnTo>
                  <a:lnTo>
                    <a:pt x="1110" y="27998"/>
                  </a:lnTo>
                  <a:cubicBezTo>
                    <a:pt x="2963" y="27875"/>
                    <a:pt x="4750" y="27548"/>
                    <a:pt x="6311" y="27034"/>
                  </a:cubicBezTo>
                  <a:cubicBezTo>
                    <a:pt x="11597" y="25295"/>
                    <a:pt x="16087" y="21736"/>
                    <a:pt x="20501" y="18293"/>
                  </a:cubicBezTo>
                  <a:cubicBezTo>
                    <a:pt x="24915" y="14849"/>
                    <a:pt x="29502" y="11389"/>
                    <a:pt x="34862" y="9899"/>
                  </a:cubicBezTo>
                  <a:cubicBezTo>
                    <a:pt x="37547" y="9153"/>
                    <a:pt x="40302" y="8931"/>
                    <a:pt x="43089" y="8931"/>
                  </a:cubicBezTo>
                  <a:cubicBezTo>
                    <a:pt x="47159" y="8931"/>
                    <a:pt x="51297" y="9404"/>
                    <a:pt x="55379" y="9404"/>
                  </a:cubicBezTo>
                  <a:cubicBezTo>
                    <a:pt x="55509" y="9404"/>
                    <a:pt x="55639" y="9403"/>
                    <a:pt x="55769" y="9402"/>
                  </a:cubicBezTo>
                  <a:cubicBezTo>
                    <a:pt x="65069" y="9333"/>
                    <a:pt x="74593" y="6277"/>
                    <a:pt x="8139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  <a:effectLst>
              <a:outerShdw blurRad="85725" dist="19050" dir="5400000" algn="bl" rotWithShape="0">
                <a:srgbClr val="000000">
                  <a:alpha val="4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-284120" y="3648025"/>
            <a:ext cx="9518789" cy="2123766"/>
            <a:chOff x="1528801" y="3019367"/>
            <a:chExt cx="4327115" cy="1279377"/>
          </a:xfrm>
        </p:grpSpPr>
        <p:sp>
          <p:nvSpPr>
            <p:cNvPr id="17" name="Google Shape;17;p2"/>
            <p:cNvSpPr/>
            <p:nvPr/>
          </p:nvSpPr>
          <p:spPr>
            <a:xfrm>
              <a:off x="1528801" y="3044624"/>
              <a:ext cx="3426971" cy="1254121"/>
            </a:xfrm>
            <a:custGeom>
              <a:avLst/>
              <a:gdLst/>
              <a:ahLst/>
              <a:cxnLst/>
              <a:rect l="l" t="t" r="r" b="b"/>
              <a:pathLst>
                <a:path w="75050" h="27465" extrusionOk="0">
                  <a:moveTo>
                    <a:pt x="20358" y="1"/>
                  </a:moveTo>
                  <a:cubicBezTo>
                    <a:pt x="12900" y="1"/>
                    <a:pt x="6175" y="3518"/>
                    <a:pt x="949" y="5478"/>
                  </a:cubicBezTo>
                  <a:lnTo>
                    <a:pt x="0" y="23573"/>
                  </a:lnTo>
                  <a:lnTo>
                    <a:pt x="74179" y="27465"/>
                  </a:lnTo>
                  <a:lnTo>
                    <a:pt x="75050" y="10857"/>
                  </a:lnTo>
                  <a:cubicBezTo>
                    <a:pt x="72507" y="10148"/>
                    <a:pt x="69645" y="10043"/>
                    <a:pt x="67275" y="10043"/>
                  </a:cubicBezTo>
                  <a:cubicBezTo>
                    <a:pt x="66732" y="10043"/>
                    <a:pt x="66214" y="10049"/>
                    <a:pt x="65733" y="10054"/>
                  </a:cubicBezTo>
                  <a:cubicBezTo>
                    <a:pt x="60686" y="10105"/>
                    <a:pt x="55647" y="10811"/>
                    <a:pt x="50607" y="10811"/>
                  </a:cubicBezTo>
                  <a:cubicBezTo>
                    <a:pt x="50007" y="10811"/>
                    <a:pt x="49408" y="10801"/>
                    <a:pt x="48808" y="10779"/>
                  </a:cubicBezTo>
                  <a:cubicBezTo>
                    <a:pt x="41451" y="10504"/>
                    <a:pt x="33850" y="3082"/>
                    <a:pt x="26776" y="939"/>
                  </a:cubicBezTo>
                  <a:cubicBezTo>
                    <a:pt x="24590" y="277"/>
                    <a:pt x="22446" y="1"/>
                    <a:pt x="2035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  <a:effectLst>
              <a:outerShdw blurRad="85725" dist="19050" dir="5400000" algn="bl" rotWithShape="0">
                <a:srgbClr val="000000">
                  <a:alpha val="4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13238" y="3019367"/>
              <a:ext cx="4156825" cy="1179691"/>
            </a:xfrm>
            <a:custGeom>
              <a:avLst/>
              <a:gdLst/>
              <a:ahLst/>
              <a:cxnLst/>
              <a:rect l="l" t="t" r="r" b="b"/>
              <a:pathLst>
                <a:path w="82575" h="25835" extrusionOk="0">
                  <a:moveTo>
                    <a:pt x="73226" y="0"/>
                  </a:moveTo>
                  <a:cubicBezTo>
                    <a:pt x="71632" y="0"/>
                    <a:pt x="70034" y="249"/>
                    <a:pt x="68497" y="709"/>
                  </a:cubicBezTo>
                  <a:cubicBezTo>
                    <a:pt x="62298" y="2565"/>
                    <a:pt x="56609" y="7206"/>
                    <a:pt x="50603" y="10233"/>
                  </a:cubicBezTo>
                  <a:cubicBezTo>
                    <a:pt x="45125" y="12994"/>
                    <a:pt x="39362" y="14393"/>
                    <a:pt x="33604" y="14393"/>
                  </a:cubicBezTo>
                  <a:cubicBezTo>
                    <a:pt x="30756" y="14393"/>
                    <a:pt x="27909" y="14051"/>
                    <a:pt x="25098" y="13363"/>
                  </a:cubicBezTo>
                  <a:cubicBezTo>
                    <a:pt x="21493" y="12481"/>
                    <a:pt x="17945" y="11039"/>
                    <a:pt x="14312" y="10457"/>
                  </a:cubicBezTo>
                  <a:cubicBezTo>
                    <a:pt x="13421" y="10314"/>
                    <a:pt x="12542" y="10240"/>
                    <a:pt x="11676" y="10240"/>
                  </a:cubicBezTo>
                  <a:cubicBezTo>
                    <a:pt x="7866" y="10240"/>
                    <a:pt x="4289" y="11673"/>
                    <a:pt x="966" y="15008"/>
                  </a:cubicBezTo>
                  <a:cubicBezTo>
                    <a:pt x="637" y="15338"/>
                    <a:pt x="316" y="15684"/>
                    <a:pt x="1" y="16042"/>
                  </a:cubicBezTo>
                  <a:lnTo>
                    <a:pt x="322" y="25834"/>
                  </a:lnTo>
                  <a:lnTo>
                    <a:pt x="82575" y="22882"/>
                  </a:lnTo>
                  <a:lnTo>
                    <a:pt x="81920" y="3004"/>
                  </a:lnTo>
                  <a:cubicBezTo>
                    <a:pt x="79328" y="914"/>
                    <a:pt x="76282" y="0"/>
                    <a:pt x="7322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  <a:effectLst>
              <a:outerShdw blurRad="85725" dist="19050" dir="5400000" algn="bl" rotWithShape="0">
                <a:srgbClr val="000000">
                  <a:alpha val="4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168121" y="3093665"/>
              <a:ext cx="3687795" cy="1141380"/>
            </a:xfrm>
            <a:custGeom>
              <a:avLst/>
              <a:gdLst/>
              <a:ahLst/>
              <a:cxnLst/>
              <a:rect l="l" t="t" r="r" b="b"/>
              <a:pathLst>
                <a:path w="80762" h="24996" extrusionOk="0">
                  <a:moveTo>
                    <a:pt x="80761" y="1"/>
                  </a:moveTo>
                  <a:cubicBezTo>
                    <a:pt x="78848" y="85"/>
                    <a:pt x="76994" y="365"/>
                    <a:pt x="75377" y="827"/>
                  </a:cubicBezTo>
                  <a:cubicBezTo>
                    <a:pt x="70131" y="2324"/>
                    <a:pt x="65644" y="5435"/>
                    <a:pt x="61230" y="8445"/>
                  </a:cubicBezTo>
                  <a:cubicBezTo>
                    <a:pt x="56818" y="11454"/>
                    <a:pt x="52233" y="14475"/>
                    <a:pt x="46918" y="15754"/>
                  </a:cubicBezTo>
                  <a:cubicBezTo>
                    <a:pt x="44392" y="16360"/>
                    <a:pt x="41810" y="16549"/>
                    <a:pt x="39201" y="16549"/>
                  </a:cubicBezTo>
                  <a:cubicBezTo>
                    <a:pt x="34921" y="16549"/>
                    <a:pt x="30569" y="16041"/>
                    <a:pt x="26276" y="16038"/>
                  </a:cubicBezTo>
                  <a:cubicBezTo>
                    <a:pt x="26265" y="16038"/>
                    <a:pt x="26254" y="16038"/>
                    <a:pt x="26244" y="16038"/>
                  </a:cubicBezTo>
                  <a:cubicBezTo>
                    <a:pt x="16693" y="16038"/>
                    <a:pt x="6851" y="18889"/>
                    <a:pt x="0" y="24852"/>
                  </a:cubicBezTo>
                  <a:lnTo>
                    <a:pt x="2145" y="24995"/>
                  </a:lnTo>
                  <a:lnTo>
                    <a:pt x="80761" y="24995"/>
                  </a:lnTo>
                  <a:lnTo>
                    <a:pt x="8076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  <a:effectLst>
              <a:outerShdw blurRad="85725" dist="19050" dir="5400000" algn="bl" rotWithShape="0">
                <a:srgbClr val="000000">
                  <a:alpha val="4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2432925" y="2302175"/>
            <a:ext cx="42780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3950500" y="1252850"/>
            <a:ext cx="1242600" cy="9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 rot="434">
            <a:off x="3384425" y="3247546"/>
            <a:ext cx="23751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 rot="5400000">
            <a:off x="-1674372" y="1225439"/>
            <a:ext cx="5389412" cy="2824594"/>
            <a:chOff x="1528801" y="3019374"/>
            <a:chExt cx="4327107" cy="1279370"/>
          </a:xfrm>
        </p:grpSpPr>
        <p:sp>
          <p:nvSpPr>
            <p:cNvPr id="27" name="Google Shape;27;p3"/>
            <p:cNvSpPr/>
            <p:nvPr/>
          </p:nvSpPr>
          <p:spPr>
            <a:xfrm>
              <a:off x="1528801" y="3044624"/>
              <a:ext cx="3426971" cy="1254121"/>
            </a:xfrm>
            <a:custGeom>
              <a:avLst/>
              <a:gdLst/>
              <a:ahLst/>
              <a:cxnLst/>
              <a:rect l="l" t="t" r="r" b="b"/>
              <a:pathLst>
                <a:path w="75050" h="27465" extrusionOk="0">
                  <a:moveTo>
                    <a:pt x="20358" y="1"/>
                  </a:moveTo>
                  <a:cubicBezTo>
                    <a:pt x="12900" y="1"/>
                    <a:pt x="6175" y="3518"/>
                    <a:pt x="949" y="5478"/>
                  </a:cubicBezTo>
                  <a:lnTo>
                    <a:pt x="0" y="23573"/>
                  </a:lnTo>
                  <a:lnTo>
                    <a:pt x="74179" y="27465"/>
                  </a:lnTo>
                  <a:lnTo>
                    <a:pt x="75050" y="10857"/>
                  </a:lnTo>
                  <a:cubicBezTo>
                    <a:pt x="72507" y="10148"/>
                    <a:pt x="69645" y="10043"/>
                    <a:pt x="67275" y="10043"/>
                  </a:cubicBezTo>
                  <a:cubicBezTo>
                    <a:pt x="66732" y="10043"/>
                    <a:pt x="66214" y="10049"/>
                    <a:pt x="65733" y="10054"/>
                  </a:cubicBezTo>
                  <a:cubicBezTo>
                    <a:pt x="60686" y="10105"/>
                    <a:pt x="55647" y="10811"/>
                    <a:pt x="50607" y="10811"/>
                  </a:cubicBezTo>
                  <a:cubicBezTo>
                    <a:pt x="50007" y="10811"/>
                    <a:pt x="49408" y="10801"/>
                    <a:pt x="48808" y="10779"/>
                  </a:cubicBezTo>
                  <a:cubicBezTo>
                    <a:pt x="41451" y="10504"/>
                    <a:pt x="33850" y="3082"/>
                    <a:pt x="26776" y="939"/>
                  </a:cubicBezTo>
                  <a:cubicBezTo>
                    <a:pt x="24590" y="277"/>
                    <a:pt x="22446" y="1"/>
                    <a:pt x="2035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  <a:effectLst>
              <a:outerShdw blurRad="85725" dist="19050" dir="5400000" algn="bl" rotWithShape="0">
                <a:srgbClr val="000000">
                  <a:alpha val="4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574679" y="3019374"/>
              <a:ext cx="4195223" cy="1179691"/>
            </a:xfrm>
            <a:custGeom>
              <a:avLst/>
              <a:gdLst/>
              <a:ahLst/>
              <a:cxnLst/>
              <a:rect l="l" t="t" r="r" b="b"/>
              <a:pathLst>
                <a:path w="82575" h="25835" extrusionOk="0">
                  <a:moveTo>
                    <a:pt x="73226" y="0"/>
                  </a:moveTo>
                  <a:cubicBezTo>
                    <a:pt x="71632" y="0"/>
                    <a:pt x="70034" y="249"/>
                    <a:pt x="68497" y="709"/>
                  </a:cubicBezTo>
                  <a:cubicBezTo>
                    <a:pt x="62298" y="2565"/>
                    <a:pt x="56609" y="7206"/>
                    <a:pt x="50603" y="10233"/>
                  </a:cubicBezTo>
                  <a:cubicBezTo>
                    <a:pt x="45125" y="12994"/>
                    <a:pt x="39362" y="14393"/>
                    <a:pt x="33604" y="14393"/>
                  </a:cubicBezTo>
                  <a:cubicBezTo>
                    <a:pt x="30756" y="14393"/>
                    <a:pt x="27909" y="14051"/>
                    <a:pt x="25098" y="13363"/>
                  </a:cubicBezTo>
                  <a:cubicBezTo>
                    <a:pt x="21493" y="12481"/>
                    <a:pt x="17945" y="11039"/>
                    <a:pt x="14312" y="10457"/>
                  </a:cubicBezTo>
                  <a:cubicBezTo>
                    <a:pt x="13421" y="10314"/>
                    <a:pt x="12542" y="10240"/>
                    <a:pt x="11676" y="10240"/>
                  </a:cubicBezTo>
                  <a:cubicBezTo>
                    <a:pt x="7866" y="10240"/>
                    <a:pt x="4289" y="11673"/>
                    <a:pt x="966" y="15008"/>
                  </a:cubicBezTo>
                  <a:cubicBezTo>
                    <a:pt x="637" y="15338"/>
                    <a:pt x="316" y="15684"/>
                    <a:pt x="1" y="16042"/>
                  </a:cubicBezTo>
                  <a:lnTo>
                    <a:pt x="322" y="25834"/>
                  </a:lnTo>
                  <a:lnTo>
                    <a:pt x="82575" y="22882"/>
                  </a:lnTo>
                  <a:lnTo>
                    <a:pt x="81920" y="3004"/>
                  </a:lnTo>
                  <a:cubicBezTo>
                    <a:pt x="79328" y="914"/>
                    <a:pt x="76282" y="0"/>
                    <a:pt x="7322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  <a:effectLst>
              <a:outerShdw blurRad="85725" dist="19050" dir="5400000" algn="bl" rotWithShape="0">
                <a:srgbClr val="000000">
                  <a:alpha val="4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535343" y="3093661"/>
              <a:ext cx="4320565" cy="1141380"/>
            </a:xfrm>
            <a:custGeom>
              <a:avLst/>
              <a:gdLst/>
              <a:ahLst/>
              <a:cxnLst/>
              <a:rect l="l" t="t" r="r" b="b"/>
              <a:pathLst>
                <a:path w="80762" h="24996" extrusionOk="0">
                  <a:moveTo>
                    <a:pt x="80761" y="1"/>
                  </a:moveTo>
                  <a:cubicBezTo>
                    <a:pt x="78848" y="85"/>
                    <a:pt x="76994" y="365"/>
                    <a:pt x="75377" y="827"/>
                  </a:cubicBezTo>
                  <a:cubicBezTo>
                    <a:pt x="70131" y="2324"/>
                    <a:pt x="65644" y="5435"/>
                    <a:pt x="61230" y="8445"/>
                  </a:cubicBezTo>
                  <a:cubicBezTo>
                    <a:pt x="56818" y="11454"/>
                    <a:pt x="52233" y="14475"/>
                    <a:pt x="46918" y="15754"/>
                  </a:cubicBezTo>
                  <a:cubicBezTo>
                    <a:pt x="44392" y="16360"/>
                    <a:pt x="41810" y="16549"/>
                    <a:pt x="39201" y="16549"/>
                  </a:cubicBezTo>
                  <a:cubicBezTo>
                    <a:pt x="34921" y="16549"/>
                    <a:pt x="30569" y="16041"/>
                    <a:pt x="26276" y="16038"/>
                  </a:cubicBezTo>
                  <a:cubicBezTo>
                    <a:pt x="26265" y="16038"/>
                    <a:pt x="26254" y="16038"/>
                    <a:pt x="26244" y="16038"/>
                  </a:cubicBezTo>
                  <a:cubicBezTo>
                    <a:pt x="16693" y="16038"/>
                    <a:pt x="6851" y="18889"/>
                    <a:pt x="0" y="24852"/>
                  </a:cubicBezTo>
                  <a:lnTo>
                    <a:pt x="2145" y="24995"/>
                  </a:lnTo>
                  <a:lnTo>
                    <a:pt x="80761" y="24995"/>
                  </a:lnTo>
                  <a:lnTo>
                    <a:pt x="8076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  <a:effectLst>
              <a:outerShdw blurRad="85725" dist="19050" dir="5400000" algn="bl" rotWithShape="0">
                <a:srgbClr val="000000">
                  <a:alpha val="4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 rot="-5400000" flipH="1">
            <a:off x="5428978" y="1225439"/>
            <a:ext cx="5389412" cy="2824594"/>
            <a:chOff x="1528801" y="3019374"/>
            <a:chExt cx="4327107" cy="1279370"/>
          </a:xfrm>
        </p:grpSpPr>
        <p:sp>
          <p:nvSpPr>
            <p:cNvPr id="31" name="Google Shape;31;p3"/>
            <p:cNvSpPr/>
            <p:nvPr/>
          </p:nvSpPr>
          <p:spPr>
            <a:xfrm>
              <a:off x="1528801" y="3044624"/>
              <a:ext cx="3426971" cy="1254121"/>
            </a:xfrm>
            <a:custGeom>
              <a:avLst/>
              <a:gdLst/>
              <a:ahLst/>
              <a:cxnLst/>
              <a:rect l="l" t="t" r="r" b="b"/>
              <a:pathLst>
                <a:path w="75050" h="27465" extrusionOk="0">
                  <a:moveTo>
                    <a:pt x="20358" y="1"/>
                  </a:moveTo>
                  <a:cubicBezTo>
                    <a:pt x="12900" y="1"/>
                    <a:pt x="6175" y="3518"/>
                    <a:pt x="949" y="5478"/>
                  </a:cubicBezTo>
                  <a:lnTo>
                    <a:pt x="0" y="23573"/>
                  </a:lnTo>
                  <a:lnTo>
                    <a:pt x="74179" y="27465"/>
                  </a:lnTo>
                  <a:lnTo>
                    <a:pt x="75050" y="10857"/>
                  </a:lnTo>
                  <a:cubicBezTo>
                    <a:pt x="72507" y="10148"/>
                    <a:pt x="69645" y="10043"/>
                    <a:pt x="67275" y="10043"/>
                  </a:cubicBezTo>
                  <a:cubicBezTo>
                    <a:pt x="66732" y="10043"/>
                    <a:pt x="66214" y="10049"/>
                    <a:pt x="65733" y="10054"/>
                  </a:cubicBezTo>
                  <a:cubicBezTo>
                    <a:pt x="60686" y="10105"/>
                    <a:pt x="55647" y="10811"/>
                    <a:pt x="50607" y="10811"/>
                  </a:cubicBezTo>
                  <a:cubicBezTo>
                    <a:pt x="50007" y="10811"/>
                    <a:pt x="49408" y="10801"/>
                    <a:pt x="48808" y="10779"/>
                  </a:cubicBezTo>
                  <a:cubicBezTo>
                    <a:pt x="41451" y="10504"/>
                    <a:pt x="33850" y="3082"/>
                    <a:pt x="26776" y="939"/>
                  </a:cubicBezTo>
                  <a:cubicBezTo>
                    <a:pt x="24590" y="277"/>
                    <a:pt x="22446" y="1"/>
                    <a:pt x="2035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  <a:effectLst>
              <a:outerShdw blurRad="85725" dist="19050" dir="5400000" algn="bl" rotWithShape="0">
                <a:srgbClr val="000000">
                  <a:alpha val="4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574679" y="3019374"/>
              <a:ext cx="4195223" cy="1179691"/>
            </a:xfrm>
            <a:custGeom>
              <a:avLst/>
              <a:gdLst/>
              <a:ahLst/>
              <a:cxnLst/>
              <a:rect l="l" t="t" r="r" b="b"/>
              <a:pathLst>
                <a:path w="82575" h="25835" extrusionOk="0">
                  <a:moveTo>
                    <a:pt x="73226" y="0"/>
                  </a:moveTo>
                  <a:cubicBezTo>
                    <a:pt x="71632" y="0"/>
                    <a:pt x="70034" y="249"/>
                    <a:pt x="68497" y="709"/>
                  </a:cubicBezTo>
                  <a:cubicBezTo>
                    <a:pt x="62298" y="2565"/>
                    <a:pt x="56609" y="7206"/>
                    <a:pt x="50603" y="10233"/>
                  </a:cubicBezTo>
                  <a:cubicBezTo>
                    <a:pt x="45125" y="12994"/>
                    <a:pt x="39362" y="14393"/>
                    <a:pt x="33604" y="14393"/>
                  </a:cubicBezTo>
                  <a:cubicBezTo>
                    <a:pt x="30756" y="14393"/>
                    <a:pt x="27909" y="14051"/>
                    <a:pt x="25098" y="13363"/>
                  </a:cubicBezTo>
                  <a:cubicBezTo>
                    <a:pt x="21493" y="12481"/>
                    <a:pt x="17945" y="11039"/>
                    <a:pt x="14312" y="10457"/>
                  </a:cubicBezTo>
                  <a:cubicBezTo>
                    <a:pt x="13421" y="10314"/>
                    <a:pt x="12542" y="10240"/>
                    <a:pt x="11676" y="10240"/>
                  </a:cubicBezTo>
                  <a:cubicBezTo>
                    <a:pt x="7866" y="10240"/>
                    <a:pt x="4289" y="11673"/>
                    <a:pt x="966" y="15008"/>
                  </a:cubicBezTo>
                  <a:cubicBezTo>
                    <a:pt x="637" y="15338"/>
                    <a:pt x="316" y="15684"/>
                    <a:pt x="1" y="16042"/>
                  </a:cubicBezTo>
                  <a:lnTo>
                    <a:pt x="322" y="25834"/>
                  </a:lnTo>
                  <a:lnTo>
                    <a:pt x="82575" y="22882"/>
                  </a:lnTo>
                  <a:lnTo>
                    <a:pt x="81920" y="3004"/>
                  </a:lnTo>
                  <a:cubicBezTo>
                    <a:pt x="79328" y="914"/>
                    <a:pt x="76282" y="0"/>
                    <a:pt x="7322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  <a:effectLst>
              <a:outerShdw blurRad="85725" dist="19050" dir="5400000" algn="bl" rotWithShape="0">
                <a:srgbClr val="000000">
                  <a:alpha val="4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535343" y="3093661"/>
              <a:ext cx="4320565" cy="1141380"/>
            </a:xfrm>
            <a:custGeom>
              <a:avLst/>
              <a:gdLst/>
              <a:ahLst/>
              <a:cxnLst/>
              <a:rect l="l" t="t" r="r" b="b"/>
              <a:pathLst>
                <a:path w="80762" h="24996" extrusionOk="0">
                  <a:moveTo>
                    <a:pt x="80761" y="1"/>
                  </a:moveTo>
                  <a:cubicBezTo>
                    <a:pt x="78848" y="85"/>
                    <a:pt x="76994" y="365"/>
                    <a:pt x="75377" y="827"/>
                  </a:cubicBezTo>
                  <a:cubicBezTo>
                    <a:pt x="70131" y="2324"/>
                    <a:pt x="65644" y="5435"/>
                    <a:pt x="61230" y="8445"/>
                  </a:cubicBezTo>
                  <a:cubicBezTo>
                    <a:pt x="56818" y="11454"/>
                    <a:pt x="52233" y="14475"/>
                    <a:pt x="46918" y="15754"/>
                  </a:cubicBezTo>
                  <a:cubicBezTo>
                    <a:pt x="44392" y="16360"/>
                    <a:pt x="41810" y="16549"/>
                    <a:pt x="39201" y="16549"/>
                  </a:cubicBezTo>
                  <a:cubicBezTo>
                    <a:pt x="34921" y="16549"/>
                    <a:pt x="30569" y="16041"/>
                    <a:pt x="26276" y="16038"/>
                  </a:cubicBezTo>
                  <a:cubicBezTo>
                    <a:pt x="26265" y="16038"/>
                    <a:pt x="26254" y="16038"/>
                    <a:pt x="26244" y="16038"/>
                  </a:cubicBezTo>
                  <a:cubicBezTo>
                    <a:pt x="16693" y="16038"/>
                    <a:pt x="6851" y="18889"/>
                    <a:pt x="0" y="24852"/>
                  </a:cubicBezTo>
                  <a:lnTo>
                    <a:pt x="2145" y="24995"/>
                  </a:lnTo>
                  <a:lnTo>
                    <a:pt x="80761" y="24995"/>
                  </a:lnTo>
                  <a:lnTo>
                    <a:pt x="8076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  <a:effectLst>
              <a:outerShdw blurRad="85725" dist="19050" dir="5400000" algn="bl" rotWithShape="0">
                <a:srgbClr val="000000">
                  <a:alpha val="4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>
            <a:spLocks noGrp="1"/>
          </p:cNvSpPr>
          <p:nvPr>
            <p:ph type="title"/>
          </p:nvPr>
        </p:nvSpPr>
        <p:spPr>
          <a:xfrm>
            <a:off x="2447925" y="1650400"/>
            <a:ext cx="42483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85" name="Google Shape;185;p9"/>
          <p:cNvGrpSpPr/>
          <p:nvPr/>
        </p:nvGrpSpPr>
        <p:grpSpPr>
          <a:xfrm flipH="1">
            <a:off x="-298049" y="-999615"/>
            <a:ext cx="9604087" cy="2475863"/>
            <a:chOff x="1841908" y="1344015"/>
            <a:chExt cx="4043486" cy="1278459"/>
          </a:xfrm>
        </p:grpSpPr>
        <p:sp>
          <p:nvSpPr>
            <p:cNvPr id="186" name="Google Shape;186;p9"/>
            <p:cNvSpPr/>
            <p:nvPr/>
          </p:nvSpPr>
          <p:spPr>
            <a:xfrm>
              <a:off x="2477119" y="1459815"/>
              <a:ext cx="3384094" cy="1149051"/>
            </a:xfrm>
            <a:custGeom>
              <a:avLst/>
              <a:gdLst/>
              <a:ahLst/>
              <a:cxnLst/>
              <a:rect l="l" t="t" r="r" b="b"/>
              <a:pathLst>
                <a:path w="74111" h="25164" extrusionOk="0">
                  <a:moveTo>
                    <a:pt x="74" y="0"/>
                  </a:moveTo>
                  <a:lnTo>
                    <a:pt x="1" y="16674"/>
                  </a:lnTo>
                  <a:cubicBezTo>
                    <a:pt x="1699" y="17073"/>
                    <a:pt x="3525" y="17192"/>
                    <a:pt x="5250" y="17192"/>
                  </a:cubicBezTo>
                  <a:cubicBezTo>
                    <a:pt x="6738" y="17192"/>
                    <a:pt x="8151" y="17104"/>
                    <a:pt x="9346" y="17029"/>
                  </a:cubicBezTo>
                  <a:cubicBezTo>
                    <a:pt x="14983" y="16678"/>
                    <a:pt x="20571" y="15477"/>
                    <a:pt x="26216" y="15403"/>
                  </a:cubicBezTo>
                  <a:cubicBezTo>
                    <a:pt x="26263" y="15403"/>
                    <a:pt x="26310" y="15402"/>
                    <a:pt x="26358" y="15402"/>
                  </a:cubicBezTo>
                  <a:cubicBezTo>
                    <a:pt x="33680" y="15402"/>
                    <a:pt x="41571" y="22640"/>
                    <a:pt x="48693" y="24491"/>
                  </a:cubicBezTo>
                  <a:cubicBezTo>
                    <a:pt x="50502" y="24961"/>
                    <a:pt x="52271" y="25164"/>
                    <a:pt x="53995" y="25164"/>
                  </a:cubicBezTo>
                  <a:cubicBezTo>
                    <a:pt x="61755" y="25164"/>
                    <a:pt x="68591" y="21045"/>
                    <a:pt x="73932" y="18597"/>
                  </a:cubicBezTo>
                  <a:lnTo>
                    <a:pt x="74110" y="739"/>
                  </a:lnTo>
                  <a:lnTo>
                    <a:pt x="74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  <a:effectLst>
              <a:outerShdw blurRad="85725" dist="19050" dir="5400000" algn="bl" rotWithShape="0">
                <a:srgbClr val="000000">
                  <a:alpha val="4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1916291" y="1476575"/>
              <a:ext cx="3969103" cy="991881"/>
            </a:xfrm>
            <a:custGeom>
              <a:avLst/>
              <a:gdLst/>
              <a:ahLst/>
              <a:cxnLst/>
              <a:rect l="l" t="t" r="r" b="b"/>
              <a:pathLst>
                <a:path w="80759" h="21722" extrusionOk="0">
                  <a:moveTo>
                    <a:pt x="0" y="1"/>
                  </a:moveTo>
                  <a:lnTo>
                    <a:pt x="0" y="2"/>
                  </a:lnTo>
                  <a:lnTo>
                    <a:pt x="0" y="18678"/>
                  </a:lnTo>
                  <a:cubicBezTo>
                    <a:pt x="2558" y="20792"/>
                    <a:pt x="5587" y="21722"/>
                    <a:pt x="8630" y="21722"/>
                  </a:cubicBezTo>
                  <a:cubicBezTo>
                    <a:pt x="9994" y="21722"/>
                    <a:pt x="11361" y="21535"/>
                    <a:pt x="12688" y="21184"/>
                  </a:cubicBezTo>
                  <a:cubicBezTo>
                    <a:pt x="18862" y="19553"/>
                    <a:pt x="24638" y="15069"/>
                    <a:pt x="30664" y="12240"/>
                  </a:cubicBezTo>
                  <a:cubicBezTo>
                    <a:pt x="35701" y="9875"/>
                    <a:pt x="40929" y="8684"/>
                    <a:pt x="46131" y="8684"/>
                  </a:cubicBezTo>
                  <a:cubicBezTo>
                    <a:pt x="49417" y="8684"/>
                    <a:pt x="52692" y="9159"/>
                    <a:pt x="55902" y="10115"/>
                  </a:cubicBezTo>
                  <a:cubicBezTo>
                    <a:pt x="59422" y="11163"/>
                    <a:pt x="62863" y="12777"/>
                    <a:pt x="66419" y="13519"/>
                  </a:cubicBezTo>
                  <a:cubicBezTo>
                    <a:pt x="67495" y="13744"/>
                    <a:pt x="68557" y="13861"/>
                    <a:pt x="69605" y="13861"/>
                  </a:cubicBezTo>
                  <a:cubicBezTo>
                    <a:pt x="73140" y="13861"/>
                    <a:pt x="76518" y="12524"/>
                    <a:pt x="79733" y="9442"/>
                  </a:cubicBezTo>
                  <a:cubicBezTo>
                    <a:pt x="80067" y="9121"/>
                    <a:pt x="80398" y="8783"/>
                    <a:pt x="80721" y="8432"/>
                  </a:cubicBezTo>
                  <a:lnTo>
                    <a:pt x="8075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  <a:effectLst>
              <a:outerShdw blurRad="85725" dist="19050" dir="5400000" algn="bl" rotWithShape="0">
                <a:srgbClr val="000000">
                  <a:alpha val="4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1841908" y="1344015"/>
              <a:ext cx="3716471" cy="1278459"/>
            </a:xfrm>
            <a:custGeom>
              <a:avLst/>
              <a:gdLst/>
              <a:ahLst/>
              <a:cxnLst/>
              <a:rect l="l" t="t" r="r" b="b"/>
              <a:pathLst>
                <a:path w="81390" h="27998" extrusionOk="0">
                  <a:moveTo>
                    <a:pt x="81390" y="0"/>
                  </a:moveTo>
                  <a:lnTo>
                    <a:pt x="1" y="3717"/>
                  </a:lnTo>
                  <a:lnTo>
                    <a:pt x="1110" y="27998"/>
                  </a:lnTo>
                  <a:cubicBezTo>
                    <a:pt x="2963" y="27875"/>
                    <a:pt x="4750" y="27548"/>
                    <a:pt x="6311" y="27034"/>
                  </a:cubicBezTo>
                  <a:cubicBezTo>
                    <a:pt x="11597" y="25295"/>
                    <a:pt x="16087" y="21736"/>
                    <a:pt x="20501" y="18293"/>
                  </a:cubicBezTo>
                  <a:cubicBezTo>
                    <a:pt x="24915" y="14849"/>
                    <a:pt x="29502" y="11389"/>
                    <a:pt x="34862" y="9899"/>
                  </a:cubicBezTo>
                  <a:cubicBezTo>
                    <a:pt x="37547" y="9153"/>
                    <a:pt x="40302" y="8931"/>
                    <a:pt x="43089" y="8931"/>
                  </a:cubicBezTo>
                  <a:cubicBezTo>
                    <a:pt x="47159" y="8931"/>
                    <a:pt x="51297" y="9404"/>
                    <a:pt x="55379" y="9404"/>
                  </a:cubicBezTo>
                  <a:cubicBezTo>
                    <a:pt x="55509" y="9404"/>
                    <a:pt x="55639" y="9403"/>
                    <a:pt x="55769" y="9402"/>
                  </a:cubicBezTo>
                  <a:cubicBezTo>
                    <a:pt x="65069" y="9333"/>
                    <a:pt x="74593" y="6277"/>
                    <a:pt x="8139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  <a:effectLst>
              <a:outerShdw blurRad="85725" dist="19050" dir="5400000" algn="bl" rotWithShape="0">
                <a:srgbClr val="000000">
                  <a:alpha val="4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9"/>
          <p:cNvGrpSpPr/>
          <p:nvPr/>
        </p:nvGrpSpPr>
        <p:grpSpPr>
          <a:xfrm flipH="1">
            <a:off x="-226679" y="3648025"/>
            <a:ext cx="9518789" cy="2123766"/>
            <a:chOff x="1528801" y="3019367"/>
            <a:chExt cx="4327115" cy="1279377"/>
          </a:xfrm>
        </p:grpSpPr>
        <p:sp>
          <p:nvSpPr>
            <p:cNvPr id="190" name="Google Shape;190;p9"/>
            <p:cNvSpPr/>
            <p:nvPr/>
          </p:nvSpPr>
          <p:spPr>
            <a:xfrm>
              <a:off x="1528801" y="3044624"/>
              <a:ext cx="3426971" cy="1254121"/>
            </a:xfrm>
            <a:custGeom>
              <a:avLst/>
              <a:gdLst/>
              <a:ahLst/>
              <a:cxnLst/>
              <a:rect l="l" t="t" r="r" b="b"/>
              <a:pathLst>
                <a:path w="75050" h="27465" extrusionOk="0">
                  <a:moveTo>
                    <a:pt x="20358" y="1"/>
                  </a:moveTo>
                  <a:cubicBezTo>
                    <a:pt x="12900" y="1"/>
                    <a:pt x="6175" y="3518"/>
                    <a:pt x="949" y="5478"/>
                  </a:cubicBezTo>
                  <a:lnTo>
                    <a:pt x="0" y="23573"/>
                  </a:lnTo>
                  <a:lnTo>
                    <a:pt x="74179" y="27465"/>
                  </a:lnTo>
                  <a:lnTo>
                    <a:pt x="75050" y="10857"/>
                  </a:lnTo>
                  <a:cubicBezTo>
                    <a:pt x="72507" y="10148"/>
                    <a:pt x="69645" y="10043"/>
                    <a:pt x="67275" y="10043"/>
                  </a:cubicBezTo>
                  <a:cubicBezTo>
                    <a:pt x="66732" y="10043"/>
                    <a:pt x="66214" y="10049"/>
                    <a:pt x="65733" y="10054"/>
                  </a:cubicBezTo>
                  <a:cubicBezTo>
                    <a:pt x="60686" y="10105"/>
                    <a:pt x="55647" y="10811"/>
                    <a:pt x="50607" y="10811"/>
                  </a:cubicBezTo>
                  <a:cubicBezTo>
                    <a:pt x="50007" y="10811"/>
                    <a:pt x="49408" y="10801"/>
                    <a:pt x="48808" y="10779"/>
                  </a:cubicBezTo>
                  <a:cubicBezTo>
                    <a:pt x="41451" y="10504"/>
                    <a:pt x="33850" y="3082"/>
                    <a:pt x="26776" y="939"/>
                  </a:cubicBezTo>
                  <a:cubicBezTo>
                    <a:pt x="24590" y="277"/>
                    <a:pt x="22446" y="1"/>
                    <a:pt x="2035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  <a:effectLst>
              <a:outerShdw blurRad="85725" dist="19050" dir="5400000" algn="bl" rotWithShape="0">
                <a:srgbClr val="000000">
                  <a:alpha val="4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1613238" y="3019367"/>
              <a:ext cx="4156825" cy="1179691"/>
            </a:xfrm>
            <a:custGeom>
              <a:avLst/>
              <a:gdLst/>
              <a:ahLst/>
              <a:cxnLst/>
              <a:rect l="l" t="t" r="r" b="b"/>
              <a:pathLst>
                <a:path w="82575" h="25835" extrusionOk="0">
                  <a:moveTo>
                    <a:pt x="73226" y="0"/>
                  </a:moveTo>
                  <a:cubicBezTo>
                    <a:pt x="71632" y="0"/>
                    <a:pt x="70034" y="249"/>
                    <a:pt x="68497" y="709"/>
                  </a:cubicBezTo>
                  <a:cubicBezTo>
                    <a:pt x="62298" y="2565"/>
                    <a:pt x="56609" y="7206"/>
                    <a:pt x="50603" y="10233"/>
                  </a:cubicBezTo>
                  <a:cubicBezTo>
                    <a:pt x="45125" y="12994"/>
                    <a:pt x="39362" y="14393"/>
                    <a:pt x="33604" y="14393"/>
                  </a:cubicBezTo>
                  <a:cubicBezTo>
                    <a:pt x="30756" y="14393"/>
                    <a:pt x="27909" y="14051"/>
                    <a:pt x="25098" y="13363"/>
                  </a:cubicBezTo>
                  <a:cubicBezTo>
                    <a:pt x="21493" y="12481"/>
                    <a:pt x="17945" y="11039"/>
                    <a:pt x="14312" y="10457"/>
                  </a:cubicBezTo>
                  <a:cubicBezTo>
                    <a:pt x="13421" y="10314"/>
                    <a:pt x="12542" y="10240"/>
                    <a:pt x="11676" y="10240"/>
                  </a:cubicBezTo>
                  <a:cubicBezTo>
                    <a:pt x="7866" y="10240"/>
                    <a:pt x="4289" y="11673"/>
                    <a:pt x="966" y="15008"/>
                  </a:cubicBezTo>
                  <a:cubicBezTo>
                    <a:pt x="637" y="15338"/>
                    <a:pt x="316" y="15684"/>
                    <a:pt x="1" y="16042"/>
                  </a:cubicBezTo>
                  <a:lnTo>
                    <a:pt x="322" y="25834"/>
                  </a:lnTo>
                  <a:lnTo>
                    <a:pt x="82575" y="22882"/>
                  </a:lnTo>
                  <a:lnTo>
                    <a:pt x="81920" y="3004"/>
                  </a:lnTo>
                  <a:cubicBezTo>
                    <a:pt x="79328" y="914"/>
                    <a:pt x="76282" y="0"/>
                    <a:pt x="7322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  <a:effectLst>
              <a:outerShdw blurRad="85725" dist="19050" dir="5400000" algn="bl" rotWithShape="0">
                <a:srgbClr val="000000">
                  <a:alpha val="4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2168121" y="3093665"/>
              <a:ext cx="3687795" cy="1141380"/>
            </a:xfrm>
            <a:custGeom>
              <a:avLst/>
              <a:gdLst/>
              <a:ahLst/>
              <a:cxnLst/>
              <a:rect l="l" t="t" r="r" b="b"/>
              <a:pathLst>
                <a:path w="80762" h="24996" extrusionOk="0">
                  <a:moveTo>
                    <a:pt x="80761" y="1"/>
                  </a:moveTo>
                  <a:cubicBezTo>
                    <a:pt x="78848" y="85"/>
                    <a:pt x="76994" y="365"/>
                    <a:pt x="75377" y="827"/>
                  </a:cubicBezTo>
                  <a:cubicBezTo>
                    <a:pt x="70131" y="2324"/>
                    <a:pt x="65644" y="5435"/>
                    <a:pt x="61230" y="8445"/>
                  </a:cubicBezTo>
                  <a:cubicBezTo>
                    <a:pt x="56818" y="11454"/>
                    <a:pt x="52233" y="14475"/>
                    <a:pt x="46918" y="15754"/>
                  </a:cubicBezTo>
                  <a:cubicBezTo>
                    <a:pt x="44392" y="16360"/>
                    <a:pt x="41810" y="16549"/>
                    <a:pt x="39201" y="16549"/>
                  </a:cubicBezTo>
                  <a:cubicBezTo>
                    <a:pt x="34921" y="16549"/>
                    <a:pt x="30569" y="16041"/>
                    <a:pt x="26276" y="16038"/>
                  </a:cubicBezTo>
                  <a:cubicBezTo>
                    <a:pt x="26265" y="16038"/>
                    <a:pt x="26254" y="16038"/>
                    <a:pt x="26244" y="16038"/>
                  </a:cubicBezTo>
                  <a:cubicBezTo>
                    <a:pt x="16693" y="16038"/>
                    <a:pt x="6851" y="18889"/>
                    <a:pt x="0" y="24852"/>
                  </a:cubicBezTo>
                  <a:lnTo>
                    <a:pt x="2145" y="24995"/>
                  </a:lnTo>
                  <a:lnTo>
                    <a:pt x="80761" y="24995"/>
                  </a:lnTo>
                  <a:lnTo>
                    <a:pt x="8076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  <a:effectLst>
              <a:outerShdw blurRad="85725" dist="19050" dir="5400000" algn="bl" rotWithShape="0">
                <a:srgbClr val="000000">
                  <a:alpha val="4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9"/>
          <p:cNvSpPr txBox="1">
            <a:spLocks noGrp="1"/>
          </p:cNvSpPr>
          <p:nvPr>
            <p:ph type="subTitle" idx="1"/>
          </p:nvPr>
        </p:nvSpPr>
        <p:spPr>
          <a:xfrm>
            <a:off x="2181225" y="2443400"/>
            <a:ext cx="4781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22"/>
          <p:cNvGrpSpPr/>
          <p:nvPr/>
        </p:nvGrpSpPr>
        <p:grpSpPr>
          <a:xfrm rot="879926" flipH="1">
            <a:off x="4636963" y="-779682"/>
            <a:ext cx="5326275" cy="1816847"/>
            <a:chOff x="1841908" y="1344015"/>
            <a:chExt cx="4019305" cy="1278459"/>
          </a:xfrm>
        </p:grpSpPr>
        <p:sp>
          <p:nvSpPr>
            <p:cNvPr id="601" name="Google Shape;601;p22"/>
            <p:cNvSpPr/>
            <p:nvPr/>
          </p:nvSpPr>
          <p:spPr>
            <a:xfrm>
              <a:off x="2477119" y="1459815"/>
              <a:ext cx="3384094" cy="1149051"/>
            </a:xfrm>
            <a:custGeom>
              <a:avLst/>
              <a:gdLst/>
              <a:ahLst/>
              <a:cxnLst/>
              <a:rect l="l" t="t" r="r" b="b"/>
              <a:pathLst>
                <a:path w="74111" h="25164" extrusionOk="0">
                  <a:moveTo>
                    <a:pt x="74" y="0"/>
                  </a:moveTo>
                  <a:lnTo>
                    <a:pt x="1" y="16674"/>
                  </a:lnTo>
                  <a:cubicBezTo>
                    <a:pt x="1699" y="17073"/>
                    <a:pt x="3525" y="17192"/>
                    <a:pt x="5250" y="17192"/>
                  </a:cubicBezTo>
                  <a:cubicBezTo>
                    <a:pt x="6738" y="17192"/>
                    <a:pt x="8151" y="17104"/>
                    <a:pt x="9346" y="17029"/>
                  </a:cubicBezTo>
                  <a:cubicBezTo>
                    <a:pt x="14983" y="16678"/>
                    <a:pt x="20571" y="15477"/>
                    <a:pt x="26216" y="15403"/>
                  </a:cubicBezTo>
                  <a:cubicBezTo>
                    <a:pt x="26263" y="15403"/>
                    <a:pt x="26310" y="15402"/>
                    <a:pt x="26358" y="15402"/>
                  </a:cubicBezTo>
                  <a:cubicBezTo>
                    <a:pt x="33680" y="15402"/>
                    <a:pt x="41571" y="22640"/>
                    <a:pt x="48693" y="24491"/>
                  </a:cubicBezTo>
                  <a:cubicBezTo>
                    <a:pt x="50502" y="24961"/>
                    <a:pt x="52271" y="25164"/>
                    <a:pt x="53995" y="25164"/>
                  </a:cubicBezTo>
                  <a:cubicBezTo>
                    <a:pt x="61755" y="25164"/>
                    <a:pt x="68591" y="21045"/>
                    <a:pt x="73932" y="18597"/>
                  </a:cubicBezTo>
                  <a:lnTo>
                    <a:pt x="74110" y="739"/>
                  </a:lnTo>
                  <a:lnTo>
                    <a:pt x="74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  <a:effectLst>
              <a:outerShdw blurRad="85725" dist="19050" dir="5400000" algn="bl" rotWithShape="0">
                <a:srgbClr val="000000">
                  <a:alpha val="4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1916293" y="1476573"/>
              <a:ext cx="3687658" cy="991881"/>
            </a:xfrm>
            <a:custGeom>
              <a:avLst/>
              <a:gdLst/>
              <a:ahLst/>
              <a:cxnLst/>
              <a:rect l="l" t="t" r="r" b="b"/>
              <a:pathLst>
                <a:path w="80759" h="21722" extrusionOk="0">
                  <a:moveTo>
                    <a:pt x="0" y="1"/>
                  </a:moveTo>
                  <a:lnTo>
                    <a:pt x="0" y="2"/>
                  </a:lnTo>
                  <a:lnTo>
                    <a:pt x="0" y="18678"/>
                  </a:lnTo>
                  <a:cubicBezTo>
                    <a:pt x="2558" y="20792"/>
                    <a:pt x="5587" y="21722"/>
                    <a:pt x="8630" y="21722"/>
                  </a:cubicBezTo>
                  <a:cubicBezTo>
                    <a:pt x="9994" y="21722"/>
                    <a:pt x="11361" y="21535"/>
                    <a:pt x="12688" y="21184"/>
                  </a:cubicBezTo>
                  <a:cubicBezTo>
                    <a:pt x="18862" y="19553"/>
                    <a:pt x="24638" y="15069"/>
                    <a:pt x="30664" y="12240"/>
                  </a:cubicBezTo>
                  <a:cubicBezTo>
                    <a:pt x="35701" y="9875"/>
                    <a:pt x="40929" y="8684"/>
                    <a:pt x="46131" y="8684"/>
                  </a:cubicBezTo>
                  <a:cubicBezTo>
                    <a:pt x="49417" y="8684"/>
                    <a:pt x="52692" y="9159"/>
                    <a:pt x="55902" y="10115"/>
                  </a:cubicBezTo>
                  <a:cubicBezTo>
                    <a:pt x="59422" y="11163"/>
                    <a:pt x="62863" y="12777"/>
                    <a:pt x="66419" y="13519"/>
                  </a:cubicBezTo>
                  <a:cubicBezTo>
                    <a:pt x="67495" y="13744"/>
                    <a:pt x="68557" y="13861"/>
                    <a:pt x="69605" y="13861"/>
                  </a:cubicBezTo>
                  <a:cubicBezTo>
                    <a:pt x="73140" y="13861"/>
                    <a:pt x="76518" y="12524"/>
                    <a:pt x="79733" y="9442"/>
                  </a:cubicBezTo>
                  <a:cubicBezTo>
                    <a:pt x="80067" y="9121"/>
                    <a:pt x="80398" y="8783"/>
                    <a:pt x="80721" y="8432"/>
                  </a:cubicBezTo>
                  <a:lnTo>
                    <a:pt x="8075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  <a:effectLst>
              <a:outerShdw blurRad="85725" dist="19050" dir="5400000" algn="bl" rotWithShape="0">
                <a:srgbClr val="000000">
                  <a:alpha val="4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1841908" y="1344015"/>
              <a:ext cx="3716471" cy="1278459"/>
            </a:xfrm>
            <a:custGeom>
              <a:avLst/>
              <a:gdLst/>
              <a:ahLst/>
              <a:cxnLst/>
              <a:rect l="l" t="t" r="r" b="b"/>
              <a:pathLst>
                <a:path w="81390" h="27998" extrusionOk="0">
                  <a:moveTo>
                    <a:pt x="81390" y="0"/>
                  </a:moveTo>
                  <a:lnTo>
                    <a:pt x="1" y="3717"/>
                  </a:lnTo>
                  <a:lnTo>
                    <a:pt x="1110" y="27998"/>
                  </a:lnTo>
                  <a:cubicBezTo>
                    <a:pt x="2963" y="27875"/>
                    <a:pt x="4750" y="27548"/>
                    <a:pt x="6311" y="27034"/>
                  </a:cubicBezTo>
                  <a:cubicBezTo>
                    <a:pt x="11597" y="25295"/>
                    <a:pt x="16087" y="21736"/>
                    <a:pt x="20501" y="18293"/>
                  </a:cubicBezTo>
                  <a:cubicBezTo>
                    <a:pt x="24915" y="14849"/>
                    <a:pt x="29502" y="11389"/>
                    <a:pt x="34862" y="9899"/>
                  </a:cubicBezTo>
                  <a:cubicBezTo>
                    <a:pt x="37547" y="9153"/>
                    <a:pt x="40302" y="8931"/>
                    <a:pt x="43089" y="8931"/>
                  </a:cubicBezTo>
                  <a:cubicBezTo>
                    <a:pt x="47159" y="8931"/>
                    <a:pt x="51297" y="9404"/>
                    <a:pt x="55379" y="9404"/>
                  </a:cubicBezTo>
                  <a:cubicBezTo>
                    <a:pt x="55509" y="9404"/>
                    <a:pt x="55639" y="9403"/>
                    <a:pt x="55769" y="9402"/>
                  </a:cubicBezTo>
                  <a:cubicBezTo>
                    <a:pt x="65069" y="9333"/>
                    <a:pt x="74593" y="6277"/>
                    <a:pt x="8139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  <a:effectLst>
              <a:outerShdw blurRad="85725" dist="19050" dir="5400000" algn="bl" rotWithShape="0">
                <a:srgbClr val="000000">
                  <a:alpha val="4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" name="Google Shape;604;p22"/>
          <p:cNvSpPr/>
          <p:nvPr/>
        </p:nvSpPr>
        <p:spPr>
          <a:xfrm>
            <a:off x="8716642" y="1928308"/>
            <a:ext cx="204706" cy="204706"/>
          </a:xfrm>
          <a:custGeom>
            <a:avLst/>
            <a:gdLst/>
            <a:ahLst/>
            <a:cxnLst/>
            <a:rect l="l" t="t" r="r" b="b"/>
            <a:pathLst>
              <a:path w="1987" h="1987" extrusionOk="0">
                <a:moveTo>
                  <a:pt x="994" y="0"/>
                </a:moveTo>
                <a:cubicBezTo>
                  <a:pt x="994" y="549"/>
                  <a:pt x="549" y="993"/>
                  <a:pt x="1" y="993"/>
                </a:cubicBezTo>
                <a:cubicBezTo>
                  <a:pt x="549" y="993"/>
                  <a:pt x="994" y="1438"/>
                  <a:pt x="994" y="1986"/>
                </a:cubicBezTo>
                <a:cubicBezTo>
                  <a:pt x="994" y="1438"/>
                  <a:pt x="1438" y="993"/>
                  <a:pt x="1987" y="993"/>
                </a:cubicBezTo>
                <a:cubicBezTo>
                  <a:pt x="1438" y="993"/>
                  <a:pt x="994" y="549"/>
                  <a:pt x="9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2"/>
          <p:cNvSpPr/>
          <p:nvPr/>
        </p:nvSpPr>
        <p:spPr>
          <a:xfrm>
            <a:off x="220706" y="1104303"/>
            <a:ext cx="204706" cy="204706"/>
          </a:xfrm>
          <a:custGeom>
            <a:avLst/>
            <a:gdLst/>
            <a:ahLst/>
            <a:cxnLst/>
            <a:rect l="l" t="t" r="r" b="b"/>
            <a:pathLst>
              <a:path w="1987" h="1987" extrusionOk="0">
                <a:moveTo>
                  <a:pt x="993" y="1"/>
                </a:moveTo>
                <a:cubicBezTo>
                  <a:pt x="993" y="550"/>
                  <a:pt x="549" y="994"/>
                  <a:pt x="0" y="994"/>
                </a:cubicBezTo>
                <a:cubicBezTo>
                  <a:pt x="549" y="994"/>
                  <a:pt x="993" y="1438"/>
                  <a:pt x="993" y="1987"/>
                </a:cubicBezTo>
                <a:cubicBezTo>
                  <a:pt x="993" y="1438"/>
                  <a:pt x="1438" y="994"/>
                  <a:pt x="1986" y="994"/>
                </a:cubicBezTo>
                <a:cubicBezTo>
                  <a:pt x="1438" y="994"/>
                  <a:pt x="993" y="550"/>
                  <a:pt x="9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2"/>
          <p:cNvSpPr/>
          <p:nvPr/>
        </p:nvSpPr>
        <p:spPr>
          <a:xfrm>
            <a:off x="6412463" y="86065"/>
            <a:ext cx="204706" cy="204706"/>
          </a:xfrm>
          <a:custGeom>
            <a:avLst/>
            <a:gdLst/>
            <a:ahLst/>
            <a:cxnLst/>
            <a:rect l="l" t="t" r="r" b="b"/>
            <a:pathLst>
              <a:path w="1987" h="1987" extrusionOk="0">
                <a:moveTo>
                  <a:pt x="994" y="0"/>
                </a:moveTo>
                <a:cubicBezTo>
                  <a:pt x="994" y="549"/>
                  <a:pt x="550" y="993"/>
                  <a:pt x="1" y="993"/>
                </a:cubicBezTo>
                <a:cubicBezTo>
                  <a:pt x="550" y="993"/>
                  <a:pt x="994" y="1438"/>
                  <a:pt x="994" y="1987"/>
                </a:cubicBezTo>
                <a:cubicBezTo>
                  <a:pt x="994" y="1438"/>
                  <a:pt x="1438" y="993"/>
                  <a:pt x="1987" y="993"/>
                </a:cubicBezTo>
                <a:cubicBezTo>
                  <a:pt x="1438" y="993"/>
                  <a:pt x="994" y="549"/>
                  <a:pt x="9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2"/>
          <p:cNvSpPr/>
          <p:nvPr/>
        </p:nvSpPr>
        <p:spPr>
          <a:xfrm>
            <a:off x="6288840" y="4799807"/>
            <a:ext cx="123627" cy="123627"/>
          </a:xfrm>
          <a:custGeom>
            <a:avLst/>
            <a:gdLst/>
            <a:ahLst/>
            <a:cxnLst/>
            <a:rect l="l" t="t" r="r" b="b"/>
            <a:pathLst>
              <a:path w="1200" h="1200" extrusionOk="0">
                <a:moveTo>
                  <a:pt x="601" y="0"/>
                </a:moveTo>
                <a:cubicBezTo>
                  <a:pt x="601" y="331"/>
                  <a:pt x="332" y="600"/>
                  <a:pt x="1" y="600"/>
                </a:cubicBezTo>
                <a:cubicBezTo>
                  <a:pt x="332" y="600"/>
                  <a:pt x="601" y="868"/>
                  <a:pt x="601" y="1199"/>
                </a:cubicBezTo>
                <a:cubicBezTo>
                  <a:pt x="601" y="868"/>
                  <a:pt x="869" y="600"/>
                  <a:pt x="1200" y="600"/>
                </a:cubicBezTo>
                <a:cubicBezTo>
                  <a:pt x="869" y="600"/>
                  <a:pt x="601" y="331"/>
                  <a:pt x="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3"/>
          <p:cNvGrpSpPr/>
          <p:nvPr/>
        </p:nvGrpSpPr>
        <p:grpSpPr>
          <a:xfrm rot="783396">
            <a:off x="5755762" y="166389"/>
            <a:ext cx="4161988" cy="1008735"/>
            <a:chOff x="4737550" y="-59056"/>
            <a:chExt cx="1741202" cy="422013"/>
          </a:xfrm>
        </p:grpSpPr>
        <p:sp>
          <p:nvSpPr>
            <p:cNvPr id="610" name="Google Shape;610;p23"/>
            <p:cNvSpPr/>
            <p:nvPr/>
          </p:nvSpPr>
          <p:spPr>
            <a:xfrm>
              <a:off x="4737550" y="-59056"/>
              <a:ext cx="1741202" cy="253427"/>
            </a:xfrm>
            <a:custGeom>
              <a:avLst/>
              <a:gdLst/>
              <a:ahLst/>
              <a:cxnLst/>
              <a:rect l="l" t="t" r="r" b="b"/>
              <a:pathLst>
                <a:path w="38132" h="5550" extrusionOk="0">
                  <a:moveTo>
                    <a:pt x="38015" y="0"/>
                  </a:moveTo>
                  <a:cubicBezTo>
                    <a:pt x="32243" y="2958"/>
                    <a:pt x="25249" y="4808"/>
                    <a:pt x="18320" y="5213"/>
                  </a:cubicBezTo>
                  <a:cubicBezTo>
                    <a:pt x="17362" y="5269"/>
                    <a:pt x="16414" y="5297"/>
                    <a:pt x="15480" y="5297"/>
                  </a:cubicBezTo>
                  <a:cubicBezTo>
                    <a:pt x="13060" y="5297"/>
                    <a:pt x="10728" y="5110"/>
                    <a:pt x="8518" y="4737"/>
                  </a:cubicBezTo>
                  <a:cubicBezTo>
                    <a:pt x="5342" y="4200"/>
                    <a:pt x="2515" y="3294"/>
                    <a:pt x="118" y="2043"/>
                  </a:cubicBezTo>
                  <a:lnTo>
                    <a:pt x="1" y="2267"/>
                  </a:lnTo>
                  <a:cubicBezTo>
                    <a:pt x="2421" y="3531"/>
                    <a:pt x="5274" y="4445"/>
                    <a:pt x="8478" y="4987"/>
                  </a:cubicBezTo>
                  <a:cubicBezTo>
                    <a:pt x="10700" y="5361"/>
                    <a:pt x="13045" y="5549"/>
                    <a:pt x="15478" y="5549"/>
                  </a:cubicBezTo>
                  <a:cubicBezTo>
                    <a:pt x="16419" y="5549"/>
                    <a:pt x="17372" y="5522"/>
                    <a:pt x="18337" y="5467"/>
                  </a:cubicBezTo>
                  <a:cubicBezTo>
                    <a:pt x="25299" y="5059"/>
                    <a:pt x="32330" y="3199"/>
                    <a:pt x="38132" y="225"/>
                  </a:cubicBezTo>
                  <a:lnTo>
                    <a:pt x="380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4896867" y="99895"/>
              <a:ext cx="167399" cy="202376"/>
            </a:xfrm>
            <a:custGeom>
              <a:avLst/>
              <a:gdLst/>
              <a:ahLst/>
              <a:cxnLst/>
              <a:rect l="l" t="t" r="r" b="b"/>
              <a:pathLst>
                <a:path w="3666" h="4432" extrusionOk="0">
                  <a:moveTo>
                    <a:pt x="0" y="0"/>
                  </a:moveTo>
                  <a:lnTo>
                    <a:pt x="828" y="4431"/>
                  </a:lnTo>
                  <a:lnTo>
                    <a:pt x="3666" y="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5132942" y="161950"/>
              <a:ext cx="172011" cy="193518"/>
            </a:xfrm>
            <a:custGeom>
              <a:avLst/>
              <a:gdLst/>
              <a:ahLst/>
              <a:cxnLst/>
              <a:rect l="l" t="t" r="r" b="b"/>
              <a:pathLst>
                <a:path w="3767" h="4238" extrusionOk="0">
                  <a:moveTo>
                    <a:pt x="0" y="0"/>
                  </a:moveTo>
                  <a:lnTo>
                    <a:pt x="1538" y="4237"/>
                  </a:lnTo>
                  <a:lnTo>
                    <a:pt x="3766" y="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5379839" y="173548"/>
              <a:ext cx="172559" cy="189408"/>
            </a:xfrm>
            <a:custGeom>
              <a:avLst/>
              <a:gdLst/>
              <a:ahLst/>
              <a:cxnLst/>
              <a:rect l="l" t="t" r="r" b="b"/>
              <a:pathLst>
                <a:path w="3779" h="4148" extrusionOk="0">
                  <a:moveTo>
                    <a:pt x="0" y="0"/>
                  </a:moveTo>
                  <a:lnTo>
                    <a:pt x="1764" y="4148"/>
                  </a:lnTo>
                  <a:lnTo>
                    <a:pt x="3778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5615183" y="152544"/>
              <a:ext cx="171326" cy="196303"/>
            </a:xfrm>
            <a:custGeom>
              <a:avLst/>
              <a:gdLst/>
              <a:ahLst/>
              <a:cxnLst/>
              <a:rect l="l" t="t" r="r" b="b"/>
              <a:pathLst>
                <a:path w="3752" h="4299" extrusionOk="0">
                  <a:moveTo>
                    <a:pt x="3752" y="0"/>
                  </a:moveTo>
                  <a:lnTo>
                    <a:pt x="1" y="476"/>
                  </a:lnTo>
                  <a:lnTo>
                    <a:pt x="2392" y="4298"/>
                  </a:lnTo>
                  <a:lnTo>
                    <a:pt x="37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861396" y="101356"/>
              <a:ext cx="167262" cy="202468"/>
            </a:xfrm>
            <a:custGeom>
              <a:avLst/>
              <a:gdLst/>
              <a:ahLst/>
              <a:cxnLst/>
              <a:rect l="l" t="t" r="r" b="b"/>
              <a:pathLst>
                <a:path w="3663" h="4434" extrusionOk="0">
                  <a:moveTo>
                    <a:pt x="3662" y="0"/>
                  </a:moveTo>
                  <a:lnTo>
                    <a:pt x="1" y="942"/>
                  </a:lnTo>
                  <a:lnTo>
                    <a:pt x="2852" y="4433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6088658" y="23227"/>
              <a:ext cx="164202" cy="204477"/>
            </a:xfrm>
            <a:custGeom>
              <a:avLst/>
              <a:gdLst/>
              <a:ahLst/>
              <a:cxnLst/>
              <a:rect l="l" t="t" r="r" b="b"/>
              <a:pathLst>
                <a:path w="3596" h="4478" extrusionOk="0">
                  <a:moveTo>
                    <a:pt x="3596" y="1"/>
                  </a:moveTo>
                  <a:lnTo>
                    <a:pt x="1" y="1173"/>
                  </a:lnTo>
                  <a:lnTo>
                    <a:pt x="3065" y="4478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4889424" y="98799"/>
              <a:ext cx="167444" cy="202376"/>
            </a:xfrm>
            <a:custGeom>
              <a:avLst/>
              <a:gdLst/>
              <a:ahLst/>
              <a:cxnLst/>
              <a:rect l="l" t="t" r="r" b="b"/>
              <a:pathLst>
                <a:path w="3667" h="4432" extrusionOk="0">
                  <a:moveTo>
                    <a:pt x="1" y="1"/>
                  </a:moveTo>
                  <a:lnTo>
                    <a:pt x="827" y="4432"/>
                  </a:lnTo>
                  <a:lnTo>
                    <a:pt x="3666" y="93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5125407" y="160854"/>
              <a:ext cx="172056" cy="193563"/>
            </a:xfrm>
            <a:custGeom>
              <a:avLst/>
              <a:gdLst/>
              <a:ahLst/>
              <a:cxnLst/>
              <a:rect l="l" t="t" r="r" b="b"/>
              <a:pathLst>
                <a:path w="3768" h="4239" extrusionOk="0">
                  <a:moveTo>
                    <a:pt x="1" y="1"/>
                  </a:moveTo>
                  <a:lnTo>
                    <a:pt x="1539" y="4239"/>
                  </a:lnTo>
                  <a:lnTo>
                    <a:pt x="3768" y="3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5372305" y="172544"/>
              <a:ext cx="172604" cy="189362"/>
            </a:xfrm>
            <a:custGeom>
              <a:avLst/>
              <a:gdLst/>
              <a:ahLst/>
              <a:cxnLst/>
              <a:rect l="l" t="t" r="r" b="b"/>
              <a:pathLst>
                <a:path w="3780" h="4147" extrusionOk="0">
                  <a:moveTo>
                    <a:pt x="1" y="0"/>
                  </a:moveTo>
                  <a:lnTo>
                    <a:pt x="1765" y="4146"/>
                  </a:lnTo>
                  <a:lnTo>
                    <a:pt x="3780" y="1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5607786" y="151448"/>
              <a:ext cx="171280" cy="196303"/>
            </a:xfrm>
            <a:custGeom>
              <a:avLst/>
              <a:gdLst/>
              <a:ahLst/>
              <a:cxnLst/>
              <a:rect l="l" t="t" r="r" b="b"/>
              <a:pathLst>
                <a:path w="3751" h="4299" extrusionOk="0">
                  <a:moveTo>
                    <a:pt x="3750" y="1"/>
                  </a:moveTo>
                  <a:lnTo>
                    <a:pt x="0" y="478"/>
                  </a:lnTo>
                  <a:lnTo>
                    <a:pt x="2390" y="4299"/>
                  </a:lnTo>
                  <a:lnTo>
                    <a:pt x="375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5853907" y="100260"/>
              <a:ext cx="167262" cy="202559"/>
            </a:xfrm>
            <a:custGeom>
              <a:avLst/>
              <a:gdLst/>
              <a:ahLst/>
              <a:cxnLst/>
              <a:rect l="l" t="t" r="r" b="b"/>
              <a:pathLst>
                <a:path w="3663" h="4436" extrusionOk="0">
                  <a:moveTo>
                    <a:pt x="3663" y="1"/>
                  </a:moveTo>
                  <a:lnTo>
                    <a:pt x="0" y="943"/>
                  </a:lnTo>
                  <a:lnTo>
                    <a:pt x="2851" y="4435"/>
                  </a:lnTo>
                  <a:lnTo>
                    <a:pt x="366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6081215" y="22223"/>
              <a:ext cx="164157" cy="204385"/>
            </a:xfrm>
            <a:custGeom>
              <a:avLst/>
              <a:gdLst/>
              <a:ahLst/>
              <a:cxnLst/>
              <a:rect l="l" t="t" r="r" b="b"/>
              <a:pathLst>
                <a:path w="3595" h="4476" extrusionOk="0">
                  <a:moveTo>
                    <a:pt x="3594" y="0"/>
                  </a:moveTo>
                  <a:lnTo>
                    <a:pt x="0" y="1170"/>
                  </a:lnTo>
                  <a:lnTo>
                    <a:pt x="3065" y="4475"/>
                  </a:lnTo>
                  <a:lnTo>
                    <a:pt x="359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23"/>
          <p:cNvSpPr/>
          <p:nvPr/>
        </p:nvSpPr>
        <p:spPr>
          <a:xfrm>
            <a:off x="163192" y="3385796"/>
            <a:ext cx="204706" cy="204706"/>
          </a:xfrm>
          <a:custGeom>
            <a:avLst/>
            <a:gdLst/>
            <a:ahLst/>
            <a:cxnLst/>
            <a:rect l="l" t="t" r="r" b="b"/>
            <a:pathLst>
              <a:path w="1987" h="1987" extrusionOk="0">
                <a:moveTo>
                  <a:pt x="994" y="0"/>
                </a:moveTo>
                <a:cubicBezTo>
                  <a:pt x="994" y="549"/>
                  <a:pt x="549" y="993"/>
                  <a:pt x="1" y="993"/>
                </a:cubicBezTo>
                <a:cubicBezTo>
                  <a:pt x="549" y="993"/>
                  <a:pt x="994" y="1438"/>
                  <a:pt x="994" y="1986"/>
                </a:cubicBezTo>
                <a:cubicBezTo>
                  <a:pt x="994" y="1438"/>
                  <a:pt x="1438" y="993"/>
                  <a:pt x="1987" y="993"/>
                </a:cubicBezTo>
                <a:cubicBezTo>
                  <a:pt x="1438" y="993"/>
                  <a:pt x="994" y="549"/>
                  <a:pt x="9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3"/>
          <p:cNvSpPr/>
          <p:nvPr/>
        </p:nvSpPr>
        <p:spPr>
          <a:xfrm>
            <a:off x="8745581" y="238003"/>
            <a:ext cx="204706" cy="204706"/>
          </a:xfrm>
          <a:custGeom>
            <a:avLst/>
            <a:gdLst/>
            <a:ahLst/>
            <a:cxnLst/>
            <a:rect l="l" t="t" r="r" b="b"/>
            <a:pathLst>
              <a:path w="1987" h="1987" extrusionOk="0">
                <a:moveTo>
                  <a:pt x="993" y="1"/>
                </a:moveTo>
                <a:cubicBezTo>
                  <a:pt x="993" y="550"/>
                  <a:pt x="549" y="994"/>
                  <a:pt x="0" y="994"/>
                </a:cubicBezTo>
                <a:cubicBezTo>
                  <a:pt x="549" y="994"/>
                  <a:pt x="993" y="1438"/>
                  <a:pt x="993" y="1987"/>
                </a:cubicBezTo>
                <a:cubicBezTo>
                  <a:pt x="993" y="1438"/>
                  <a:pt x="1438" y="994"/>
                  <a:pt x="1986" y="994"/>
                </a:cubicBezTo>
                <a:cubicBezTo>
                  <a:pt x="1438" y="994"/>
                  <a:pt x="993" y="550"/>
                  <a:pt x="9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3"/>
          <p:cNvSpPr/>
          <p:nvPr/>
        </p:nvSpPr>
        <p:spPr>
          <a:xfrm>
            <a:off x="463155" y="3758546"/>
            <a:ext cx="123627" cy="123524"/>
          </a:xfrm>
          <a:custGeom>
            <a:avLst/>
            <a:gdLst/>
            <a:ahLst/>
            <a:cxnLst/>
            <a:rect l="l" t="t" r="r" b="b"/>
            <a:pathLst>
              <a:path w="1200" h="1199" extrusionOk="0">
                <a:moveTo>
                  <a:pt x="601" y="0"/>
                </a:moveTo>
                <a:cubicBezTo>
                  <a:pt x="601" y="331"/>
                  <a:pt x="332" y="599"/>
                  <a:pt x="1" y="599"/>
                </a:cubicBezTo>
                <a:cubicBezTo>
                  <a:pt x="332" y="599"/>
                  <a:pt x="601" y="867"/>
                  <a:pt x="601" y="1198"/>
                </a:cubicBezTo>
                <a:cubicBezTo>
                  <a:pt x="601" y="867"/>
                  <a:pt x="869" y="599"/>
                  <a:pt x="1200" y="599"/>
                </a:cubicBezTo>
                <a:cubicBezTo>
                  <a:pt x="869" y="599"/>
                  <a:pt x="601" y="331"/>
                  <a:pt x="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3"/>
          <p:cNvSpPr/>
          <p:nvPr/>
        </p:nvSpPr>
        <p:spPr>
          <a:xfrm>
            <a:off x="7821067" y="4814296"/>
            <a:ext cx="123627" cy="123627"/>
          </a:xfrm>
          <a:custGeom>
            <a:avLst/>
            <a:gdLst/>
            <a:ahLst/>
            <a:cxnLst/>
            <a:rect l="l" t="t" r="r" b="b"/>
            <a:pathLst>
              <a:path w="1200" h="1200" extrusionOk="0">
                <a:moveTo>
                  <a:pt x="600" y="1"/>
                </a:moveTo>
                <a:cubicBezTo>
                  <a:pt x="600" y="332"/>
                  <a:pt x="331" y="600"/>
                  <a:pt x="0" y="600"/>
                </a:cubicBezTo>
                <a:cubicBezTo>
                  <a:pt x="331" y="600"/>
                  <a:pt x="600" y="868"/>
                  <a:pt x="600" y="1199"/>
                </a:cubicBezTo>
                <a:cubicBezTo>
                  <a:pt x="600" y="868"/>
                  <a:pt x="868" y="600"/>
                  <a:pt x="1199" y="600"/>
                </a:cubicBezTo>
                <a:cubicBezTo>
                  <a:pt x="868" y="600"/>
                  <a:pt x="600" y="332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3"/>
          <p:cNvSpPr/>
          <p:nvPr/>
        </p:nvSpPr>
        <p:spPr>
          <a:xfrm>
            <a:off x="8321638" y="4333165"/>
            <a:ext cx="204706" cy="204706"/>
          </a:xfrm>
          <a:custGeom>
            <a:avLst/>
            <a:gdLst/>
            <a:ahLst/>
            <a:cxnLst/>
            <a:rect l="l" t="t" r="r" b="b"/>
            <a:pathLst>
              <a:path w="1987" h="1987" extrusionOk="0">
                <a:moveTo>
                  <a:pt x="994" y="0"/>
                </a:moveTo>
                <a:cubicBezTo>
                  <a:pt x="994" y="549"/>
                  <a:pt x="550" y="993"/>
                  <a:pt x="1" y="993"/>
                </a:cubicBezTo>
                <a:cubicBezTo>
                  <a:pt x="550" y="993"/>
                  <a:pt x="994" y="1438"/>
                  <a:pt x="994" y="1987"/>
                </a:cubicBezTo>
                <a:cubicBezTo>
                  <a:pt x="994" y="1438"/>
                  <a:pt x="1438" y="993"/>
                  <a:pt x="1987" y="993"/>
                </a:cubicBezTo>
                <a:cubicBezTo>
                  <a:pt x="1438" y="993"/>
                  <a:pt x="994" y="549"/>
                  <a:pt x="9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>
            <a:spLocks noGrp="1"/>
          </p:cNvSpPr>
          <p:nvPr>
            <p:ph type="subTitle" idx="1"/>
          </p:nvPr>
        </p:nvSpPr>
        <p:spPr>
          <a:xfrm rot="422">
            <a:off x="4844650" y="2475475"/>
            <a:ext cx="2446200" cy="12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4"/>
          <p:cNvSpPr txBox="1">
            <a:spLocks noGrp="1"/>
          </p:cNvSpPr>
          <p:nvPr>
            <p:ph type="title"/>
          </p:nvPr>
        </p:nvSpPr>
        <p:spPr>
          <a:xfrm>
            <a:off x="4844652" y="1895650"/>
            <a:ext cx="27942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38" name="Google Shape;238;p14"/>
          <p:cNvGrpSpPr/>
          <p:nvPr/>
        </p:nvGrpSpPr>
        <p:grpSpPr>
          <a:xfrm rot="992659">
            <a:off x="3236180" y="211965"/>
            <a:ext cx="7337327" cy="1127435"/>
            <a:chOff x="2219766" y="4577331"/>
            <a:chExt cx="3406742" cy="523518"/>
          </a:xfrm>
        </p:grpSpPr>
        <p:sp>
          <p:nvSpPr>
            <p:cNvPr id="239" name="Google Shape;239;p14"/>
            <p:cNvSpPr/>
            <p:nvPr/>
          </p:nvSpPr>
          <p:spPr>
            <a:xfrm>
              <a:off x="5077279" y="4577331"/>
              <a:ext cx="549229" cy="466534"/>
            </a:xfrm>
            <a:custGeom>
              <a:avLst/>
              <a:gdLst/>
              <a:ahLst/>
              <a:cxnLst/>
              <a:rect l="l" t="t" r="r" b="b"/>
              <a:pathLst>
                <a:path w="12028" h="10217" extrusionOk="0">
                  <a:moveTo>
                    <a:pt x="11919" y="1"/>
                  </a:moveTo>
                  <a:lnTo>
                    <a:pt x="10746" y="30"/>
                  </a:lnTo>
                  <a:cubicBezTo>
                    <a:pt x="10650" y="126"/>
                    <a:pt x="10552" y="221"/>
                    <a:pt x="10451" y="316"/>
                  </a:cubicBezTo>
                  <a:cubicBezTo>
                    <a:pt x="10419" y="347"/>
                    <a:pt x="10386" y="375"/>
                    <a:pt x="10354" y="406"/>
                  </a:cubicBezTo>
                  <a:cubicBezTo>
                    <a:pt x="10285" y="471"/>
                    <a:pt x="10215" y="535"/>
                    <a:pt x="10145" y="599"/>
                  </a:cubicBezTo>
                  <a:cubicBezTo>
                    <a:pt x="10104" y="635"/>
                    <a:pt x="10066" y="669"/>
                    <a:pt x="10025" y="704"/>
                  </a:cubicBezTo>
                  <a:cubicBezTo>
                    <a:pt x="9959" y="763"/>
                    <a:pt x="9891" y="822"/>
                    <a:pt x="9822" y="881"/>
                  </a:cubicBezTo>
                  <a:cubicBezTo>
                    <a:pt x="9783" y="916"/>
                    <a:pt x="9741" y="951"/>
                    <a:pt x="9699" y="985"/>
                  </a:cubicBezTo>
                  <a:cubicBezTo>
                    <a:pt x="9627" y="1047"/>
                    <a:pt x="9550" y="1108"/>
                    <a:pt x="9475" y="1170"/>
                  </a:cubicBezTo>
                  <a:lnTo>
                    <a:pt x="9367" y="1257"/>
                  </a:lnTo>
                  <a:cubicBezTo>
                    <a:pt x="9261" y="1345"/>
                    <a:pt x="9152" y="1430"/>
                    <a:pt x="9041" y="1514"/>
                  </a:cubicBezTo>
                  <a:lnTo>
                    <a:pt x="8912" y="1610"/>
                  </a:lnTo>
                  <a:cubicBezTo>
                    <a:pt x="8840" y="1663"/>
                    <a:pt x="8768" y="1719"/>
                    <a:pt x="8695" y="1772"/>
                  </a:cubicBezTo>
                  <a:cubicBezTo>
                    <a:pt x="8641" y="1812"/>
                    <a:pt x="8587" y="1850"/>
                    <a:pt x="8532" y="1890"/>
                  </a:cubicBezTo>
                  <a:cubicBezTo>
                    <a:pt x="8469" y="1934"/>
                    <a:pt x="8405" y="1980"/>
                    <a:pt x="8341" y="2024"/>
                  </a:cubicBezTo>
                  <a:cubicBezTo>
                    <a:pt x="8283" y="2066"/>
                    <a:pt x="8224" y="2106"/>
                    <a:pt x="8164" y="2147"/>
                  </a:cubicBezTo>
                  <a:cubicBezTo>
                    <a:pt x="8101" y="2190"/>
                    <a:pt x="8039" y="2231"/>
                    <a:pt x="7977" y="2272"/>
                  </a:cubicBezTo>
                  <a:cubicBezTo>
                    <a:pt x="7915" y="2314"/>
                    <a:pt x="7854" y="2355"/>
                    <a:pt x="7791" y="2395"/>
                  </a:cubicBezTo>
                  <a:cubicBezTo>
                    <a:pt x="7729" y="2435"/>
                    <a:pt x="7667" y="2474"/>
                    <a:pt x="7604" y="2514"/>
                  </a:cubicBezTo>
                  <a:cubicBezTo>
                    <a:pt x="7483" y="2590"/>
                    <a:pt x="7361" y="2666"/>
                    <a:pt x="7237" y="2741"/>
                  </a:cubicBezTo>
                  <a:cubicBezTo>
                    <a:pt x="7182" y="2776"/>
                    <a:pt x="7126" y="2810"/>
                    <a:pt x="7070" y="2843"/>
                  </a:cubicBezTo>
                  <a:cubicBezTo>
                    <a:pt x="6996" y="2888"/>
                    <a:pt x="6921" y="2931"/>
                    <a:pt x="6846" y="2973"/>
                  </a:cubicBezTo>
                  <a:cubicBezTo>
                    <a:pt x="6792" y="3005"/>
                    <a:pt x="6736" y="3035"/>
                    <a:pt x="6681" y="3067"/>
                  </a:cubicBezTo>
                  <a:cubicBezTo>
                    <a:pt x="6605" y="3111"/>
                    <a:pt x="6527" y="3153"/>
                    <a:pt x="6451" y="3195"/>
                  </a:cubicBezTo>
                  <a:cubicBezTo>
                    <a:pt x="6397" y="3225"/>
                    <a:pt x="6341" y="3256"/>
                    <a:pt x="6287" y="3285"/>
                  </a:cubicBezTo>
                  <a:cubicBezTo>
                    <a:pt x="6208" y="3328"/>
                    <a:pt x="6130" y="3371"/>
                    <a:pt x="6051" y="3412"/>
                  </a:cubicBezTo>
                  <a:cubicBezTo>
                    <a:pt x="5999" y="3440"/>
                    <a:pt x="5945" y="3467"/>
                    <a:pt x="5893" y="3493"/>
                  </a:cubicBezTo>
                  <a:cubicBezTo>
                    <a:pt x="5811" y="3536"/>
                    <a:pt x="5727" y="3581"/>
                    <a:pt x="5644" y="3622"/>
                  </a:cubicBezTo>
                  <a:cubicBezTo>
                    <a:pt x="5207" y="3840"/>
                    <a:pt x="4760" y="4048"/>
                    <a:pt x="4302" y="4241"/>
                  </a:cubicBezTo>
                  <a:cubicBezTo>
                    <a:pt x="2936" y="4820"/>
                    <a:pt x="1485" y="5284"/>
                    <a:pt x="1" y="5619"/>
                  </a:cubicBezTo>
                  <a:lnTo>
                    <a:pt x="713" y="10216"/>
                  </a:lnTo>
                  <a:cubicBezTo>
                    <a:pt x="2411" y="9869"/>
                    <a:pt x="4078" y="9360"/>
                    <a:pt x="5631" y="8702"/>
                  </a:cubicBezTo>
                  <a:cubicBezTo>
                    <a:pt x="7590" y="7872"/>
                    <a:pt x="9365" y="6809"/>
                    <a:pt x="10845" y="5600"/>
                  </a:cubicBezTo>
                  <a:cubicBezTo>
                    <a:pt x="10872" y="5579"/>
                    <a:pt x="10897" y="5557"/>
                    <a:pt x="10924" y="5536"/>
                  </a:cubicBezTo>
                  <a:cubicBezTo>
                    <a:pt x="10985" y="5485"/>
                    <a:pt x="11047" y="5435"/>
                    <a:pt x="11107" y="5382"/>
                  </a:cubicBezTo>
                  <a:cubicBezTo>
                    <a:pt x="11167" y="5331"/>
                    <a:pt x="11225" y="5280"/>
                    <a:pt x="11284" y="5229"/>
                  </a:cubicBezTo>
                  <a:lnTo>
                    <a:pt x="11448" y="5084"/>
                  </a:lnTo>
                  <a:cubicBezTo>
                    <a:pt x="11519" y="5021"/>
                    <a:pt x="11588" y="4957"/>
                    <a:pt x="11658" y="4893"/>
                  </a:cubicBezTo>
                  <a:cubicBezTo>
                    <a:pt x="11689" y="4864"/>
                    <a:pt x="11718" y="4837"/>
                    <a:pt x="11748" y="4808"/>
                  </a:cubicBezTo>
                  <a:cubicBezTo>
                    <a:pt x="11844" y="4720"/>
                    <a:pt x="11936" y="4631"/>
                    <a:pt x="12027" y="4541"/>
                  </a:cubicBezTo>
                  <a:lnTo>
                    <a:pt x="11982" y="2646"/>
                  </a:lnTo>
                  <a:lnTo>
                    <a:pt x="11936" y="717"/>
                  </a:lnTo>
                  <a:lnTo>
                    <a:pt x="11919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2219766" y="4609566"/>
              <a:ext cx="554434" cy="466488"/>
            </a:xfrm>
            <a:custGeom>
              <a:avLst/>
              <a:gdLst/>
              <a:ahLst/>
              <a:cxnLst/>
              <a:rect l="l" t="t" r="r" b="b"/>
              <a:pathLst>
                <a:path w="12142" h="10216" extrusionOk="0">
                  <a:moveTo>
                    <a:pt x="111" y="0"/>
                  </a:moveTo>
                  <a:lnTo>
                    <a:pt x="94" y="717"/>
                  </a:lnTo>
                  <a:lnTo>
                    <a:pt x="47" y="2645"/>
                  </a:lnTo>
                  <a:lnTo>
                    <a:pt x="1" y="4541"/>
                  </a:lnTo>
                  <a:cubicBezTo>
                    <a:pt x="94" y="4630"/>
                    <a:pt x="187" y="4720"/>
                    <a:pt x="283" y="4808"/>
                  </a:cubicBezTo>
                  <a:cubicBezTo>
                    <a:pt x="314" y="4836"/>
                    <a:pt x="345" y="4864"/>
                    <a:pt x="375" y="4893"/>
                  </a:cubicBezTo>
                  <a:cubicBezTo>
                    <a:pt x="444" y="4957"/>
                    <a:pt x="516" y="5021"/>
                    <a:pt x="587" y="5084"/>
                  </a:cubicBezTo>
                  <a:cubicBezTo>
                    <a:pt x="642" y="5132"/>
                    <a:pt x="697" y="5180"/>
                    <a:pt x="753" y="5228"/>
                  </a:cubicBezTo>
                  <a:cubicBezTo>
                    <a:pt x="811" y="5280"/>
                    <a:pt x="871" y="5331"/>
                    <a:pt x="932" y="5382"/>
                  </a:cubicBezTo>
                  <a:cubicBezTo>
                    <a:pt x="993" y="5434"/>
                    <a:pt x="1055" y="5485"/>
                    <a:pt x="1117" y="5536"/>
                  </a:cubicBezTo>
                  <a:lnTo>
                    <a:pt x="1197" y="5600"/>
                  </a:lnTo>
                  <a:cubicBezTo>
                    <a:pt x="2691" y="6809"/>
                    <a:pt x="4483" y="7872"/>
                    <a:pt x="6459" y="8702"/>
                  </a:cubicBezTo>
                  <a:cubicBezTo>
                    <a:pt x="8027" y="9360"/>
                    <a:pt x="9709" y="9869"/>
                    <a:pt x="11423" y="10216"/>
                  </a:cubicBezTo>
                  <a:lnTo>
                    <a:pt x="12141" y="5619"/>
                  </a:lnTo>
                  <a:cubicBezTo>
                    <a:pt x="10643" y="5284"/>
                    <a:pt x="9177" y="4819"/>
                    <a:pt x="7800" y="4241"/>
                  </a:cubicBezTo>
                  <a:cubicBezTo>
                    <a:pt x="7339" y="4047"/>
                    <a:pt x="6887" y="3840"/>
                    <a:pt x="6447" y="3621"/>
                  </a:cubicBezTo>
                  <a:cubicBezTo>
                    <a:pt x="6362" y="3581"/>
                    <a:pt x="6278" y="3536"/>
                    <a:pt x="6194" y="3493"/>
                  </a:cubicBezTo>
                  <a:cubicBezTo>
                    <a:pt x="6141" y="3466"/>
                    <a:pt x="6087" y="3440"/>
                    <a:pt x="6036" y="3412"/>
                  </a:cubicBezTo>
                  <a:cubicBezTo>
                    <a:pt x="5956" y="3370"/>
                    <a:pt x="5876" y="3328"/>
                    <a:pt x="5797" y="3285"/>
                  </a:cubicBezTo>
                  <a:cubicBezTo>
                    <a:pt x="5740" y="3256"/>
                    <a:pt x="5686" y="3225"/>
                    <a:pt x="5631" y="3195"/>
                  </a:cubicBezTo>
                  <a:cubicBezTo>
                    <a:pt x="5553" y="3153"/>
                    <a:pt x="5476" y="3111"/>
                    <a:pt x="5401" y="3067"/>
                  </a:cubicBezTo>
                  <a:cubicBezTo>
                    <a:pt x="5344" y="3035"/>
                    <a:pt x="5289" y="3005"/>
                    <a:pt x="5233" y="2973"/>
                  </a:cubicBezTo>
                  <a:cubicBezTo>
                    <a:pt x="5158" y="2930"/>
                    <a:pt x="5082" y="2888"/>
                    <a:pt x="5009" y="2843"/>
                  </a:cubicBezTo>
                  <a:cubicBezTo>
                    <a:pt x="4952" y="2810"/>
                    <a:pt x="4896" y="2776"/>
                    <a:pt x="4838" y="2740"/>
                  </a:cubicBezTo>
                  <a:cubicBezTo>
                    <a:pt x="4714" y="2666"/>
                    <a:pt x="4590" y="2590"/>
                    <a:pt x="4468" y="2514"/>
                  </a:cubicBezTo>
                  <a:cubicBezTo>
                    <a:pt x="4405" y="2473"/>
                    <a:pt x="4341" y="2435"/>
                    <a:pt x="4279" y="2394"/>
                  </a:cubicBezTo>
                  <a:cubicBezTo>
                    <a:pt x="4216" y="2355"/>
                    <a:pt x="4153" y="2313"/>
                    <a:pt x="4090" y="2272"/>
                  </a:cubicBezTo>
                  <a:cubicBezTo>
                    <a:pt x="4029" y="2231"/>
                    <a:pt x="3966" y="2189"/>
                    <a:pt x="3903" y="2147"/>
                  </a:cubicBezTo>
                  <a:cubicBezTo>
                    <a:pt x="3843" y="2106"/>
                    <a:pt x="3783" y="2066"/>
                    <a:pt x="3724" y="2024"/>
                  </a:cubicBezTo>
                  <a:cubicBezTo>
                    <a:pt x="3658" y="1980"/>
                    <a:pt x="3594" y="1934"/>
                    <a:pt x="3530" y="1889"/>
                  </a:cubicBezTo>
                  <a:cubicBezTo>
                    <a:pt x="3475" y="1850"/>
                    <a:pt x="3420" y="1811"/>
                    <a:pt x="3364" y="1772"/>
                  </a:cubicBezTo>
                  <a:cubicBezTo>
                    <a:pt x="3292" y="1719"/>
                    <a:pt x="3218" y="1663"/>
                    <a:pt x="3144" y="1610"/>
                  </a:cubicBezTo>
                  <a:cubicBezTo>
                    <a:pt x="3102" y="1578"/>
                    <a:pt x="3058" y="1546"/>
                    <a:pt x="3015" y="1513"/>
                  </a:cubicBezTo>
                  <a:cubicBezTo>
                    <a:pt x="2903" y="1430"/>
                    <a:pt x="2793" y="1345"/>
                    <a:pt x="2685" y="1257"/>
                  </a:cubicBezTo>
                  <a:cubicBezTo>
                    <a:pt x="2648" y="1228"/>
                    <a:pt x="2614" y="1199"/>
                    <a:pt x="2576" y="1170"/>
                  </a:cubicBezTo>
                  <a:cubicBezTo>
                    <a:pt x="2500" y="1108"/>
                    <a:pt x="2424" y="1047"/>
                    <a:pt x="2350" y="985"/>
                  </a:cubicBezTo>
                  <a:cubicBezTo>
                    <a:pt x="2309" y="951"/>
                    <a:pt x="2268" y="916"/>
                    <a:pt x="2226" y="880"/>
                  </a:cubicBezTo>
                  <a:cubicBezTo>
                    <a:pt x="2157" y="822"/>
                    <a:pt x="2088" y="763"/>
                    <a:pt x="2021" y="704"/>
                  </a:cubicBezTo>
                  <a:cubicBezTo>
                    <a:pt x="1981" y="669"/>
                    <a:pt x="1941" y="635"/>
                    <a:pt x="1902" y="598"/>
                  </a:cubicBezTo>
                  <a:cubicBezTo>
                    <a:pt x="1831" y="534"/>
                    <a:pt x="1761" y="470"/>
                    <a:pt x="1691" y="406"/>
                  </a:cubicBezTo>
                  <a:cubicBezTo>
                    <a:pt x="1658" y="375"/>
                    <a:pt x="1624" y="346"/>
                    <a:pt x="1592" y="315"/>
                  </a:cubicBezTo>
                  <a:cubicBezTo>
                    <a:pt x="1490" y="220"/>
                    <a:pt x="1392" y="125"/>
                    <a:pt x="1295" y="29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41" name="Google Shape;241;p14"/>
            <p:cNvGrpSpPr/>
            <p:nvPr/>
          </p:nvGrpSpPr>
          <p:grpSpPr>
            <a:xfrm>
              <a:off x="2741186" y="4700663"/>
              <a:ext cx="2368742" cy="400186"/>
              <a:chOff x="2741186" y="4700663"/>
              <a:chExt cx="2368742" cy="400186"/>
            </a:xfrm>
          </p:grpSpPr>
          <p:sp>
            <p:nvSpPr>
              <p:cNvPr id="242" name="Google Shape;242;p14"/>
              <p:cNvSpPr/>
              <p:nvPr/>
            </p:nvSpPr>
            <p:spPr>
              <a:xfrm>
                <a:off x="4681431" y="4820162"/>
                <a:ext cx="428497" cy="247765"/>
              </a:xfrm>
              <a:custGeom>
                <a:avLst/>
                <a:gdLst/>
                <a:ahLst/>
                <a:cxnLst/>
                <a:rect l="l" t="t" r="r" b="b"/>
                <a:pathLst>
                  <a:path w="9384" h="542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1" y="0"/>
                      <a:pt x="1" y="1"/>
                    </a:cubicBezTo>
                    <a:lnTo>
                      <a:pt x="1" y="1"/>
                    </a:lnTo>
                    <a:lnTo>
                      <a:pt x="1" y="0"/>
                    </a:lnTo>
                    <a:close/>
                    <a:moveTo>
                      <a:pt x="1" y="1"/>
                    </a:moveTo>
                    <a:lnTo>
                      <a:pt x="444" y="1487"/>
                    </a:lnTo>
                    <a:lnTo>
                      <a:pt x="444" y="1487"/>
                    </a:lnTo>
                    <a:lnTo>
                      <a:pt x="444" y="1487"/>
                    </a:lnTo>
                    <a:cubicBezTo>
                      <a:pt x="444" y="1487"/>
                      <a:pt x="444" y="1487"/>
                      <a:pt x="444" y="1487"/>
                    </a:cubicBezTo>
                    <a:lnTo>
                      <a:pt x="444" y="1487"/>
                    </a:lnTo>
                    <a:cubicBezTo>
                      <a:pt x="444" y="1488"/>
                      <a:pt x="444" y="1489"/>
                      <a:pt x="445" y="1490"/>
                    </a:cubicBezTo>
                    <a:lnTo>
                      <a:pt x="445" y="1490"/>
                    </a:lnTo>
                    <a:lnTo>
                      <a:pt x="444" y="1487"/>
                    </a:lnTo>
                    <a:lnTo>
                      <a:pt x="444" y="1487"/>
                    </a:lnTo>
                    <a:cubicBezTo>
                      <a:pt x="510" y="1709"/>
                      <a:pt x="677" y="1878"/>
                      <a:pt x="901" y="2010"/>
                    </a:cubicBezTo>
                    <a:cubicBezTo>
                      <a:pt x="677" y="1879"/>
                      <a:pt x="511" y="1709"/>
                      <a:pt x="445" y="1490"/>
                    </a:cubicBezTo>
                    <a:lnTo>
                      <a:pt x="445" y="1490"/>
                    </a:lnTo>
                    <a:lnTo>
                      <a:pt x="887" y="2976"/>
                    </a:lnTo>
                    <a:lnTo>
                      <a:pt x="1330" y="4463"/>
                    </a:lnTo>
                    <a:cubicBezTo>
                      <a:pt x="1586" y="5324"/>
                      <a:pt x="3377" y="5423"/>
                      <a:pt x="4151" y="5426"/>
                    </a:cubicBezTo>
                    <a:cubicBezTo>
                      <a:pt x="4169" y="5426"/>
                      <a:pt x="4186" y="5426"/>
                      <a:pt x="4204" y="5426"/>
                    </a:cubicBezTo>
                    <a:cubicBezTo>
                      <a:pt x="4681" y="5426"/>
                      <a:pt x="5160" y="5412"/>
                      <a:pt x="5642" y="5383"/>
                    </a:cubicBezTo>
                    <a:cubicBezTo>
                      <a:pt x="6886" y="5309"/>
                      <a:pt x="8143" y="5142"/>
                      <a:pt x="9383" y="4887"/>
                    </a:cubicBezTo>
                    <a:lnTo>
                      <a:pt x="8671" y="291"/>
                    </a:lnTo>
                    <a:cubicBezTo>
                      <a:pt x="7232" y="621"/>
                      <a:pt x="5762" y="834"/>
                      <a:pt x="4312" y="920"/>
                    </a:cubicBezTo>
                    <a:cubicBezTo>
                      <a:pt x="3830" y="948"/>
                      <a:pt x="3351" y="962"/>
                      <a:pt x="2875" y="962"/>
                    </a:cubicBezTo>
                    <a:cubicBezTo>
                      <a:pt x="2857" y="962"/>
                      <a:pt x="2839" y="962"/>
                      <a:pt x="2822" y="962"/>
                    </a:cubicBezTo>
                    <a:cubicBezTo>
                      <a:pt x="2048" y="960"/>
                      <a:pt x="258" y="86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>
                <a:off x="4678737" y="4744134"/>
                <a:ext cx="36713" cy="145389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184" extrusionOk="0">
                    <a:moveTo>
                      <a:pt x="291" y="1"/>
                    </a:moveTo>
                    <a:lnTo>
                      <a:pt x="301" y="34"/>
                    </a:lnTo>
                    <a:lnTo>
                      <a:pt x="301" y="34"/>
                    </a:lnTo>
                    <a:cubicBezTo>
                      <a:pt x="301" y="33"/>
                      <a:pt x="301" y="33"/>
                      <a:pt x="301" y="33"/>
                    </a:cubicBezTo>
                    <a:cubicBezTo>
                      <a:pt x="298" y="22"/>
                      <a:pt x="296" y="11"/>
                      <a:pt x="291" y="1"/>
                    </a:cubicBezTo>
                    <a:close/>
                    <a:moveTo>
                      <a:pt x="301" y="34"/>
                    </a:moveTo>
                    <a:lnTo>
                      <a:pt x="301" y="34"/>
                    </a:lnTo>
                    <a:cubicBezTo>
                      <a:pt x="360" y="281"/>
                      <a:pt x="273" y="546"/>
                      <a:pt x="179" y="824"/>
                    </a:cubicBezTo>
                    <a:cubicBezTo>
                      <a:pt x="92" y="1085"/>
                      <a:pt x="1" y="1357"/>
                      <a:pt x="48" y="1613"/>
                    </a:cubicBezTo>
                    <a:cubicBezTo>
                      <a:pt x="52" y="1642"/>
                      <a:pt x="60" y="1671"/>
                      <a:pt x="67" y="1697"/>
                    </a:cubicBezTo>
                    <a:cubicBezTo>
                      <a:pt x="216" y="2193"/>
                      <a:pt x="363" y="2688"/>
                      <a:pt x="510" y="3184"/>
                    </a:cubicBezTo>
                    <a:cubicBezTo>
                      <a:pt x="503" y="3156"/>
                      <a:pt x="496" y="3128"/>
                      <a:pt x="491" y="3100"/>
                    </a:cubicBezTo>
                    <a:cubicBezTo>
                      <a:pt x="444" y="2845"/>
                      <a:pt x="536" y="2573"/>
                      <a:pt x="622" y="2311"/>
                    </a:cubicBezTo>
                    <a:cubicBezTo>
                      <a:pt x="717" y="2030"/>
                      <a:pt x="804" y="1768"/>
                      <a:pt x="744" y="1520"/>
                    </a:cubicBezTo>
                    <a:cubicBezTo>
                      <a:pt x="742" y="1509"/>
                      <a:pt x="738" y="1499"/>
                      <a:pt x="734" y="1488"/>
                    </a:cubicBezTo>
                    <a:lnTo>
                      <a:pt x="301" y="34"/>
                    </a:lnTo>
                    <a:close/>
                  </a:path>
                </a:pathLst>
              </a:custGeom>
              <a:solidFill>
                <a:srgbClr val="A00E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>
                <a:off x="4699057" y="4811942"/>
                <a:ext cx="56987" cy="213472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4675" extrusionOk="0">
                    <a:moveTo>
                      <a:pt x="291" y="1"/>
                    </a:moveTo>
                    <a:lnTo>
                      <a:pt x="300" y="34"/>
                    </a:lnTo>
                    <a:lnTo>
                      <a:pt x="300" y="34"/>
                    </a:lnTo>
                    <a:cubicBezTo>
                      <a:pt x="300" y="34"/>
                      <a:pt x="300" y="33"/>
                      <a:pt x="300" y="33"/>
                    </a:cubicBezTo>
                    <a:cubicBezTo>
                      <a:pt x="298" y="22"/>
                      <a:pt x="295" y="11"/>
                      <a:pt x="291" y="1"/>
                    </a:cubicBezTo>
                    <a:close/>
                    <a:moveTo>
                      <a:pt x="300" y="34"/>
                    </a:moveTo>
                    <a:cubicBezTo>
                      <a:pt x="360" y="283"/>
                      <a:pt x="272" y="546"/>
                      <a:pt x="178" y="825"/>
                    </a:cubicBezTo>
                    <a:cubicBezTo>
                      <a:pt x="91" y="1087"/>
                      <a:pt x="0" y="1357"/>
                      <a:pt x="47" y="1613"/>
                    </a:cubicBezTo>
                    <a:cubicBezTo>
                      <a:pt x="52" y="1643"/>
                      <a:pt x="59" y="1671"/>
                      <a:pt x="66" y="1697"/>
                    </a:cubicBezTo>
                    <a:lnTo>
                      <a:pt x="510" y="3187"/>
                    </a:lnTo>
                    <a:cubicBezTo>
                      <a:pt x="657" y="3684"/>
                      <a:pt x="805" y="4179"/>
                      <a:pt x="954" y="4674"/>
                    </a:cubicBezTo>
                    <a:cubicBezTo>
                      <a:pt x="945" y="4646"/>
                      <a:pt x="939" y="4618"/>
                      <a:pt x="933" y="4590"/>
                    </a:cubicBezTo>
                    <a:cubicBezTo>
                      <a:pt x="886" y="4335"/>
                      <a:pt x="978" y="4063"/>
                      <a:pt x="1066" y="3801"/>
                    </a:cubicBezTo>
                    <a:cubicBezTo>
                      <a:pt x="1160" y="3521"/>
                      <a:pt x="1247" y="3258"/>
                      <a:pt x="1186" y="3010"/>
                    </a:cubicBezTo>
                    <a:cubicBezTo>
                      <a:pt x="1184" y="2999"/>
                      <a:pt x="1180" y="2988"/>
                      <a:pt x="1178" y="2978"/>
                    </a:cubicBezTo>
                    <a:lnTo>
                      <a:pt x="734" y="1490"/>
                    </a:lnTo>
                    <a:lnTo>
                      <a:pt x="300" y="34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>
                <a:off x="4075672" y="4700663"/>
                <a:ext cx="676764" cy="310414"/>
              </a:xfrm>
              <a:custGeom>
                <a:avLst/>
                <a:gdLst/>
                <a:ahLst/>
                <a:cxnLst/>
                <a:rect l="l" t="t" r="r" b="b"/>
                <a:pathLst>
                  <a:path w="14821" h="6798" extrusionOk="0">
                    <a:moveTo>
                      <a:pt x="10901" y="1"/>
                    </a:moveTo>
                    <a:cubicBezTo>
                      <a:pt x="10732" y="1"/>
                      <a:pt x="10579" y="5"/>
                      <a:pt x="10452" y="11"/>
                    </a:cubicBezTo>
                    <a:cubicBezTo>
                      <a:pt x="10306" y="17"/>
                      <a:pt x="10159" y="25"/>
                      <a:pt x="10014" y="33"/>
                    </a:cubicBezTo>
                    <a:cubicBezTo>
                      <a:pt x="6594" y="235"/>
                      <a:pt x="3141" y="1027"/>
                      <a:pt x="1" y="2334"/>
                    </a:cubicBezTo>
                    <a:lnTo>
                      <a:pt x="444" y="3821"/>
                    </a:lnTo>
                    <a:lnTo>
                      <a:pt x="887" y="5310"/>
                    </a:lnTo>
                    <a:lnTo>
                      <a:pt x="1330" y="6798"/>
                    </a:lnTo>
                    <a:cubicBezTo>
                      <a:pt x="4470" y="5491"/>
                      <a:pt x="7923" y="4698"/>
                      <a:pt x="11344" y="4496"/>
                    </a:cubicBezTo>
                    <a:cubicBezTo>
                      <a:pt x="11490" y="4487"/>
                      <a:pt x="11635" y="4480"/>
                      <a:pt x="11781" y="4474"/>
                    </a:cubicBezTo>
                    <a:cubicBezTo>
                      <a:pt x="11908" y="4468"/>
                      <a:pt x="12061" y="4464"/>
                      <a:pt x="12230" y="4464"/>
                    </a:cubicBezTo>
                    <a:cubicBezTo>
                      <a:pt x="13163" y="4464"/>
                      <a:pt x="14586" y="4596"/>
                      <a:pt x="14820" y="5383"/>
                    </a:cubicBezTo>
                    <a:lnTo>
                      <a:pt x="14377" y="3895"/>
                    </a:lnTo>
                    <a:lnTo>
                      <a:pt x="13934" y="2406"/>
                    </a:lnTo>
                    <a:lnTo>
                      <a:pt x="13491" y="919"/>
                    </a:lnTo>
                    <a:cubicBezTo>
                      <a:pt x="13257" y="133"/>
                      <a:pt x="11834" y="1"/>
                      <a:pt x="10901" y="1"/>
                    </a:cubicBezTo>
                    <a:close/>
                  </a:path>
                </a:pathLst>
              </a:custGeom>
              <a:solidFill>
                <a:srgbClr val="F4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>
                <a:off x="4711842" y="4810572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B512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>
                <a:off x="4752391" y="4946464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512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8" name="Google Shape;248;p14"/>
              <p:cNvSpPr/>
              <p:nvPr/>
            </p:nvSpPr>
            <p:spPr>
              <a:xfrm>
                <a:off x="4481932" y="4700708"/>
                <a:ext cx="270505" cy="245801"/>
              </a:xfrm>
              <a:custGeom>
                <a:avLst/>
                <a:gdLst/>
                <a:ahLst/>
                <a:cxnLst/>
                <a:rect l="l" t="t" r="r" b="b"/>
                <a:pathLst>
                  <a:path w="5924" h="5383" extrusionOk="0">
                    <a:moveTo>
                      <a:pt x="2003" y="1"/>
                    </a:moveTo>
                    <a:cubicBezTo>
                      <a:pt x="1834" y="1"/>
                      <a:pt x="1681" y="5"/>
                      <a:pt x="1554" y="11"/>
                    </a:cubicBezTo>
                    <a:cubicBezTo>
                      <a:pt x="1409" y="17"/>
                      <a:pt x="1263" y="24"/>
                      <a:pt x="1116" y="33"/>
                    </a:cubicBezTo>
                    <a:cubicBezTo>
                      <a:pt x="746" y="55"/>
                      <a:pt x="373" y="86"/>
                      <a:pt x="0" y="122"/>
                    </a:cubicBezTo>
                    <a:cubicBezTo>
                      <a:pt x="693" y="493"/>
                      <a:pt x="1338" y="960"/>
                      <a:pt x="1912" y="1502"/>
                    </a:cubicBezTo>
                    <a:cubicBezTo>
                      <a:pt x="2154" y="1731"/>
                      <a:pt x="2384" y="1972"/>
                      <a:pt x="2598" y="2228"/>
                    </a:cubicBezTo>
                    <a:cubicBezTo>
                      <a:pt x="2800" y="2468"/>
                      <a:pt x="2988" y="2720"/>
                      <a:pt x="3163" y="2981"/>
                    </a:cubicBezTo>
                    <a:cubicBezTo>
                      <a:pt x="3481" y="3455"/>
                      <a:pt x="3757" y="3962"/>
                      <a:pt x="3983" y="4489"/>
                    </a:cubicBezTo>
                    <a:cubicBezTo>
                      <a:pt x="4820" y="4551"/>
                      <a:pt x="5739" y="4765"/>
                      <a:pt x="5923" y="5383"/>
                    </a:cubicBezTo>
                    <a:lnTo>
                      <a:pt x="5480" y="3896"/>
                    </a:lnTo>
                    <a:lnTo>
                      <a:pt x="5037" y="2407"/>
                    </a:lnTo>
                    <a:lnTo>
                      <a:pt x="4594" y="919"/>
                    </a:lnTo>
                    <a:cubicBezTo>
                      <a:pt x="4360" y="133"/>
                      <a:pt x="2936" y="1"/>
                      <a:pt x="2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741186" y="4853039"/>
                <a:ext cx="432470" cy="247810"/>
              </a:xfrm>
              <a:custGeom>
                <a:avLst/>
                <a:gdLst/>
                <a:ahLst/>
                <a:cxnLst/>
                <a:rect l="l" t="t" r="r" b="b"/>
                <a:pathLst>
                  <a:path w="9471" h="5427" extrusionOk="0">
                    <a:moveTo>
                      <a:pt x="9023" y="1487"/>
                    </a:moveTo>
                    <a:cubicBezTo>
                      <a:pt x="9023" y="1488"/>
                      <a:pt x="9023" y="1488"/>
                      <a:pt x="9023" y="1488"/>
                    </a:cubicBezTo>
                    <a:lnTo>
                      <a:pt x="9023" y="1488"/>
                    </a:lnTo>
                    <a:lnTo>
                      <a:pt x="9023" y="1487"/>
                    </a:lnTo>
                    <a:close/>
                    <a:moveTo>
                      <a:pt x="9471" y="1"/>
                    </a:moveTo>
                    <a:cubicBezTo>
                      <a:pt x="9211" y="862"/>
                      <a:pt x="7405" y="961"/>
                      <a:pt x="6622" y="963"/>
                    </a:cubicBezTo>
                    <a:cubicBezTo>
                      <a:pt x="6604" y="963"/>
                      <a:pt x="6586" y="963"/>
                      <a:pt x="6569" y="963"/>
                    </a:cubicBezTo>
                    <a:cubicBezTo>
                      <a:pt x="6089" y="963"/>
                      <a:pt x="5605" y="949"/>
                      <a:pt x="5119" y="920"/>
                    </a:cubicBezTo>
                    <a:cubicBezTo>
                      <a:pt x="3656" y="835"/>
                      <a:pt x="2173" y="621"/>
                      <a:pt x="720" y="291"/>
                    </a:cubicBezTo>
                    <a:lnTo>
                      <a:pt x="1" y="4888"/>
                    </a:lnTo>
                    <a:cubicBezTo>
                      <a:pt x="1253" y="5142"/>
                      <a:pt x="2521" y="5310"/>
                      <a:pt x="3775" y="5384"/>
                    </a:cubicBezTo>
                    <a:cubicBezTo>
                      <a:pt x="4262" y="5412"/>
                      <a:pt x="4746" y="5426"/>
                      <a:pt x="5226" y="5426"/>
                    </a:cubicBezTo>
                    <a:cubicBezTo>
                      <a:pt x="5244" y="5426"/>
                      <a:pt x="5262" y="5426"/>
                      <a:pt x="5280" y="5426"/>
                    </a:cubicBezTo>
                    <a:cubicBezTo>
                      <a:pt x="6063" y="5424"/>
                      <a:pt x="7870" y="5325"/>
                      <a:pt x="8130" y="4464"/>
                    </a:cubicBezTo>
                    <a:lnTo>
                      <a:pt x="8576" y="2977"/>
                    </a:lnTo>
                    <a:lnTo>
                      <a:pt x="9022" y="1490"/>
                    </a:lnTo>
                    <a:lnTo>
                      <a:pt x="9022" y="1490"/>
                    </a:lnTo>
                    <a:cubicBezTo>
                      <a:pt x="9023" y="1489"/>
                      <a:pt x="9023" y="1488"/>
                      <a:pt x="9023" y="1487"/>
                    </a:cubicBezTo>
                    <a:lnTo>
                      <a:pt x="9023" y="1487"/>
                    </a:lnTo>
                    <a:lnTo>
                      <a:pt x="9023" y="1487"/>
                    </a:lnTo>
                    <a:lnTo>
                      <a:pt x="947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>
                <a:off x="3139226" y="4777056"/>
                <a:ext cx="37078" cy="145389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184" extrusionOk="0">
                    <a:moveTo>
                      <a:pt x="519" y="0"/>
                    </a:moveTo>
                    <a:cubicBezTo>
                      <a:pt x="515" y="10"/>
                      <a:pt x="513" y="20"/>
                      <a:pt x="510" y="29"/>
                    </a:cubicBezTo>
                    <a:lnTo>
                      <a:pt x="510" y="29"/>
                    </a:lnTo>
                    <a:lnTo>
                      <a:pt x="519" y="0"/>
                    </a:lnTo>
                    <a:close/>
                    <a:moveTo>
                      <a:pt x="510" y="29"/>
                    </a:moveTo>
                    <a:lnTo>
                      <a:pt x="71" y="1488"/>
                    </a:lnTo>
                    <a:cubicBezTo>
                      <a:pt x="69" y="1498"/>
                      <a:pt x="65" y="1509"/>
                      <a:pt x="62" y="1520"/>
                    </a:cubicBezTo>
                    <a:cubicBezTo>
                      <a:pt x="1" y="1767"/>
                      <a:pt x="91" y="2030"/>
                      <a:pt x="184" y="2311"/>
                    </a:cubicBezTo>
                    <a:cubicBezTo>
                      <a:pt x="272" y="2573"/>
                      <a:pt x="364" y="2845"/>
                      <a:pt x="317" y="3100"/>
                    </a:cubicBezTo>
                    <a:cubicBezTo>
                      <a:pt x="312" y="3126"/>
                      <a:pt x="306" y="3151"/>
                      <a:pt x="299" y="3177"/>
                    </a:cubicBezTo>
                    <a:lnTo>
                      <a:pt x="299" y="3177"/>
                    </a:lnTo>
                    <a:cubicBezTo>
                      <a:pt x="448" y="2683"/>
                      <a:pt x="595" y="2190"/>
                      <a:pt x="744" y="1697"/>
                    </a:cubicBezTo>
                    <a:cubicBezTo>
                      <a:pt x="753" y="1670"/>
                      <a:pt x="759" y="1641"/>
                      <a:pt x="764" y="1613"/>
                    </a:cubicBezTo>
                    <a:cubicBezTo>
                      <a:pt x="811" y="1356"/>
                      <a:pt x="719" y="1085"/>
                      <a:pt x="631" y="824"/>
                    </a:cubicBezTo>
                    <a:cubicBezTo>
                      <a:pt x="536" y="545"/>
                      <a:pt x="448" y="280"/>
                      <a:pt x="509" y="32"/>
                    </a:cubicBezTo>
                    <a:cubicBezTo>
                      <a:pt x="510" y="31"/>
                      <a:pt x="510" y="30"/>
                      <a:pt x="510" y="29"/>
                    </a:cubicBezTo>
                    <a:close/>
                    <a:moveTo>
                      <a:pt x="299" y="3177"/>
                    </a:moveTo>
                    <a:lnTo>
                      <a:pt x="299" y="3177"/>
                    </a:lnTo>
                    <a:cubicBezTo>
                      <a:pt x="298" y="3179"/>
                      <a:pt x="297" y="3181"/>
                      <a:pt x="297" y="3183"/>
                    </a:cubicBezTo>
                    <a:cubicBezTo>
                      <a:pt x="297" y="3181"/>
                      <a:pt x="298" y="3179"/>
                      <a:pt x="299" y="3177"/>
                    </a:cubicBezTo>
                    <a:close/>
                  </a:path>
                </a:pathLst>
              </a:custGeom>
              <a:solidFill>
                <a:srgbClr val="A00E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" name="Google Shape;251;p14"/>
              <p:cNvSpPr/>
              <p:nvPr/>
            </p:nvSpPr>
            <p:spPr>
              <a:xfrm>
                <a:off x="3098403" y="4844865"/>
                <a:ext cx="57489" cy="213472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4675" extrusionOk="0">
                    <a:moveTo>
                      <a:pt x="965" y="1"/>
                    </a:moveTo>
                    <a:cubicBezTo>
                      <a:pt x="961" y="11"/>
                      <a:pt x="959" y="21"/>
                      <a:pt x="956" y="31"/>
                    </a:cubicBezTo>
                    <a:lnTo>
                      <a:pt x="956" y="31"/>
                    </a:lnTo>
                    <a:lnTo>
                      <a:pt x="965" y="1"/>
                    </a:lnTo>
                    <a:close/>
                    <a:moveTo>
                      <a:pt x="956" y="31"/>
                    </a:moveTo>
                    <a:lnTo>
                      <a:pt x="518" y="1490"/>
                    </a:lnTo>
                    <a:lnTo>
                      <a:pt x="72" y="2978"/>
                    </a:lnTo>
                    <a:cubicBezTo>
                      <a:pt x="69" y="2988"/>
                      <a:pt x="64" y="2999"/>
                      <a:pt x="62" y="3010"/>
                    </a:cubicBezTo>
                    <a:cubicBezTo>
                      <a:pt x="0" y="3257"/>
                      <a:pt x="90" y="3521"/>
                      <a:pt x="184" y="3801"/>
                    </a:cubicBezTo>
                    <a:cubicBezTo>
                      <a:pt x="271" y="4062"/>
                      <a:pt x="363" y="4335"/>
                      <a:pt x="317" y="4590"/>
                    </a:cubicBezTo>
                    <a:cubicBezTo>
                      <a:pt x="312" y="4618"/>
                      <a:pt x="304" y="4645"/>
                      <a:pt x="297" y="4674"/>
                    </a:cubicBezTo>
                    <a:cubicBezTo>
                      <a:pt x="445" y="4179"/>
                      <a:pt x="595" y="3683"/>
                      <a:pt x="744" y="3187"/>
                    </a:cubicBezTo>
                    <a:lnTo>
                      <a:pt x="1191" y="1697"/>
                    </a:lnTo>
                    <a:cubicBezTo>
                      <a:pt x="1199" y="1671"/>
                      <a:pt x="1206" y="1643"/>
                      <a:pt x="1211" y="1613"/>
                    </a:cubicBezTo>
                    <a:cubicBezTo>
                      <a:pt x="1258" y="1357"/>
                      <a:pt x="1166" y="1086"/>
                      <a:pt x="1078" y="825"/>
                    </a:cubicBezTo>
                    <a:cubicBezTo>
                      <a:pt x="983" y="545"/>
                      <a:pt x="895" y="281"/>
                      <a:pt x="956" y="33"/>
                    </a:cubicBezTo>
                    <a:cubicBezTo>
                      <a:pt x="956" y="32"/>
                      <a:pt x="956" y="31"/>
                      <a:pt x="956" y="3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" name="Google Shape;252;p14"/>
              <p:cNvSpPr/>
              <p:nvPr/>
            </p:nvSpPr>
            <p:spPr>
              <a:xfrm>
                <a:off x="3102011" y="4733585"/>
                <a:ext cx="682928" cy="310414"/>
              </a:xfrm>
              <a:custGeom>
                <a:avLst/>
                <a:gdLst/>
                <a:ahLst/>
                <a:cxnLst/>
                <a:rect l="l" t="t" r="r" b="b"/>
                <a:pathLst>
                  <a:path w="14956" h="6798" extrusionOk="0">
                    <a:moveTo>
                      <a:pt x="3956" y="1"/>
                    </a:moveTo>
                    <a:cubicBezTo>
                      <a:pt x="3013" y="1"/>
                      <a:pt x="1578" y="133"/>
                      <a:pt x="1341" y="919"/>
                    </a:cubicBezTo>
                    <a:lnTo>
                      <a:pt x="894" y="2406"/>
                    </a:lnTo>
                    <a:lnTo>
                      <a:pt x="448" y="3895"/>
                    </a:lnTo>
                    <a:lnTo>
                      <a:pt x="0" y="5382"/>
                    </a:lnTo>
                    <a:cubicBezTo>
                      <a:pt x="236" y="4596"/>
                      <a:pt x="1672" y="4464"/>
                      <a:pt x="2614" y="4464"/>
                    </a:cubicBezTo>
                    <a:cubicBezTo>
                      <a:pt x="2785" y="4464"/>
                      <a:pt x="2940" y="4468"/>
                      <a:pt x="3068" y="4474"/>
                    </a:cubicBezTo>
                    <a:cubicBezTo>
                      <a:pt x="3214" y="4480"/>
                      <a:pt x="3362" y="4487"/>
                      <a:pt x="3509" y="4496"/>
                    </a:cubicBezTo>
                    <a:cubicBezTo>
                      <a:pt x="6961" y="4698"/>
                      <a:pt x="10444" y="5490"/>
                      <a:pt x="13614" y="6797"/>
                    </a:cubicBezTo>
                    <a:lnTo>
                      <a:pt x="14062" y="5310"/>
                    </a:lnTo>
                    <a:lnTo>
                      <a:pt x="14509" y="3820"/>
                    </a:lnTo>
                    <a:lnTo>
                      <a:pt x="14955" y="2334"/>
                    </a:lnTo>
                    <a:cubicBezTo>
                      <a:pt x="11786" y="1027"/>
                      <a:pt x="8301" y="235"/>
                      <a:pt x="4851" y="33"/>
                    </a:cubicBezTo>
                    <a:cubicBezTo>
                      <a:pt x="4704" y="24"/>
                      <a:pt x="4555" y="17"/>
                      <a:pt x="4409" y="10"/>
                    </a:cubicBezTo>
                    <a:cubicBezTo>
                      <a:pt x="4281" y="5"/>
                      <a:pt x="4126" y="1"/>
                      <a:pt x="3956" y="1"/>
                    </a:cubicBezTo>
                    <a:close/>
                  </a:path>
                </a:pathLst>
              </a:custGeom>
              <a:solidFill>
                <a:srgbClr val="F4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253;p14"/>
              <p:cNvSpPr/>
              <p:nvPr/>
            </p:nvSpPr>
            <p:spPr>
              <a:xfrm>
                <a:off x="3142924" y="4843495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B512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4" name="Google Shape;254;p14"/>
              <p:cNvSpPr/>
              <p:nvPr/>
            </p:nvSpPr>
            <p:spPr>
              <a:xfrm>
                <a:off x="3102011" y="4979387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512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5" name="Google Shape;255;p14"/>
              <p:cNvSpPr/>
              <p:nvPr/>
            </p:nvSpPr>
            <p:spPr>
              <a:xfrm>
                <a:off x="3102011" y="4733585"/>
                <a:ext cx="272970" cy="245801"/>
              </a:xfrm>
              <a:custGeom>
                <a:avLst/>
                <a:gdLst/>
                <a:ahLst/>
                <a:cxnLst/>
                <a:rect l="l" t="t" r="r" b="b"/>
                <a:pathLst>
                  <a:path w="5978" h="5383" extrusionOk="0">
                    <a:moveTo>
                      <a:pt x="3956" y="1"/>
                    </a:moveTo>
                    <a:cubicBezTo>
                      <a:pt x="3013" y="1"/>
                      <a:pt x="1578" y="133"/>
                      <a:pt x="1341" y="919"/>
                    </a:cubicBezTo>
                    <a:lnTo>
                      <a:pt x="894" y="2406"/>
                    </a:lnTo>
                    <a:lnTo>
                      <a:pt x="448" y="3895"/>
                    </a:lnTo>
                    <a:lnTo>
                      <a:pt x="0" y="5382"/>
                    </a:lnTo>
                    <a:cubicBezTo>
                      <a:pt x="187" y="4765"/>
                      <a:pt x="1114" y="4552"/>
                      <a:pt x="1958" y="4488"/>
                    </a:cubicBezTo>
                    <a:cubicBezTo>
                      <a:pt x="2187" y="3961"/>
                      <a:pt x="2465" y="3455"/>
                      <a:pt x="2786" y="2981"/>
                    </a:cubicBezTo>
                    <a:cubicBezTo>
                      <a:pt x="2963" y="2719"/>
                      <a:pt x="3151" y="2467"/>
                      <a:pt x="3356" y="2227"/>
                    </a:cubicBezTo>
                    <a:cubicBezTo>
                      <a:pt x="3572" y="1972"/>
                      <a:pt x="3805" y="1731"/>
                      <a:pt x="4048" y="1502"/>
                    </a:cubicBezTo>
                    <a:cubicBezTo>
                      <a:pt x="4628" y="959"/>
                      <a:pt x="5278" y="493"/>
                      <a:pt x="5978" y="120"/>
                    </a:cubicBezTo>
                    <a:cubicBezTo>
                      <a:pt x="5602" y="85"/>
                      <a:pt x="5226" y="55"/>
                      <a:pt x="4851" y="33"/>
                    </a:cubicBezTo>
                    <a:cubicBezTo>
                      <a:pt x="4704" y="24"/>
                      <a:pt x="4555" y="17"/>
                      <a:pt x="4409" y="10"/>
                    </a:cubicBezTo>
                    <a:cubicBezTo>
                      <a:pt x="4281" y="5"/>
                      <a:pt x="4126" y="1"/>
                      <a:pt x="3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56" name="Google Shape;256;p14"/>
          <p:cNvGrpSpPr/>
          <p:nvPr/>
        </p:nvGrpSpPr>
        <p:grpSpPr>
          <a:xfrm rot="657974">
            <a:off x="6247218" y="198659"/>
            <a:ext cx="1315268" cy="1298747"/>
            <a:chOff x="-344732" y="-1330163"/>
            <a:chExt cx="1377775" cy="1360469"/>
          </a:xfrm>
        </p:grpSpPr>
        <p:sp>
          <p:nvSpPr>
            <p:cNvPr id="257" name="Google Shape;257;p14"/>
            <p:cNvSpPr/>
            <p:nvPr/>
          </p:nvSpPr>
          <p:spPr>
            <a:xfrm>
              <a:off x="177556" y="-850662"/>
              <a:ext cx="174613" cy="146577"/>
            </a:xfrm>
            <a:custGeom>
              <a:avLst/>
              <a:gdLst/>
              <a:ahLst/>
              <a:cxnLst/>
              <a:rect l="l" t="t" r="r" b="b"/>
              <a:pathLst>
                <a:path w="3824" h="3210" extrusionOk="0">
                  <a:moveTo>
                    <a:pt x="0" y="1"/>
                  </a:moveTo>
                  <a:lnTo>
                    <a:pt x="0" y="1"/>
                  </a:lnTo>
                  <a:lnTo>
                    <a:pt x="3824" y="3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231712" y="-650021"/>
              <a:ext cx="224796" cy="680326"/>
            </a:xfrm>
            <a:custGeom>
              <a:avLst/>
              <a:gdLst/>
              <a:ahLst/>
              <a:cxnLst/>
              <a:rect l="l" t="t" r="r" b="b"/>
              <a:pathLst>
                <a:path w="4923" h="14899" extrusionOk="0">
                  <a:moveTo>
                    <a:pt x="2462" y="1"/>
                  </a:moveTo>
                  <a:lnTo>
                    <a:pt x="0" y="13956"/>
                  </a:lnTo>
                  <a:cubicBezTo>
                    <a:pt x="3" y="13958"/>
                    <a:pt x="74" y="14898"/>
                    <a:pt x="2462" y="14898"/>
                  </a:cubicBezTo>
                  <a:cubicBezTo>
                    <a:pt x="4850" y="14898"/>
                    <a:pt x="4923" y="13956"/>
                    <a:pt x="4923" y="13956"/>
                  </a:cubicBezTo>
                  <a:lnTo>
                    <a:pt x="24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234177" y="-181341"/>
              <a:ext cx="222331" cy="211646"/>
            </a:xfrm>
            <a:custGeom>
              <a:avLst/>
              <a:gdLst/>
              <a:ahLst/>
              <a:cxnLst/>
              <a:rect l="l" t="t" r="r" b="b"/>
              <a:pathLst>
                <a:path w="4869" h="4635" extrusionOk="0">
                  <a:moveTo>
                    <a:pt x="4218" y="0"/>
                  </a:moveTo>
                  <a:cubicBezTo>
                    <a:pt x="2995" y="1463"/>
                    <a:pt x="1570" y="2758"/>
                    <a:pt x="1" y="3849"/>
                  </a:cubicBezTo>
                  <a:cubicBezTo>
                    <a:pt x="142" y="4120"/>
                    <a:pt x="639" y="4634"/>
                    <a:pt x="2408" y="4634"/>
                  </a:cubicBezTo>
                  <a:cubicBezTo>
                    <a:pt x="4796" y="4634"/>
                    <a:pt x="4869" y="3692"/>
                    <a:pt x="4869" y="3692"/>
                  </a:cubicBezTo>
                  <a:lnTo>
                    <a:pt x="42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9016" y="-650021"/>
              <a:ext cx="335208" cy="655394"/>
            </a:xfrm>
            <a:custGeom>
              <a:avLst/>
              <a:gdLst/>
              <a:ahLst/>
              <a:cxnLst/>
              <a:rect l="l" t="t" r="r" b="b"/>
              <a:pathLst>
                <a:path w="7341" h="14353" extrusionOk="0">
                  <a:moveTo>
                    <a:pt x="7341" y="1"/>
                  </a:moveTo>
                  <a:lnTo>
                    <a:pt x="254" y="12275"/>
                  </a:lnTo>
                  <a:cubicBezTo>
                    <a:pt x="254" y="12275"/>
                    <a:pt x="1" y="13183"/>
                    <a:pt x="2244" y="14000"/>
                  </a:cubicBezTo>
                  <a:cubicBezTo>
                    <a:pt x="2966" y="14263"/>
                    <a:pt x="3497" y="14352"/>
                    <a:pt x="3884" y="14352"/>
                  </a:cubicBezTo>
                  <a:cubicBezTo>
                    <a:pt x="4699" y="14352"/>
                    <a:pt x="4880" y="13956"/>
                    <a:pt x="4880" y="13956"/>
                  </a:cubicBezTo>
                  <a:lnTo>
                    <a:pt x="7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-176694" y="-650021"/>
              <a:ext cx="520872" cy="567174"/>
            </a:xfrm>
            <a:custGeom>
              <a:avLst/>
              <a:gdLst/>
              <a:ahLst/>
              <a:cxnLst/>
              <a:rect l="l" t="t" r="r" b="b"/>
              <a:pathLst>
                <a:path w="11407" h="12421" extrusionOk="0">
                  <a:moveTo>
                    <a:pt x="11407" y="1"/>
                  </a:moveTo>
                  <a:lnTo>
                    <a:pt x="552" y="9109"/>
                  </a:lnTo>
                  <a:cubicBezTo>
                    <a:pt x="551" y="9110"/>
                    <a:pt x="1" y="9879"/>
                    <a:pt x="1831" y="11413"/>
                  </a:cubicBezTo>
                  <a:cubicBezTo>
                    <a:pt x="2803" y="12230"/>
                    <a:pt x="3446" y="12421"/>
                    <a:pt x="3834" y="12421"/>
                  </a:cubicBezTo>
                  <a:cubicBezTo>
                    <a:pt x="4176" y="12421"/>
                    <a:pt x="4321" y="12273"/>
                    <a:pt x="4321" y="12273"/>
                  </a:cubicBezTo>
                  <a:lnTo>
                    <a:pt x="114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-299480" y="-649929"/>
              <a:ext cx="643613" cy="417447"/>
            </a:xfrm>
            <a:custGeom>
              <a:avLst/>
              <a:gdLst/>
              <a:ahLst/>
              <a:cxnLst/>
              <a:rect l="l" t="t" r="r" b="b"/>
              <a:pathLst>
                <a:path w="14095" h="9142" extrusionOk="0">
                  <a:moveTo>
                    <a:pt x="14095" y="1"/>
                  </a:moveTo>
                  <a:lnTo>
                    <a:pt x="779" y="4846"/>
                  </a:lnTo>
                  <a:cubicBezTo>
                    <a:pt x="779" y="4846"/>
                    <a:pt x="0" y="5380"/>
                    <a:pt x="1194" y="7449"/>
                  </a:cubicBezTo>
                  <a:cubicBezTo>
                    <a:pt x="2050" y="8932"/>
                    <a:pt x="2731" y="9141"/>
                    <a:pt x="3047" y="9141"/>
                  </a:cubicBezTo>
                  <a:cubicBezTo>
                    <a:pt x="3172" y="9141"/>
                    <a:pt x="3240" y="9109"/>
                    <a:pt x="3240" y="9109"/>
                  </a:cubicBezTo>
                  <a:lnTo>
                    <a:pt x="140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-344686" y="-649975"/>
              <a:ext cx="688819" cy="221372"/>
            </a:xfrm>
            <a:custGeom>
              <a:avLst/>
              <a:gdLst/>
              <a:ahLst/>
              <a:cxnLst/>
              <a:rect l="l" t="t" r="r" b="b"/>
              <a:pathLst>
                <a:path w="15085" h="4848" extrusionOk="0">
                  <a:moveTo>
                    <a:pt x="914" y="1"/>
                  </a:moveTo>
                  <a:cubicBezTo>
                    <a:pt x="914" y="1"/>
                    <a:pt x="0" y="236"/>
                    <a:pt x="414" y="2587"/>
                  </a:cubicBezTo>
                  <a:cubicBezTo>
                    <a:pt x="799" y="4769"/>
                    <a:pt x="1635" y="4848"/>
                    <a:pt x="1754" y="4848"/>
                  </a:cubicBezTo>
                  <a:cubicBezTo>
                    <a:pt x="1764" y="4848"/>
                    <a:pt x="1769" y="4847"/>
                    <a:pt x="1769" y="4847"/>
                  </a:cubicBezTo>
                  <a:lnTo>
                    <a:pt x="150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-344732" y="-871301"/>
              <a:ext cx="688864" cy="221372"/>
            </a:xfrm>
            <a:custGeom>
              <a:avLst/>
              <a:gdLst/>
              <a:ahLst/>
              <a:cxnLst/>
              <a:rect l="l" t="t" r="r" b="b"/>
              <a:pathLst>
                <a:path w="15086" h="4848" extrusionOk="0">
                  <a:moveTo>
                    <a:pt x="1755" y="1"/>
                  </a:moveTo>
                  <a:cubicBezTo>
                    <a:pt x="1637" y="1"/>
                    <a:pt x="800" y="80"/>
                    <a:pt x="415" y="2261"/>
                  </a:cubicBezTo>
                  <a:cubicBezTo>
                    <a:pt x="0" y="4613"/>
                    <a:pt x="915" y="4848"/>
                    <a:pt x="915" y="4848"/>
                  </a:cubicBezTo>
                  <a:lnTo>
                    <a:pt x="15086" y="4848"/>
                  </a:lnTo>
                  <a:lnTo>
                    <a:pt x="1770" y="1"/>
                  </a:lnTo>
                  <a:cubicBezTo>
                    <a:pt x="1770" y="1"/>
                    <a:pt x="1765" y="1"/>
                    <a:pt x="17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-299526" y="-1067421"/>
              <a:ext cx="643659" cy="417447"/>
            </a:xfrm>
            <a:custGeom>
              <a:avLst/>
              <a:gdLst/>
              <a:ahLst/>
              <a:cxnLst/>
              <a:rect l="l" t="t" r="r" b="b"/>
              <a:pathLst>
                <a:path w="14096" h="9142" extrusionOk="0">
                  <a:moveTo>
                    <a:pt x="3048" y="1"/>
                  </a:moveTo>
                  <a:cubicBezTo>
                    <a:pt x="2731" y="1"/>
                    <a:pt x="2051" y="211"/>
                    <a:pt x="1195" y="1694"/>
                  </a:cubicBezTo>
                  <a:cubicBezTo>
                    <a:pt x="0" y="3761"/>
                    <a:pt x="780" y="4295"/>
                    <a:pt x="780" y="4295"/>
                  </a:cubicBezTo>
                  <a:lnTo>
                    <a:pt x="14096" y="9142"/>
                  </a:lnTo>
                  <a:lnTo>
                    <a:pt x="3241" y="34"/>
                  </a:lnTo>
                  <a:cubicBezTo>
                    <a:pt x="3241" y="34"/>
                    <a:pt x="3173" y="1"/>
                    <a:pt x="3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-176648" y="-1217103"/>
              <a:ext cx="520781" cy="567220"/>
            </a:xfrm>
            <a:custGeom>
              <a:avLst/>
              <a:gdLst/>
              <a:ahLst/>
              <a:cxnLst/>
              <a:rect l="l" t="t" r="r" b="b"/>
              <a:pathLst>
                <a:path w="11405" h="12422" extrusionOk="0">
                  <a:moveTo>
                    <a:pt x="3834" y="0"/>
                  </a:moveTo>
                  <a:cubicBezTo>
                    <a:pt x="3446" y="0"/>
                    <a:pt x="2803" y="191"/>
                    <a:pt x="1830" y="1008"/>
                  </a:cubicBezTo>
                  <a:cubicBezTo>
                    <a:pt x="1" y="2544"/>
                    <a:pt x="550" y="3313"/>
                    <a:pt x="550" y="3313"/>
                  </a:cubicBezTo>
                  <a:lnTo>
                    <a:pt x="11405" y="12422"/>
                  </a:lnTo>
                  <a:lnTo>
                    <a:pt x="11405" y="12422"/>
                  </a:lnTo>
                  <a:lnTo>
                    <a:pt x="4320" y="148"/>
                  </a:lnTo>
                  <a:cubicBezTo>
                    <a:pt x="4320" y="148"/>
                    <a:pt x="4175" y="0"/>
                    <a:pt x="38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9016" y="-1305277"/>
              <a:ext cx="335117" cy="655348"/>
            </a:xfrm>
            <a:custGeom>
              <a:avLst/>
              <a:gdLst/>
              <a:ahLst/>
              <a:cxnLst/>
              <a:rect l="l" t="t" r="r" b="b"/>
              <a:pathLst>
                <a:path w="7339" h="14352" extrusionOk="0">
                  <a:moveTo>
                    <a:pt x="3885" y="1"/>
                  </a:moveTo>
                  <a:cubicBezTo>
                    <a:pt x="3497" y="1"/>
                    <a:pt x="2967" y="90"/>
                    <a:pt x="2244" y="353"/>
                  </a:cubicBezTo>
                  <a:cubicBezTo>
                    <a:pt x="1" y="1170"/>
                    <a:pt x="254" y="2079"/>
                    <a:pt x="254" y="2079"/>
                  </a:cubicBezTo>
                  <a:lnTo>
                    <a:pt x="7339" y="14352"/>
                  </a:lnTo>
                  <a:lnTo>
                    <a:pt x="4880" y="396"/>
                  </a:lnTo>
                  <a:cubicBezTo>
                    <a:pt x="4880" y="396"/>
                    <a:pt x="4700" y="1"/>
                    <a:pt x="3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231712" y="-1330163"/>
              <a:ext cx="224796" cy="680280"/>
            </a:xfrm>
            <a:custGeom>
              <a:avLst/>
              <a:gdLst/>
              <a:ahLst/>
              <a:cxnLst/>
              <a:rect l="l" t="t" r="r" b="b"/>
              <a:pathLst>
                <a:path w="4923" h="14898" extrusionOk="0">
                  <a:moveTo>
                    <a:pt x="2462" y="0"/>
                  </a:moveTo>
                  <a:cubicBezTo>
                    <a:pt x="74" y="0"/>
                    <a:pt x="0" y="942"/>
                    <a:pt x="0" y="942"/>
                  </a:cubicBezTo>
                  <a:lnTo>
                    <a:pt x="2462" y="14898"/>
                  </a:lnTo>
                  <a:lnTo>
                    <a:pt x="4923" y="942"/>
                  </a:lnTo>
                  <a:cubicBezTo>
                    <a:pt x="4923" y="941"/>
                    <a:pt x="4850" y="0"/>
                    <a:pt x="2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51119" y="-1330072"/>
              <a:ext cx="105389" cy="92649"/>
            </a:xfrm>
            <a:custGeom>
              <a:avLst/>
              <a:gdLst/>
              <a:ahLst/>
              <a:cxnLst/>
              <a:rect l="l" t="t" r="r" b="b"/>
              <a:pathLst>
                <a:path w="2308" h="2029" extrusionOk="0">
                  <a:moveTo>
                    <a:pt x="0" y="0"/>
                  </a:moveTo>
                  <a:cubicBezTo>
                    <a:pt x="768" y="608"/>
                    <a:pt x="1475" y="1288"/>
                    <a:pt x="2116" y="2028"/>
                  </a:cubicBezTo>
                  <a:lnTo>
                    <a:pt x="2308" y="939"/>
                  </a:lnTo>
                  <a:cubicBezTo>
                    <a:pt x="2308" y="939"/>
                    <a:pt x="2232" y="4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344087" y="-1305232"/>
              <a:ext cx="335208" cy="655348"/>
            </a:xfrm>
            <a:custGeom>
              <a:avLst/>
              <a:gdLst/>
              <a:ahLst/>
              <a:cxnLst/>
              <a:rect l="l" t="t" r="r" b="b"/>
              <a:pathLst>
                <a:path w="7341" h="14352" extrusionOk="0">
                  <a:moveTo>
                    <a:pt x="3458" y="0"/>
                  </a:moveTo>
                  <a:cubicBezTo>
                    <a:pt x="2642" y="0"/>
                    <a:pt x="2462" y="396"/>
                    <a:pt x="2462" y="396"/>
                  </a:cubicBezTo>
                  <a:lnTo>
                    <a:pt x="1" y="14352"/>
                  </a:lnTo>
                  <a:lnTo>
                    <a:pt x="7088" y="2078"/>
                  </a:lnTo>
                  <a:cubicBezTo>
                    <a:pt x="7088" y="2078"/>
                    <a:pt x="7341" y="1169"/>
                    <a:pt x="5097" y="352"/>
                  </a:cubicBezTo>
                  <a:cubicBezTo>
                    <a:pt x="4375" y="89"/>
                    <a:pt x="3845" y="0"/>
                    <a:pt x="34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47695" y="-1305277"/>
              <a:ext cx="231600" cy="263518"/>
            </a:xfrm>
            <a:custGeom>
              <a:avLst/>
              <a:gdLst/>
              <a:ahLst/>
              <a:cxnLst/>
              <a:rect l="l" t="t" r="r" b="b"/>
              <a:pathLst>
                <a:path w="5072" h="5771" extrusionOk="0">
                  <a:moveTo>
                    <a:pt x="1189" y="1"/>
                  </a:moveTo>
                  <a:cubicBezTo>
                    <a:pt x="373" y="1"/>
                    <a:pt x="193" y="396"/>
                    <a:pt x="193" y="396"/>
                  </a:cubicBezTo>
                  <a:lnTo>
                    <a:pt x="1" y="1485"/>
                  </a:lnTo>
                  <a:cubicBezTo>
                    <a:pt x="1108" y="2762"/>
                    <a:pt x="2016" y="4214"/>
                    <a:pt x="2686" y="5770"/>
                  </a:cubicBezTo>
                  <a:lnTo>
                    <a:pt x="4819" y="2079"/>
                  </a:lnTo>
                  <a:cubicBezTo>
                    <a:pt x="4819" y="2079"/>
                    <a:pt x="5072" y="1169"/>
                    <a:pt x="2828" y="352"/>
                  </a:cubicBezTo>
                  <a:cubicBezTo>
                    <a:pt x="2106" y="90"/>
                    <a:pt x="1576" y="1"/>
                    <a:pt x="1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344087" y="-1217103"/>
              <a:ext cx="520872" cy="567220"/>
            </a:xfrm>
            <a:custGeom>
              <a:avLst/>
              <a:gdLst/>
              <a:ahLst/>
              <a:cxnLst/>
              <a:rect l="l" t="t" r="r" b="b"/>
              <a:pathLst>
                <a:path w="11407" h="12422" extrusionOk="0">
                  <a:moveTo>
                    <a:pt x="7574" y="1"/>
                  </a:moveTo>
                  <a:cubicBezTo>
                    <a:pt x="7232" y="1"/>
                    <a:pt x="7088" y="149"/>
                    <a:pt x="7088" y="149"/>
                  </a:cubicBezTo>
                  <a:lnTo>
                    <a:pt x="1" y="12422"/>
                  </a:lnTo>
                  <a:lnTo>
                    <a:pt x="1" y="12422"/>
                  </a:lnTo>
                  <a:lnTo>
                    <a:pt x="10857" y="3314"/>
                  </a:lnTo>
                  <a:cubicBezTo>
                    <a:pt x="10857" y="3313"/>
                    <a:pt x="11407" y="2544"/>
                    <a:pt x="9578" y="1008"/>
                  </a:cubicBezTo>
                  <a:cubicBezTo>
                    <a:pt x="8604" y="192"/>
                    <a:pt x="7962" y="1"/>
                    <a:pt x="7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70345" y="-1217149"/>
              <a:ext cx="294660" cy="336304"/>
            </a:xfrm>
            <a:custGeom>
              <a:avLst/>
              <a:gdLst/>
              <a:ahLst/>
              <a:cxnLst/>
              <a:rect l="l" t="t" r="r" b="b"/>
              <a:pathLst>
                <a:path w="6453" h="7365" extrusionOk="0">
                  <a:moveTo>
                    <a:pt x="2619" y="1"/>
                  </a:moveTo>
                  <a:cubicBezTo>
                    <a:pt x="2278" y="1"/>
                    <a:pt x="2133" y="149"/>
                    <a:pt x="2133" y="149"/>
                  </a:cubicBezTo>
                  <a:lnTo>
                    <a:pt x="0" y="3841"/>
                  </a:lnTo>
                  <a:cubicBezTo>
                    <a:pt x="451" y="4884"/>
                    <a:pt x="798" y="5971"/>
                    <a:pt x="1023" y="7083"/>
                  </a:cubicBezTo>
                  <a:cubicBezTo>
                    <a:pt x="1041" y="7176"/>
                    <a:pt x="1056" y="7271"/>
                    <a:pt x="1073" y="7365"/>
                  </a:cubicBezTo>
                  <a:lnTo>
                    <a:pt x="5903" y="3313"/>
                  </a:lnTo>
                  <a:cubicBezTo>
                    <a:pt x="5903" y="3313"/>
                    <a:pt x="6453" y="2544"/>
                    <a:pt x="4623" y="1008"/>
                  </a:cubicBezTo>
                  <a:cubicBezTo>
                    <a:pt x="3650" y="192"/>
                    <a:pt x="3007" y="1"/>
                    <a:pt x="2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344087" y="-1067421"/>
              <a:ext cx="643704" cy="417447"/>
            </a:xfrm>
            <a:custGeom>
              <a:avLst/>
              <a:gdLst/>
              <a:ahLst/>
              <a:cxnLst/>
              <a:rect l="l" t="t" r="r" b="b"/>
              <a:pathLst>
                <a:path w="14097" h="9142" extrusionOk="0">
                  <a:moveTo>
                    <a:pt x="11050" y="1"/>
                  </a:moveTo>
                  <a:cubicBezTo>
                    <a:pt x="10925" y="1"/>
                    <a:pt x="10857" y="34"/>
                    <a:pt x="10857" y="34"/>
                  </a:cubicBezTo>
                  <a:lnTo>
                    <a:pt x="1" y="9142"/>
                  </a:lnTo>
                  <a:lnTo>
                    <a:pt x="13318" y="4295"/>
                  </a:lnTo>
                  <a:cubicBezTo>
                    <a:pt x="13318" y="4295"/>
                    <a:pt x="13318" y="4295"/>
                    <a:pt x="13318" y="4295"/>
                  </a:cubicBezTo>
                  <a:cubicBezTo>
                    <a:pt x="13320" y="4295"/>
                    <a:pt x="14096" y="3760"/>
                    <a:pt x="12903" y="1694"/>
                  </a:cubicBezTo>
                  <a:cubicBezTo>
                    <a:pt x="12046" y="211"/>
                    <a:pt x="11366" y="1"/>
                    <a:pt x="110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619295" y="-1067376"/>
              <a:ext cx="368451" cy="312651"/>
            </a:xfrm>
            <a:custGeom>
              <a:avLst/>
              <a:gdLst/>
              <a:ahLst/>
              <a:cxnLst/>
              <a:rect l="l" t="t" r="r" b="b"/>
              <a:pathLst>
                <a:path w="8069" h="6847" extrusionOk="0">
                  <a:moveTo>
                    <a:pt x="5023" y="1"/>
                  </a:moveTo>
                  <a:cubicBezTo>
                    <a:pt x="4898" y="1"/>
                    <a:pt x="4830" y="34"/>
                    <a:pt x="4830" y="34"/>
                  </a:cubicBezTo>
                  <a:lnTo>
                    <a:pt x="0" y="4086"/>
                  </a:lnTo>
                  <a:cubicBezTo>
                    <a:pt x="170" y="4997"/>
                    <a:pt x="263" y="5920"/>
                    <a:pt x="283" y="6846"/>
                  </a:cubicBezTo>
                  <a:lnTo>
                    <a:pt x="7289" y="4296"/>
                  </a:lnTo>
                  <a:cubicBezTo>
                    <a:pt x="7289" y="4296"/>
                    <a:pt x="8068" y="3762"/>
                    <a:pt x="6875" y="1695"/>
                  </a:cubicBezTo>
                  <a:cubicBezTo>
                    <a:pt x="6020" y="211"/>
                    <a:pt x="5340" y="1"/>
                    <a:pt x="50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44087" y="-871301"/>
              <a:ext cx="688956" cy="221372"/>
            </a:xfrm>
            <a:custGeom>
              <a:avLst/>
              <a:gdLst/>
              <a:ahLst/>
              <a:cxnLst/>
              <a:rect l="l" t="t" r="r" b="b"/>
              <a:pathLst>
                <a:path w="15088" h="4848" extrusionOk="0">
                  <a:moveTo>
                    <a:pt x="13332" y="1"/>
                  </a:moveTo>
                  <a:cubicBezTo>
                    <a:pt x="13323" y="1"/>
                    <a:pt x="13318" y="1"/>
                    <a:pt x="13318" y="1"/>
                  </a:cubicBezTo>
                  <a:lnTo>
                    <a:pt x="1" y="4848"/>
                  </a:lnTo>
                  <a:lnTo>
                    <a:pt x="14172" y="4848"/>
                  </a:lnTo>
                  <a:cubicBezTo>
                    <a:pt x="14172" y="4848"/>
                    <a:pt x="15087" y="4613"/>
                    <a:pt x="14672" y="2261"/>
                  </a:cubicBezTo>
                  <a:cubicBezTo>
                    <a:pt x="14288" y="80"/>
                    <a:pt x="13451" y="1"/>
                    <a:pt x="133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627788" y="-871301"/>
              <a:ext cx="405255" cy="221372"/>
            </a:xfrm>
            <a:custGeom>
              <a:avLst/>
              <a:gdLst/>
              <a:ahLst/>
              <a:cxnLst/>
              <a:rect l="l" t="t" r="r" b="b"/>
              <a:pathLst>
                <a:path w="8875" h="4848" extrusionOk="0">
                  <a:moveTo>
                    <a:pt x="7119" y="1"/>
                  </a:moveTo>
                  <a:cubicBezTo>
                    <a:pt x="7110" y="1"/>
                    <a:pt x="7105" y="1"/>
                    <a:pt x="7105" y="1"/>
                  </a:cubicBezTo>
                  <a:lnTo>
                    <a:pt x="98" y="2551"/>
                  </a:lnTo>
                  <a:cubicBezTo>
                    <a:pt x="114" y="3317"/>
                    <a:pt x="81" y="4084"/>
                    <a:pt x="0" y="4848"/>
                  </a:cubicBezTo>
                  <a:lnTo>
                    <a:pt x="7958" y="4848"/>
                  </a:lnTo>
                  <a:cubicBezTo>
                    <a:pt x="7958" y="4848"/>
                    <a:pt x="8874" y="4613"/>
                    <a:pt x="8459" y="2261"/>
                  </a:cubicBezTo>
                  <a:cubicBezTo>
                    <a:pt x="8076" y="80"/>
                    <a:pt x="7239" y="1"/>
                    <a:pt x="7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344087" y="-649975"/>
              <a:ext cx="688956" cy="221372"/>
            </a:xfrm>
            <a:custGeom>
              <a:avLst/>
              <a:gdLst/>
              <a:ahLst/>
              <a:cxnLst/>
              <a:rect l="l" t="t" r="r" b="b"/>
              <a:pathLst>
                <a:path w="15088" h="4848" extrusionOk="0">
                  <a:moveTo>
                    <a:pt x="1" y="1"/>
                  </a:moveTo>
                  <a:lnTo>
                    <a:pt x="13318" y="4847"/>
                  </a:lnTo>
                  <a:cubicBezTo>
                    <a:pt x="13318" y="4847"/>
                    <a:pt x="13323" y="4848"/>
                    <a:pt x="13332" y="4848"/>
                  </a:cubicBezTo>
                  <a:cubicBezTo>
                    <a:pt x="13451" y="4848"/>
                    <a:pt x="14289" y="4769"/>
                    <a:pt x="14672" y="2587"/>
                  </a:cubicBezTo>
                  <a:cubicBezTo>
                    <a:pt x="15087" y="236"/>
                    <a:pt x="14172" y="1"/>
                    <a:pt x="141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611669" y="-649975"/>
              <a:ext cx="421374" cy="221417"/>
            </a:xfrm>
            <a:custGeom>
              <a:avLst/>
              <a:gdLst/>
              <a:ahLst/>
              <a:cxnLst/>
              <a:rect l="l" t="t" r="r" b="b"/>
              <a:pathLst>
                <a:path w="9228" h="4849" extrusionOk="0">
                  <a:moveTo>
                    <a:pt x="353" y="1"/>
                  </a:moveTo>
                  <a:cubicBezTo>
                    <a:pt x="277" y="717"/>
                    <a:pt x="158" y="1428"/>
                    <a:pt x="1" y="2133"/>
                  </a:cubicBezTo>
                  <a:lnTo>
                    <a:pt x="7458" y="4848"/>
                  </a:lnTo>
                  <a:cubicBezTo>
                    <a:pt x="7458" y="4848"/>
                    <a:pt x="7463" y="4849"/>
                    <a:pt x="7472" y="4849"/>
                  </a:cubicBezTo>
                  <a:cubicBezTo>
                    <a:pt x="7591" y="4849"/>
                    <a:pt x="8428" y="4770"/>
                    <a:pt x="8812" y="2588"/>
                  </a:cubicBezTo>
                  <a:cubicBezTo>
                    <a:pt x="9227" y="236"/>
                    <a:pt x="8312" y="1"/>
                    <a:pt x="8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344087" y="-649929"/>
              <a:ext cx="643750" cy="417447"/>
            </a:xfrm>
            <a:custGeom>
              <a:avLst/>
              <a:gdLst/>
              <a:ahLst/>
              <a:cxnLst/>
              <a:rect l="l" t="t" r="r" b="b"/>
              <a:pathLst>
                <a:path w="14098" h="9142" extrusionOk="0">
                  <a:moveTo>
                    <a:pt x="1" y="1"/>
                  </a:moveTo>
                  <a:lnTo>
                    <a:pt x="10857" y="9109"/>
                  </a:lnTo>
                  <a:cubicBezTo>
                    <a:pt x="10857" y="9109"/>
                    <a:pt x="10925" y="9141"/>
                    <a:pt x="11049" y="9141"/>
                  </a:cubicBezTo>
                  <a:cubicBezTo>
                    <a:pt x="11365" y="9141"/>
                    <a:pt x="12046" y="8932"/>
                    <a:pt x="12903" y="7449"/>
                  </a:cubicBezTo>
                  <a:cubicBezTo>
                    <a:pt x="14097" y="5381"/>
                    <a:pt x="13318" y="4847"/>
                    <a:pt x="13318" y="484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581989" y="-552622"/>
              <a:ext cx="405848" cy="320094"/>
            </a:xfrm>
            <a:custGeom>
              <a:avLst/>
              <a:gdLst/>
              <a:ahLst/>
              <a:cxnLst/>
              <a:rect l="l" t="t" r="r" b="b"/>
              <a:pathLst>
                <a:path w="8888" h="7010" extrusionOk="0">
                  <a:moveTo>
                    <a:pt x="651" y="0"/>
                  </a:moveTo>
                  <a:cubicBezTo>
                    <a:pt x="480" y="758"/>
                    <a:pt x="262" y="1506"/>
                    <a:pt x="0" y="2238"/>
                  </a:cubicBezTo>
                  <a:lnTo>
                    <a:pt x="5648" y="6977"/>
                  </a:lnTo>
                  <a:cubicBezTo>
                    <a:pt x="5648" y="6977"/>
                    <a:pt x="5716" y="7009"/>
                    <a:pt x="5841" y="7009"/>
                  </a:cubicBezTo>
                  <a:cubicBezTo>
                    <a:pt x="6157" y="7009"/>
                    <a:pt x="6837" y="6800"/>
                    <a:pt x="7694" y="5316"/>
                  </a:cubicBezTo>
                  <a:cubicBezTo>
                    <a:pt x="8887" y="3249"/>
                    <a:pt x="8108" y="2715"/>
                    <a:pt x="8108" y="2715"/>
                  </a:cubicBezTo>
                  <a:lnTo>
                    <a:pt x="6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344178" y="-650021"/>
              <a:ext cx="520826" cy="567220"/>
            </a:xfrm>
            <a:custGeom>
              <a:avLst/>
              <a:gdLst/>
              <a:ahLst/>
              <a:cxnLst/>
              <a:rect l="l" t="t" r="r" b="b"/>
              <a:pathLst>
                <a:path w="11406" h="12422" extrusionOk="0">
                  <a:moveTo>
                    <a:pt x="1" y="1"/>
                  </a:moveTo>
                  <a:lnTo>
                    <a:pt x="7086" y="12273"/>
                  </a:lnTo>
                  <a:cubicBezTo>
                    <a:pt x="7086" y="12274"/>
                    <a:pt x="7230" y="12422"/>
                    <a:pt x="7571" y="12422"/>
                  </a:cubicBezTo>
                  <a:cubicBezTo>
                    <a:pt x="7959" y="12422"/>
                    <a:pt x="8602" y="12230"/>
                    <a:pt x="9576" y="11413"/>
                  </a:cubicBezTo>
                  <a:cubicBezTo>
                    <a:pt x="11406" y="9879"/>
                    <a:pt x="10856" y="9110"/>
                    <a:pt x="10856" y="91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528518" y="-450430"/>
              <a:ext cx="336441" cy="367674"/>
            </a:xfrm>
            <a:custGeom>
              <a:avLst/>
              <a:gdLst/>
              <a:ahLst/>
              <a:cxnLst/>
              <a:rect l="l" t="t" r="r" b="b"/>
              <a:pathLst>
                <a:path w="7368" h="8052" extrusionOk="0">
                  <a:moveTo>
                    <a:pt x="1170" y="0"/>
                  </a:moveTo>
                  <a:cubicBezTo>
                    <a:pt x="846" y="902"/>
                    <a:pt x="455" y="1781"/>
                    <a:pt x="0" y="2624"/>
                  </a:cubicBezTo>
                  <a:lnTo>
                    <a:pt x="3049" y="7904"/>
                  </a:lnTo>
                  <a:cubicBezTo>
                    <a:pt x="3049" y="7904"/>
                    <a:pt x="3193" y="8052"/>
                    <a:pt x="3534" y="8052"/>
                  </a:cubicBezTo>
                  <a:cubicBezTo>
                    <a:pt x="3922" y="8052"/>
                    <a:pt x="4565" y="7861"/>
                    <a:pt x="5539" y="7044"/>
                  </a:cubicBezTo>
                  <a:cubicBezTo>
                    <a:pt x="7368" y="5509"/>
                    <a:pt x="6819" y="4740"/>
                    <a:pt x="6819" y="4740"/>
                  </a:cubicBezTo>
                  <a:lnTo>
                    <a:pt x="1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344178" y="-650021"/>
              <a:ext cx="335117" cy="655394"/>
            </a:xfrm>
            <a:custGeom>
              <a:avLst/>
              <a:gdLst/>
              <a:ahLst/>
              <a:cxnLst/>
              <a:rect l="l" t="t" r="r" b="b"/>
              <a:pathLst>
                <a:path w="7339" h="14353" extrusionOk="0">
                  <a:moveTo>
                    <a:pt x="1" y="1"/>
                  </a:moveTo>
                  <a:lnTo>
                    <a:pt x="2461" y="13956"/>
                  </a:lnTo>
                  <a:cubicBezTo>
                    <a:pt x="2460" y="13957"/>
                    <a:pt x="2639" y="14353"/>
                    <a:pt x="3454" y="14353"/>
                  </a:cubicBezTo>
                  <a:cubicBezTo>
                    <a:pt x="3841" y="14353"/>
                    <a:pt x="4372" y="14263"/>
                    <a:pt x="5095" y="14000"/>
                  </a:cubicBezTo>
                  <a:cubicBezTo>
                    <a:pt x="7339" y="13183"/>
                    <a:pt x="7086" y="12273"/>
                    <a:pt x="7086" y="1227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26782" y="-330657"/>
              <a:ext cx="252559" cy="336122"/>
            </a:xfrm>
            <a:custGeom>
              <a:avLst/>
              <a:gdLst/>
              <a:ahLst/>
              <a:cxnLst/>
              <a:rect l="l" t="t" r="r" b="b"/>
              <a:pathLst>
                <a:path w="5531" h="7361" extrusionOk="0">
                  <a:moveTo>
                    <a:pt x="2227" y="1"/>
                  </a:moveTo>
                  <a:cubicBezTo>
                    <a:pt x="2202" y="47"/>
                    <a:pt x="2180" y="95"/>
                    <a:pt x="2154" y="142"/>
                  </a:cubicBezTo>
                  <a:cubicBezTo>
                    <a:pt x="1540" y="1253"/>
                    <a:pt x="814" y="2300"/>
                    <a:pt x="1" y="3273"/>
                  </a:cubicBezTo>
                  <a:lnTo>
                    <a:pt x="652" y="6965"/>
                  </a:lnTo>
                  <a:cubicBezTo>
                    <a:pt x="652" y="6965"/>
                    <a:pt x="832" y="7360"/>
                    <a:pt x="1648" y="7360"/>
                  </a:cubicBezTo>
                  <a:cubicBezTo>
                    <a:pt x="2035" y="7360"/>
                    <a:pt x="2565" y="7271"/>
                    <a:pt x="3287" y="7008"/>
                  </a:cubicBezTo>
                  <a:cubicBezTo>
                    <a:pt x="5531" y="6192"/>
                    <a:pt x="5278" y="5282"/>
                    <a:pt x="5278" y="5282"/>
                  </a:cubicBezTo>
                  <a:lnTo>
                    <a:pt x="2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266141" y="-425589"/>
              <a:ext cx="155983" cy="229180"/>
            </a:xfrm>
            <a:custGeom>
              <a:avLst/>
              <a:gdLst/>
              <a:ahLst/>
              <a:cxnLst/>
              <a:rect l="l" t="t" r="r" b="b"/>
              <a:pathLst>
                <a:path w="3416" h="5019" extrusionOk="0">
                  <a:moveTo>
                    <a:pt x="842" y="1"/>
                  </a:moveTo>
                  <a:lnTo>
                    <a:pt x="0" y="4770"/>
                  </a:lnTo>
                  <a:cubicBezTo>
                    <a:pt x="366" y="4911"/>
                    <a:pt x="906" y="5018"/>
                    <a:pt x="1708" y="5018"/>
                  </a:cubicBezTo>
                  <a:cubicBezTo>
                    <a:pt x="2511" y="5018"/>
                    <a:pt x="3051" y="4911"/>
                    <a:pt x="3415" y="4770"/>
                  </a:cubicBezTo>
                  <a:lnTo>
                    <a:pt x="2575" y="1"/>
                  </a:lnTo>
                  <a:cubicBezTo>
                    <a:pt x="2326" y="33"/>
                    <a:pt x="2041" y="52"/>
                    <a:pt x="1708" y="52"/>
                  </a:cubicBezTo>
                  <a:cubicBezTo>
                    <a:pt x="1376" y="52"/>
                    <a:pt x="1091" y="33"/>
                    <a:pt x="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119656" y="-452622"/>
              <a:ext cx="184933" cy="244888"/>
            </a:xfrm>
            <a:custGeom>
              <a:avLst/>
              <a:gdLst/>
              <a:ahLst/>
              <a:cxnLst/>
              <a:rect l="l" t="t" r="r" b="b"/>
              <a:pathLst>
                <a:path w="4050" h="5363" extrusionOk="0">
                  <a:moveTo>
                    <a:pt x="2421" y="0"/>
                  </a:moveTo>
                  <a:lnTo>
                    <a:pt x="1" y="4194"/>
                  </a:lnTo>
                  <a:cubicBezTo>
                    <a:pt x="294" y="4452"/>
                    <a:pt x="765" y="4737"/>
                    <a:pt x="1519" y="5011"/>
                  </a:cubicBezTo>
                  <a:cubicBezTo>
                    <a:pt x="2243" y="5275"/>
                    <a:pt x="2774" y="5363"/>
                    <a:pt x="3162" y="5363"/>
                  </a:cubicBezTo>
                  <a:cubicBezTo>
                    <a:pt x="3178" y="5363"/>
                    <a:pt x="3194" y="5363"/>
                    <a:pt x="3209" y="5362"/>
                  </a:cubicBezTo>
                  <a:lnTo>
                    <a:pt x="4050" y="593"/>
                  </a:lnTo>
                  <a:cubicBezTo>
                    <a:pt x="3805" y="537"/>
                    <a:pt x="3531" y="458"/>
                    <a:pt x="3218" y="345"/>
                  </a:cubicBezTo>
                  <a:cubicBezTo>
                    <a:pt x="2906" y="232"/>
                    <a:pt x="2645" y="115"/>
                    <a:pt x="2421" y="0"/>
                  </a:cubicBezTo>
                  <a:close/>
                </a:path>
              </a:pathLst>
            </a:custGeom>
            <a:solidFill>
              <a:srgbClr val="E3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112" y="-503444"/>
              <a:ext cx="230093" cy="242377"/>
            </a:xfrm>
            <a:custGeom>
              <a:avLst/>
              <a:gdLst/>
              <a:ahLst/>
              <a:cxnLst/>
              <a:rect l="l" t="t" r="r" b="b"/>
              <a:pathLst>
                <a:path w="5039" h="5308" extrusionOk="0">
                  <a:moveTo>
                    <a:pt x="3710" y="0"/>
                  </a:moveTo>
                  <a:lnTo>
                    <a:pt x="1" y="3113"/>
                  </a:lnTo>
                  <a:cubicBezTo>
                    <a:pt x="191" y="3455"/>
                    <a:pt x="537" y="3884"/>
                    <a:pt x="1151" y="4400"/>
                  </a:cubicBezTo>
                  <a:cubicBezTo>
                    <a:pt x="1766" y="4915"/>
                    <a:pt x="2247" y="5181"/>
                    <a:pt x="2617" y="5307"/>
                  </a:cubicBezTo>
                  <a:lnTo>
                    <a:pt x="5038" y="1113"/>
                  </a:lnTo>
                  <a:cubicBezTo>
                    <a:pt x="4827" y="977"/>
                    <a:pt x="4596" y="809"/>
                    <a:pt x="4341" y="595"/>
                  </a:cubicBezTo>
                  <a:cubicBezTo>
                    <a:pt x="4087" y="382"/>
                    <a:pt x="3880" y="183"/>
                    <a:pt x="3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-77880" y="-571983"/>
              <a:ext cx="247445" cy="210641"/>
            </a:xfrm>
            <a:custGeom>
              <a:avLst/>
              <a:gdLst/>
              <a:ahLst/>
              <a:cxnLst/>
              <a:rect l="l" t="t" r="r" b="b"/>
              <a:pathLst>
                <a:path w="5419" h="4613" extrusionOk="0">
                  <a:moveTo>
                    <a:pt x="4550" y="0"/>
                  </a:moveTo>
                  <a:lnTo>
                    <a:pt x="0" y="1656"/>
                  </a:lnTo>
                  <a:cubicBezTo>
                    <a:pt x="62" y="2042"/>
                    <a:pt x="240" y="2564"/>
                    <a:pt x="641" y="3258"/>
                  </a:cubicBezTo>
                  <a:cubicBezTo>
                    <a:pt x="1043" y="3953"/>
                    <a:pt x="1404" y="4367"/>
                    <a:pt x="1709" y="4613"/>
                  </a:cubicBezTo>
                  <a:lnTo>
                    <a:pt x="5418" y="1500"/>
                  </a:lnTo>
                  <a:cubicBezTo>
                    <a:pt x="5265" y="1300"/>
                    <a:pt x="5107" y="1063"/>
                    <a:pt x="4941" y="775"/>
                  </a:cubicBezTo>
                  <a:cubicBezTo>
                    <a:pt x="4773" y="487"/>
                    <a:pt x="4648" y="231"/>
                    <a:pt x="4550" y="0"/>
                  </a:cubicBezTo>
                  <a:close/>
                </a:path>
              </a:pathLst>
            </a:custGeom>
            <a:solidFill>
              <a:srgbClr val="E3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-108839" y="-649975"/>
              <a:ext cx="238861" cy="153654"/>
            </a:xfrm>
            <a:custGeom>
              <a:avLst/>
              <a:gdLst/>
              <a:ahLst/>
              <a:cxnLst/>
              <a:rect l="l" t="t" r="r" b="b"/>
              <a:pathLst>
                <a:path w="5231" h="3365" extrusionOk="0">
                  <a:moveTo>
                    <a:pt x="88" y="1"/>
                  </a:moveTo>
                  <a:cubicBezTo>
                    <a:pt x="11" y="384"/>
                    <a:pt x="0" y="935"/>
                    <a:pt x="139" y="1725"/>
                  </a:cubicBezTo>
                  <a:cubicBezTo>
                    <a:pt x="278" y="2515"/>
                    <a:pt x="477" y="3029"/>
                    <a:pt x="680" y="3364"/>
                  </a:cubicBezTo>
                  <a:lnTo>
                    <a:pt x="5230" y="1708"/>
                  </a:lnTo>
                  <a:cubicBezTo>
                    <a:pt x="5155" y="1469"/>
                    <a:pt x="5087" y="1191"/>
                    <a:pt x="5029" y="862"/>
                  </a:cubicBezTo>
                  <a:cubicBezTo>
                    <a:pt x="4973" y="536"/>
                    <a:pt x="4942" y="252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-108839" y="-803538"/>
              <a:ext cx="238861" cy="153609"/>
            </a:xfrm>
            <a:custGeom>
              <a:avLst/>
              <a:gdLst/>
              <a:ahLst/>
              <a:cxnLst/>
              <a:rect l="l" t="t" r="r" b="b"/>
              <a:pathLst>
                <a:path w="5231" h="3364" extrusionOk="0">
                  <a:moveTo>
                    <a:pt x="680" y="0"/>
                  </a:moveTo>
                  <a:cubicBezTo>
                    <a:pt x="478" y="336"/>
                    <a:pt x="280" y="849"/>
                    <a:pt x="139" y="1639"/>
                  </a:cubicBezTo>
                  <a:cubicBezTo>
                    <a:pt x="0" y="2429"/>
                    <a:pt x="11" y="2980"/>
                    <a:pt x="88" y="3364"/>
                  </a:cubicBezTo>
                  <a:lnTo>
                    <a:pt x="4930" y="3364"/>
                  </a:lnTo>
                  <a:cubicBezTo>
                    <a:pt x="4942" y="3113"/>
                    <a:pt x="4973" y="2829"/>
                    <a:pt x="5029" y="2501"/>
                  </a:cubicBezTo>
                  <a:cubicBezTo>
                    <a:pt x="5087" y="2174"/>
                    <a:pt x="5155" y="1897"/>
                    <a:pt x="5230" y="1656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rgbClr val="E3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-77834" y="-938562"/>
              <a:ext cx="247445" cy="210687"/>
            </a:xfrm>
            <a:custGeom>
              <a:avLst/>
              <a:gdLst/>
              <a:ahLst/>
              <a:cxnLst/>
              <a:rect l="l" t="t" r="r" b="b"/>
              <a:pathLst>
                <a:path w="5419" h="4614" extrusionOk="0">
                  <a:moveTo>
                    <a:pt x="1709" y="1"/>
                  </a:moveTo>
                  <a:cubicBezTo>
                    <a:pt x="1403" y="245"/>
                    <a:pt x="1042" y="660"/>
                    <a:pt x="640" y="1354"/>
                  </a:cubicBezTo>
                  <a:cubicBezTo>
                    <a:pt x="238" y="2050"/>
                    <a:pt x="61" y="2570"/>
                    <a:pt x="0" y="2957"/>
                  </a:cubicBezTo>
                  <a:lnTo>
                    <a:pt x="4551" y="4613"/>
                  </a:lnTo>
                  <a:cubicBezTo>
                    <a:pt x="4648" y="4383"/>
                    <a:pt x="4773" y="4126"/>
                    <a:pt x="4941" y="3838"/>
                  </a:cubicBezTo>
                  <a:cubicBezTo>
                    <a:pt x="5107" y="3550"/>
                    <a:pt x="5266" y="3312"/>
                    <a:pt x="5418" y="311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112" y="-1038745"/>
              <a:ext cx="230093" cy="242377"/>
            </a:xfrm>
            <a:custGeom>
              <a:avLst/>
              <a:gdLst/>
              <a:ahLst/>
              <a:cxnLst/>
              <a:rect l="l" t="t" r="r" b="b"/>
              <a:pathLst>
                <a:path w="5039" h="5308" extrusionOk="0">
                  <a:moveTo>
                    <a:pt x="2617" y="0"/>
                  </a:moveTo>
                  <a:cubicBezTo>
                    <a:pt x="2247" y="124"/>
                    <a:pt x="1766" y="390"/>
                    <a:pt x="1151" y="907"/>
                  </a:cubicBezTo>
                  <a:cubicBezTo>
                    <a:pt x="534" y="1424"/>
                    <a:pt x="191" y="1852"/>
                    <a:pt x="1" y="2195"/>
                  </a:cubicBezTo>
                  <a:lnTo>
                    <a:pt x="3710" y="5307"/>
                  </a:lnTo>
                  <a:cubicBezTo>
                    <a:pt x="3881" y="5123"/>
                    <a:pt x="4087" y="4926"/>
                    <a:pt x="4341" y="4712"/>
                  </a:cubicBezTo>
                  <a:cubicBezTo>
                    <a:pt x="4596" y="4499"/>
                    <a:pt x="4827" y="4329"/>
                    <a:pt x="5038" y="419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rgbClr val="E3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119565" y="-1092171"/>
              <a:ext cx="184979" cy="244888"/>
            </a:xfrm>
            <a:custGeom>
              <a:avLst/>
              <a:gdLst/>
              <a:ahLst/>
              <a:cxnLst/>
              <a:rect l="l" t="t" r="r" b="b"/>
              <a:pathLst>
                <a:path w="4051" h="5363" extrusionOk="0">
                  <a:moveTo>
                    <a:pt x="3161" y="1"/>
                  </a:moveTo>
                  <a:cubicBezTo>
                    <a:pt x="2775" y="1"/>
                    <a:pt x="2245" y="88"/>
                    <a:pt x="1521" y="352"/>
                  </a:cubicBezTo>
                  <a:cubicBezTo>
                    <a:pt x="767" y="627"/>
                    <a:pt x="296" y="912"/>
                    <a:pt x="1" y="1169"/>
                  </a:cubicBezTo>
                  <a:lnTo>
                    <a:pt x="2422" y="5362"/>
                  </a:lnTo>
                  <a:cubicBezTo>
                    <a:pt x="2645" y="5248"/>
                    <a:pt x="2907" y="5133"/>
                    <a:pt x="3219" y="5019"/>
                  </a:cubicBezTo>
                  <a:cubicBezTo>
                    <a:pt x="3532" y="4905"/>
                    <a:pt x="3806" y="4825"/>
                    <a:pt x="4051" y="4770"/>
                  </a:cubicBezTo>
                  <a:lnTo>
                    <a:pt x="3209" y="1"/>
                  </a:lnTo>
                  <a:cubicBezTo>
                    <a:pt x="3194" y="1"/>
                    <a:pt x="3178" y="1"/>
                    <a:pt x="3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266187" y="-1103449"/>
              <a:ext cx="155937" cy="229089"/>
            </a:xfrm>
            <a:custGeom>
              <a:avLst/>
              <a:gdLst/>
              <a:ahLst/>
              <a:cxnLst/>
              <a:rect l="l" t="t" r="r" b="b"/>
              <a:pathLst>
                <a:path w="3415" h="5017" extrusionOk="0">
                  <a:moveTo>
                    <a:pt x="1707" y="0"/>
                  </a:moveTo>
                  <a:cubicBezTo>
                    <a:pt x="905" y="0"/>
                    <a:pt x="365" y="107"/>
                    <a:pt x="0" y="248"/>
                  </a:cubicBezTo>
                  <a:lnTo>
                    <a:pt x="841" y="5017"/>
                  </a:lnTo>
                  <a:cubicBezTo>
                    <a:pt x="1090" y="4985"/>
                    <a:pt x="1375" y="4967"/>
                    <a:pt x="1707" y="4967"/>
                  </a:cubicBezTo>
                  <a:cubicBezTo>
                    <a:pt x="2040" y="4967"/>
                    <a:pt x="2325" y="4985"/>
                    <a:pt x="2574" y="5017"/>
                  </a:cubicBezTo>
                  <a:lnTo>
                    <a:pt x="3414" y="248"/>
                  </a:lnTo>
                  <a:cubicBezTo>
                    <a:pt x="3050" y="107"/>
                    <a:pt x="2511" y="0"/>
                    <a:pt x="1707" y="0"/>
                  </a:cubicBezTo>
                  <a:close/>
                </a:path>
              </a:pathLst>
            </a:custGeom>
            <a:solidFill>
              <a:srgbClr val="E3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383677" y="-1092171"/>
              <a:ext cx="184933" cy="244888"/>
            </a:xfrm>
            <a:custGeom>
              <a:avLst/>
              <a:gdLst/>
              <a:ahLst/>
              <a:cxnLst/>
              <a:rect l="l" t="t" r="r" b="b"/>
              <a:pathLst>
                <a:path w="4050" h="5363" extrusionOk="0">
                  <a:moveTo>
                    <a:pt x="895" y="0"/>
                  </a:moveTo>
                  <a:cubicBezTo>
                    <a:pt x="876" y="0"/>
                    <a:pt x="859" y="1"/>
                    <a:pt x="841" y="1"/>
                  </a:cubicBezTo>
                  <a:lnTo>
                    <a:pt x="1" y="4770"/>
                  </a:lnTo>
                  <a:cubicBezTo>
                    <a:pt x="244" y="4826"/>
                    <a:pt x="520" y="4905"/>
                    <a:pt x="831" y="5019"/>
                  </a:cubicBezTo>
                  <a:cubicBezTo>
                    <a:pt x="1144" y="5132"/>
                    <a:pt x="1406" y="5248"/>
                    <a:pt x="1629" y="5362"/>
                  </a:cubicBezTo>
                  <a:lnTo>
                    <a:pt x="4050" y="1169"/>
                  </a:lnTo>
                  <a:cubicBezTo>
                    <a:pt x="3756" y="912"/>
                    <a:pt x="3285" y="626"/>
                    <a:pt x="2530" y="352"/>
                  </a:cubicBezTo>
                  <a:cubicBezTo>
                    <a:pt x="1810" y="89"/>
                    <a:pt x="1281" y="0"/>
                    <a:pt x="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58106" y="-1038791"/>
              <a:ext cx="230002" cy="242377"/>
            </a:xfrm>
            <a:custGeom>
              <a:avLst/>
              <a:gdLst/>
              <a:ahLst/>
              <a:cxnLst/>
              <a:rect l="l" t="t" r="r" b="b"/>
              <a:pathLst>
                <a:path w="5037" h="5308" extrusionOk="0">
                  <a:moveTo>
                    <a:pt x="2421" y="0"/>
                  </a:moveTo>
                  <a:lnTo>
                    <a:pt x="0" y="4193"/>
                  </a:lnTo>
                  <a:cubicBezTo>
                    <a:pt x="211" y="4330"/>
                    <a:pt x="441" y="4498"/>
                    <a:pt x="696" y="4711"/>
                  </a:cubicBezTo>
                  <a:cubicBezTo>
                    <a:pt x="952" y="4925"/>
                    <a:pt x="1157" y="5124"/>
                    <a:pt x="1327" y="5307"/>
                  </a:cubicBezTo>
                  <a:lnTo>
                    <a:pt x="5037" y="2194"/>
                  </a:lnTo>
                  <a:cubicBezTo>
                    <a:pt x="4849" y="1853"/>
                    <a:pt x="4503" y="1422"/>
                    <a:pt x="3888" y="908"/>
                  </a:cubicBezTo>
                  <a:cubicBezTo>
                    <a:pt x="3273" y="391"/>
                    <a:pt x="2791" y="125"/>
                    <a:pt x="2421" y="0"/>
                  </a:cubicBezTo>
                  <a:close/>
                </a:path>
              </a:pathLst>
            </a:custGeom>
            <a:solidFill>
              <a:srgbClr val="E3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72263" y="-1037558"/>
              <a:ext cx="115846" cy="156714"/>
            </a:xfrm>
            <a:custGeom>
              <a:avLst/>
              <a:gdLst/>
              <a:ahLst/>
              <a:cxnLst/>
              <a:rect l="l" t="t" r="r" b="b"/>
              <a:pathLst>
                <a:path w="2537" h="3432" extrusionOk="0">
                  <a:moveTo>
                    <a:pt x="1" y="1"/>
                  </a:moveTo>
                  <a:lnTo>
                    <a:pt x="1" y="1"/>
                  </a:lnTo>
                  <a:cubicBezTo>
                    <a:pt x="431" y="1016"/>
                    <a:pt x="762" y="2072"/>
                    <a:pt x="981" y="3150"/>
                  </a:cubicBezTo>
                  <a:cubicBezTo>
                    <a:pt x="999" y="3243"/>
                    <a:pt x="1014" y="3338"/>
                    <a:pt x="1031" y="3432"/>
                  </a:cubicBezTo>
                  <a:lnTo>
                    <a:pt x="2537" y="2167"/>
                  </a:lnTo>
                  <a:cubicBezTo>
                    <a:pt x="2349" y="1824"/>
                    <a:pt x="2003" y="1395"/>
                    <a:pt x="1388" y="880"/>
                  </a:cubicBezTo>
                  <a:cubicBezTo>
                    <a:pt x="816" y="398"/>
                    <a:pt x="361" y="138"/>
                    <a:pt x="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8701" y="-938562"/>
              <a:ext cx="247399" cy="210687"/>
            </a:xfrm>
            <a:custGeom>
              <a:avLst/>
              <a:gdLst/>
              <a:ahLst/>
              <a:cxnLst/>
              <a:rect l="l" t="t" r="r" b="b"/>
              <a:pathLst>
                <a:path w="5418" h="4614" extrusionOk="0">
                  <a:moveTo>
                    <a:pt x="3710" y="1"/>
                  </a:moveTo>
                  <a:lnTo>
                    <a:pt x="0" y="3113"/>
                  </a:lnTo>
                  <a:cubicBezTo>
                    <a:pt x="153" y="3314"/>
                    <a:pt x="312" y="3551"/>
                    <a:pt x="478" y="3838"/>
                  </a:cubicBezTo>
                  <a:cubicBezTo>
                    <a:pt x="644" y="4126"/>
                    <a:pt x="769" y="4383"/>
                    <a:pt x="867" y="4613"/>
                  </a:cubicBezTo>
                  <a:lnTo>
                    <a:pt x="5417" y="2957"/>
                  </a:lnTo>
                  <a:cubicBezTo>
                    <a:pt x="5357" y="2572"/>
                    <a:pt x="5180" y="2050"/>
                    <a:pt x="4778" y="1356"/>
                  </a:cubicBezTo>
                  <a:cubicBezTo>
                    <a:pt x="4376" y="660"/>
                    <a:pt x="4014" y="246"/>
                    <a:pt x="37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619341" y="-938608"/>
              <a:ext cx="146759" cy="183792"/>
            </a:xfrm>
            <a:custGeom>
              <a:avLst/>
              <a:gdLst/>
              <a:ahLst/>
              <a:cxnLst/>
              <a:rect l="l" t="t" r="r" b="b"/>
              <a:pathLst>
                <a:path w="3214" h="4025" extrusionOk="0">
                  <a:moveTo>
                    <a:pt x="1506" y="0"/>
                  </a:moveTo>
                  <a:lnTo>
                    <a:pt x="0" y="1265"/>
                  </a:lnTo>
                  <a:cubicBezTo>
                    <a:pt x="170" y="2176"/>
                    <a:pt x="263" y="3099"/>
                    <a:pt x="283" y="4025"/>
                  </a:cubicBezTo>
                  <a:lnTo>
                    <a:pt x="3213" y="2958"/>
                  </a:lnTo>
                  <a:cubicBezTo>
                    <a:pt x="3153" y="2571"/>
                    <a:pt x="2975" y="2051"/>
                    <a:pt x="2574" y="1355"/>
                  </a:cubicBezTo>
                  <a:cubicBezTo>
                    <a:pt x="2173" y="661"/>
                    <a:pt x="1810" y="246"/>
                    <a:pt x="1506" y="0"/>
                  </a:cubicBezTo>
                  <a:close/>
                </a:path>
              </a:pathLst>
            </a:custGeom>
            <a:solidFill>
              <a:srgbClr val="E3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558290" y="-803538"/>
              <a:ext cx="238906" cy="153609"/>
            </a:xfrm>
            <a:custGeom>
              <a:avLst/>
              <a:gdLst/>
              <a:ahLst/>
              <a:cxnLst/>
              <a:rect l="l" t="t" r="r" b="b"/>
              <a:pathLst>
                <a:path w="5232" h="3364" extrusionOk="0">
                  <a:moveTo>
                    <a:pt x="4550" y="0"/>
                  </a:moveTo>
                  <a:lnTo>
                    <a:pt x="0" y="1656"/>
                  </a:lnTo>
                  <a:cubicBezTo>
                    <a:pt x="75" y="1896"/>
                    <a:pt x="142" y="2173"/>
                    <a:pt x="200" y="2501"/>
                  </a:cubicBezTo>
                  <a:cubicBezTo>
                    <a:pt x="258" y="2829"/>
                    <a:pt x="289" y="3113"/>
                    <a:pt x="300" y="3364"/>
                  </a:cubicBezTo>
                  <a:lnTo>
                    <a:pt x="5143" y="3364"/>
                  </a:lnTo>
                  <a:cubicBezTo>
                    <a:pt x="5219" y="2980"/>
                    <a:pt x="5231" y="2429"/>
                    <a:pt x="5091" y="1639"/>
                  </a:cubicBezTo>
                  <a:cubicBezTo>
                    <a:pt x="4952" y="849"/>
                    <a:pt x="4753" y="336"/>
                    <a:pt x="4550" y="0"/>
                  </a:cubicBezTo>
                  <a:close/>
                </a:path>
              </a:pathLst>
            </a:custGeom>
            <a:solidFill>
              <a:srgbClr val="E3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627788" y="-803538"/>
              <a:ext cx="169317" cy="153609"/>
            </a:xfrm>
            <a:custGeom>
              <a:avLst/>
              <a:gdLst/>
              <a:ahLst/>
              <a:cxnLst/>
              <a:rect l="l" t="t" r="r" b="b"/>
              <a:pathLst>
                <a:path w="3708" h="3364" extrusionOk="0">
                  <a:moveTo>
                    <a:pt x="3028" y="0"/>
                  </a:moveTo>
                  <a:lnTo>
                    <a:pt x="98" y="1067"/>
                  </a:lnTo>
                  <a:cubicBezTo>
                    <a:pt x="114" y="1833"/>
                    <a:pt x="81" y="2600"/>
                    <a:pt x="0" y="3364"/>
                  </a:cubicBezTo>
                  <a:lnTo>
                    <a:pt x="3621" y="3364"/>
                  </a:lnTo>
                  <a:cubicBezTo>
                    <a:pt x="3697" y="2980"/>
                    <a:pt x="3707" y="2429"/>
                    <a:pt x="3569" y="1639"/>
                  </a:cubicBezTo>
                  <a:cubicBezTo>
                    <a:pt x="3430" y="849"/>
                    <a:pt x="3231" y="336"/>
                    <a:pt x="3028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558290" y="-649975"/>
              <a:ext cx="238815" cy="153654"/>
            </a:xfrm>
            <a:custGeom>
              <a:avLst/>
              <a:gdLst/>
              <a:ahLst/>
              <a:cxnLst/>
              <a:rect l="l" t="t" r="r" b="b"/>
              <a:pathLst>
                <a:path w="5230" h="3365" extrusionOk="0">
                  <a:moveTo>
                    <a:pt x="300" y="1"/>
                  </a:moveTo>
                  <a:cubicBezTo>
                    <a:pt x="289" y="252"/>
                    <a:pt x="258" y="536"/>
                    <a:pt x="200" y="862"/>
                  </a:cubicBezTo>
                  <a:cubicBezTo>
                    <a:pt x="142" y="1190"/>
                    <a:pt x="75" y="1468"/>
                    <a:pt x="0" y="1708"/>
                  </a:cubicBezTo>
                  <a:lnTo>
                    <a:pt x="4550" y="3364"/>
                  </a:lnTo>
                  <a:cubicBezTo>
                    <a:pt x="4753" y="3029"/>
                    <a:pt x="4952" y="2515"/>
                    <a:pt x="5091" y="1725"/>
                  </a:cubicBezTo>
                  <a:cubicBezTo>
                    <a:pt x="5229" y="935"/>
                    <a:pt x="5219" y="384"/>
                    <a:pt x="5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611669" y="-649975"/>
              <a:ext cx="185527" cy="153654"/>
            </a:xfrm>
            <a:custGeom>
              <a:avLst/>
              <a:gdLst/>
              <a:ahLst/>
              <a:cxnLst/>
              <a:rect l="l" t="t" r="r" b="b"/>
              <a:pathLst>
                <a:path w="4063" h="3365" extrusionOk="0">
                  <a:moveTo>
                    <a:pt x="353" y="1"/>
                  </a:moveTo>
                  <a:cubicBezTo>
                    <a:pt x="277" y="717"/>
                    <a:pt x="158" y="1428"/>
                    <a:pt x="1" y="2133"/>
                  </a:cubicBezTo>
                  <a:lnTo>
                    <a:pt x="3382" y="3364"/>
                  </a:lnTo>
                  <a:cubicBezTo>
                    <a:pt x="3585" y="3029"/>
                    <a:pt x="3785" y="2516"/>
                    <a:pt x="3924" y="1725"/>
                  </a:cubicBezTo>
                  <a:cubicBezTo>
                    <a:pt x="4062" y="935"/>
                    <a:pt x="4052" y="384"/>
                    <a:pt x="3975" y="1"/>
                  </a:cubicBezTo>
                  <a:close/>
                </a:path>
              </a:pathLst>
            </a:custGeom>
            <a:solidFill>
              <a:srgbClr val="E3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518655" y="-571983"/>
              <a:ext cx="247445" cy="210641"/>
            </a:xfrm>
            <a:custGeom>
              <a:avLst/>
              <a:gdLst/>
              <a:ahLst/>
              <a:cxnLst/>
              <a:rect l="l" t="t" r="r" b="b"/>
              <a:pathLst>
                <a:path w="5419" h="4613" extrusionOk="0">
                  <a:moveTo>
                    <a:pt x="868" y="0"/>
                  </a:moveTo>
                  <a:cubicBezTo>
                    <a:pt x="770" y="231"/>
                    <a:pt x="645" y="487"/>
                    <a:pt x="479" y="775"/>
                  </a:cubicBezTo>
                  <a:cubicBezTo>
                    <a:pt x="312" y="1064"/>
                    <a:pt x="153" y="1301"/>
                    <a:pt x="0" y="1500"/>
                  </a:cubicBezTo>
                  <a:lnTo>
                    <a:pt x="3710" y="4613"/>
                  </a:lnTo>
                  <a:cubicBezTo>
                    <a:pt x="4015" y="4368"/>
                    <a:pt x="4378" y="3953"/>
                    <a:pt x="4779" y="3259"/>
                  </a:cubicBezTo>
                  <a:cubicBezTo>
                    <a:pt x="5181" y="2564"/>
                    <a:pt x="5358" y="2043"/>
                    <a:pt x="5418" y="1656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rgbClr val="E3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81943" y="-552622"/>
              <a:ext cx="184157" cy="191280"/>
            </a:xfrm>
            <a:custGeom>
              <a:avLst/>
              <a:gdLst/>
              <a:ahLst/>
              <a:cxnLst/>
              <a:rect l="l" t="t" r="r" b="b"/>
              <a:pathLst>
                <a:path w="4033" h="4189" extrusionOk="0">
                  <a:moveTo>
                    <a:pt x="652" y="0"/>
                  </a:moveTo>
                  <a:cubicBezTo>
                    <a:pt x="481" y="759"/>
                    <a:pt x="263" y="1507"/>
                    <a:pt x="0" y="2238"/>
                  </a:cubicBezTo>
                  <a:lnTo>
                    <a:pt x="2325" y="4189"/>
                  </a:lnTo>
                  <a:cubicBezTo>
                    <a:pt x="2629" y="3943"/>
                    <a:pt x="2992" y="3529"/>
                    <a:pt x="3393" y="2834"/>
                  </a:cubicBezTo>
                  <a:cubicBezTo>
                    <a:pt x="3795" y="2139"/>
                    <a:pt x="3972" y="1618"/>
                    <a:pt x="4032" y="1231"/>
                  </a:cubicBezTo>
                  <a:lnTo>
                    <a:pt x="652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458106" y="-503490"/>
              <a:ext cx="230002" cy="242377"/>
            </a:xfrm>
            <a:custGeom>
              <a:avLst/>
              <a:gdLst/>
              <a:ahLst/>
              <a:cxnLst/>
              <a:rect l="l" t="t" r="r" b="b"/>
              <a:pathLst>
                <a:path w="5037" h="5308" extrusionOk="0">
                  <a:moveTo>
                    <a:pt x="1327" y="0"/>
                  </a:moveTo>
                  <a:cubicBezTo>
                    <a:pt x="1157" y="184"/>
                    <a:pt x="952" y="382"/>
                    <a:pt x="696" y="595"/>
                  </a:cubicBezTo>
                  <a:cubicBezTo>
                    <a:pt x="441" y="809"/>
                    <a:pt x="211" y="978"/>
                    <a:pt x="0" y="1113"/>
                  </a:cubicBezTo>
                  <a:lnTo>
                    <a:pt x="2421" y="5307"/>
                  </a:lnTo>
                  <a:cubicBezTo>
                    <a:pt x="2791" y="5182"/>
                    <a:pt x="3274" y="4916"/>
                    <a:pt x="3888" y="4401"/>
                  </a:cubicBezTo>
                  <a:cubicBezTo>
                    <a:pt x="4503" y="3884"/>
                    <a:pt x="4848" y="3456"/>
                    <a:pt x="5037" y="3113"/>
                  </a:cubicBezTo>
                  <a:lnTo>
                    <a:pt x="13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28427" y="-450430"/>
              <a:ext cx="159682" cy="189362"/>
            </a:xfrm>
            <a:custGeom>
              <a:avLst/>
              <a:gdLst/>
              <a:ahLst/>
              <a:cxnLst/>
              <a:rect l="l" t="t" r="r" b="b"/>
              <a:pathLst>
                <a:path w="3497" h="4147" extrusionOk="0">
                  <a:moveTo>
                    <a:pt x="1172" y="0"/>
                  </a:moveTo>
                  <a:cubicBezTo>
                    <a:pt x="849" y="902"/>
                    <a:pt x="457" y="1781"/>
                    <a:pt x="1" y="2624"/>
                  </a:cubicBezTo>
                  <a:lnTo>
                    <a:pt x="881" y="4146"/>
                  </a:lnTo>
                  <a:cubicBezTo>
                    <a:pt x="1250" y="4019"/>
                    <a:pt x="1734" y="3753"/>
                    <a:pt x="2348" y="3239"/>
                  </a:cubicBezTo>
                  <a:cubicBezTo>
                    <a:pt x="2963" y="2722"/>
                    <a:pt x="3308" y="2294"/>
                    <a:pt x="3497" y="1951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E3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383722" y="-452622"/>
              <a:ext cx="184933" cy="244888"/>
            </a:xfrm>
            <a:custGeom>
              <a:avLst/>
              <a:gdLst/>
              <a:ahLst/>
              <a:cxnLst/>
              <a:rect l="l" t="t" r="r" b="b"/>
              <a:pathLst>
                <a:path w="4050" h="5363" extrusionOk="0">
                  <a:moveTo>
                    <a:pt x="1629" y="0"/>
                  </a:moveTo>
                  <a:cubicBezTo>
                    <a:pt x="1406" y="115"/>
                    <a:pt x="1144" y="230"/>
                    <a:pt x="833" y="345"/>
                  </a:cubicBezTo>
                  <a:cubicBezTo>
                    <a:pt x="520" y="458"/>
                    <a:pt x="245" y="538"/>
                    <a:pt x="1" y="593"/>
                  </a:cubicBezTo>
                  <a:lnTo>
                    <a:pt x="841" y="5362"/>
                  </a:lnTo>
                  <a:cubicBezTo>
                    <a:pt x="857" y="5363"/>
                    <a:pt x="872" y="5363"/>
                    <a:pt x="888" y="5363"/>
                  </a:cubicBezTo>
                  <a:cubicBezTo>
                    <a:pt x="1275" y="5363"/>
                    <a:pt x="1805" y="5275"/>
                    <a:pt x="2529" y="5011"/>
                  </a:cubicBezTo>
                  <a:cubicBezTo>
                    <a:pt x="3284" y="4736"/>
                    <a:pt x="3755" y="4452"/>
                    <a:pt x="4050" y="4194"/>
                  </a:cubicBezTo>
                  <a:lnTo>
                    <a:pt x="1629" y="0"/>
                  </a:lnTo>
                  <a:close/>
                </a:path>
              </a:pathLst>
            </a:custGeom>
            <a:solidFill>
              <a:srgbClr val="E3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450024" y="-330657"/>
              <a:ext cx="118631" cy="120549"/>
            </a:xfrm>
            <a:custGeom>
              <a:avLst/>
              <a:gdLst/>
              <a:ahLst/>
              <a:cxnLst/>
              <a:rect l="l" t="t" r="r" b="b"/>
              <a:pathLst>
                <a:path w="2598" h="2640" extrusionOk="0">
                  <a:moveTo>
                    <a:pt x="1718" y="1"/>
                  </a:moveTo>
                  <a:cubicBezTo>
                    <a:pt x="1693" y="47"/>
                    <a:pt x="1671" y="95"/>
                    <a:pt x="1645" y="142"/>
                  </a:cubicBezTo>
                  <a:cubicBezTo>
                    <a:pt x="1162" y="1016"/>
                    <a:pt x="610" y="1849"/>
                    <a:pt x="1" y="2639"/>
                  </a:cubicBezTo>
                  <a:cubicBezTo>
                    <a:pt x="301" y="2587"/>
                    <a:pt x="657" y="2495"/>
                    <a:pt x="1079" y="2341"/>
                  </a:cubicBezTo>
                  <a:cubicBezTo>
                    <a:pt x="1832" y="2066"/>
                    <a:pt x="2303" y="1781"/>
                    <a:pt x="2598" y="1523"/>
                  </a:cubicBezTo>
                  <a:lnTo>
                    <a:pt x="171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5546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1"/>
          <p:cNvSpPr txBox="1">
            <a:spLocks noGrp="1"/>
          </p:cNvSpPr>
          <p:nvPr>
            <p:ph type="ctrTitle"/>
          </p:nvPr>
        </p:nvSpPr>
        <p:spPr>
          <a:xfrm>
            <a:off x="2571751" y="627900"/>
            <a:ext cx="40005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589" name="Google Shape;589;p21"/>
          <p:cNvSpPr txBox="1">
            <a:spLocks noGrp="1"/>
          </p:cNvSpPr>
          <p:nvPr>
            <p:ph type="subTitle" idx="1"/>
          </p:nvPr>
        </p:nvSpPr>
        <p:spPr>
          <a:xfrm>
            <a:off x="2679300" y="2329008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590" name="Google Shape;590;p21"/>
          <p:cNvSpPr txBox="1">
            <a:spLocks noGrp="1"/>
          </p:cNvSpPr>
          <p:nvPr>
            <p:ph type="subTitle" idx="2"/>
          </p:nvPr>
        </p:nvSpPr>
        <p:spPr>
          <a:xfrm rot="-962">
            <a:off x="2963720" y="432839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873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rgbClr val="F7FFF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g Shoulders Text ExtraBold"/>
              <a:buNone/>
              <a:defRPr sz="35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 Black"/>
              <a:buNone/>
              <a:defRPr sz="35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 Black"/>
              <a:buNone/>
              <a:defRPr sz="35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 Black"/>
              <a:buNone/>
              <a:defRPr sz="35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 Black"/>
              <a:buNone/>
              <a:defRPr sz="35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 Black"/>
              <a:buNone/>
              <a:defRPr sz="35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 Black"/>
              <a:buNone/>
              <a:defRPr sz="35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 Black"/>
              <a:buNone/>
              <a:defRPr sz="35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 Black"/>
              <a:buNone/>
              <a:defRPr sz="35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68" r:id="rId4"/>
    <p:sldLayoutId id="2147483669" r:id="rId5"/>
    <p:sldLayoutId id="2147483673" r:id="rId6"/>
    <p:sldLayoutId id="214748367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7"/>
          <p:cNvSpPr txBox="1">
            <a:spLocks noGrp="1"/>
          </p:cNvSpPr>
          <p:nvPr>
            <p:ph type="subTitle" idx="1"/>
          </p:nvPr>
        </p:nvSpPr>
        <p:spPr>
          <a:xfrm rot="-546">
            <a:off x="4876017" y="4801103"/>
            <a:ext cx="4168829" cy="498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bg1"/>
                </a:solidFill>
                <a:latin typeface="Aptos Black" panose="020B0004020202020204" pitchFamily="34" charset="0"/>
              </a:rPr>
              <a:t>Evelyn Cassinotte</a:t>
            </a:r>
          </a:p>
        </p:txBody>
      </p:sp>
      <p:sp>
        <p:nvSpPr>
          <p:cNvPr id="639" name="Google Shape;639;p27"/>
          <p:cNvSpPr txBox="1">
            <a:spLocks noGrp="1"/>
          </p:cNvSpPr>
          <p:nvPr>
            <p:ph type="ctrTitle"/>
          </p:nvPr>
        </p:nvSpPr>
        <p:spPr>
          <a:xfrm>
            <a:off x="1828800" y="2018541"/>
            <a:ext cx="5749289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 b="1" dirty="0">
                <a:solidFill>
                  <a:schemeClr val="tx1"/>
                </a:solidFill>
                <a:latin typeface="Big Shoulders Text ExtraBold" panose="020B0604020202020204" charset="0"/>
                <a:ea typeface="ADLaM Display" panose="020F0502020204030204" pitchFamily="2" charset="0"/>
                <a:cs typeface="Aharoni" panose="020F0502020204030204" pitchFamily="2" charset="-79"/>
                <a:sym typeface="Big Shoulders Text ExtraBold"/>
              </a:rPr>
              <a:t>Sistema de Gestão Documental da </a:t>
            </a:r>
            <a:br>
              <a:rPr lang="pt-BR" sz="3200" b="1" dirty="0">
                <a:solidFill>
                  <a:schemeClr val="tx1"/>
                </a:solidFill>
                <a:latin typeface="Big Shoulders Text ExtraBold" panose="020B0604020202020204" charset="0"/>
                <a:ea typeface="ADLaM Display" panose="020F0502020204030204" pitchFamily="2" charset="0"/>
                <a:cs typeface="Aharoni" panose="020F0502020204030204" pitchFamily="2" charset="-79"/>
                <a:sym typeface="Big Shoulders Text ExtraBold"/>
              </a:rPr>
            </a:br>
            <a:r>
              <a:rPr lang="pt-BR" sz="3200" b="1" dirty="0">
                <a:solidFill>
                  <a:schemeClr val="lt2"/>
                </a:solidFill>
                <a:latin typeface="Big Shoulders Text ExtraBold" panose="020B0604020202020204" charset="0"/>
                <a:ea typeface="ADLaM Display" panose="020F0502020204030204" pitchFamily="2" charset="0"/>
                <a:cs typeface="Aharoni" panose="020F0502020204030204" pitchFamily="2" charset="-79"/>
                <a:sym typeface="Big Shoulders Text ExtraBold"/>
              </a:rPr>
              <a:t>CIPA </a:t>
            </a:r>
            <a:r>
              <a:rPr lang="pt-BR" sz="3200" b="1" dirty="0">
                <a:solidFill>
                  <a:schemeClr val="tx1"/>
                </a:solidFill>
                <a:latin typeface="Big Shoulders Text ExtraBold" panose="020B0604020202020204" charset="0"/>
                <a:ea typeface="ADLaM Display" panose="020F0502020204030204" pitchFamily="2" charset="0"/>
                <a:cs typeface="Aharoni" panose="020F0502020204030204" pitchFamily="2" charset="-79"/>
                <a:sym typeface="Big Shoulders Text ExtraBold"/>
              </a:rPr>
              <a:t>– Fatec Jahu</a:t>
            </a:r>
            <a:endParaRPr lang="pt-BR" sz="2000" b="1" dirty="0">
              <a:solidFill>
                <a:schemeClr val="tx1"/>
              </a:solidFill>
              <a:latin typeface="Big Shoulders Text ExtraBold" panose="020B0604020202020204" charset="0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pic>
        <p:nvPicPr>
          <p:cNvPr id="5" name="Imagem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5D8488FA-30EB-B065-679C-B3530FEE0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13" y="287741"/>
            <a:ext cx="1994053" cy="7292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>
          <a:extLst>
            <a:ext uri="{FF2B5EF4-FFF2-40B4-BE49-F238E27FC236}">
              <a16:creationId xmlns:a16="http://schemas.microsoft.com/office/drawing/2014/main" id="{3B06CD3A-6221-C3C4-2B65-1904869A8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C8E15E3-AEA0-4FF2-ED99-70D16687C860}"/>
              </a:ext>
            </a:extLst>
          </p:cNvPr>
          <p:cNvSpPr/>
          <p:nvPr/>
        </p:nvSpPr>
        <p:spPr>
          <a:xfrm>
            <a:off x="1315139" y="1280160"/>
            <a:ext cx="6823021" cy="3143250"/>
          </a:xfrm>
          <a:prstGeom prst="roundRect">
            <a:avLst>
              <a:gd name="adj" fmla="val 10276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1" name="Google Shape;811;p31">
            <a:extLst>
              <a:ext uri="{FF2B5EF4-FFF2-40B4-BE49-F238E27FC236}">
                <a16:creationId xmlns:a16="http://schemas.microsoft.com/office/drawing/2014/main" id="{786BC73E-63D2-EF69-FEE2-8EF94010A3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2166" y="334393"/>
            <a:ext cx="451967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Paleta de Cores</a:t>
            </a:r>
            <a:endParaRPr sz="2800" dirty="0"/>
          </a:p>
        </p:txBody>
      </p:sp>
      <p:pic>
        <p:nvPicPr>
          <p:cNvPr id="7" name="Imagem 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72749596-0649-7AE0-1DAD-4C17FC7CB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13" y="287741"/>
            <a:ext cx="1994053" cy="7292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013F9219-955D-D194-6545-DDEF73EC0A3F}"/>
              </a:ext>
            </a:extLst>
          </p:cNvPr>
          <p:cNvSpPr/>
          <p:nvPr/>
        </p:nvSpPr>
        <p:spPr>
          <a:xfrm>
            <a:off x="1543050" y="1547584"/>
            <a:ext cx="3028950" cy="118418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pt-BR" sz="1800" dirty="0">
                <a:solidFill>
                  <a:schemeClr val="bg1"/>
                </a:solidFill>
                <a:latin typeface="Abadi Extra Light" panose="020B0204020104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#000000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2ADE86D-ADA8-25B8-9B9B-F607BC3D10B3}"/>
              </a:ext>
            </a:extLst>
          </p:cNvPr>
          <p:cNvSpPr/>
          <p:nvPr/>
        </p:nvSpPr>
        <p:spPr>
          <a:xfrm>
            <a:off x="4851894" y="1547584"/>
            <a:ext cx="3028950" cy="1184186"/>
          </a:xfrm>
          <a:prstGeom prst="rect">
            <a:avLst/>
          </a:prstGeom>
          <a:solidFill>
            <a:srgbClr val="B2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pt-BR" sz="1800" dirty="0">
                <a:solidFill>
                  <a:schemeClr val="bg1"/>
                </a:solidFill>
                <a:latin typeface="Abadi Extra Light" panose="020B0204020104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#B20000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9D0EBFE-86E6-BE19-CBA7-F0702DE52694}"/>
              </a:ext>
            </a:extLst>
          </p:cNvPr>
          <p:cNvSpPr/>
          <p:nvPr/>
        </p:nvSpPr>
        <p:spPr>
          <a:xfrm>
            <a:off x="1543050" y="2984162"/>
            <a:ext cx="3028950" cy="1184186"/>
          </a:xfrm>
          <a:prstGeom prst="rect">
            <a:avLst/>
          </a:prstGeom>
          <a:solidFill>
            <a:srgbClr val="0090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pt-BR" sz="1800" dirty="0">
                <a:solidFill>
                  <a:schemeClr val="bg1"/>
                </a:solidFill>
                <a:latin typeface="Abadi Extra Light" panose="020B0204020104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#009059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3F489FF-0902-4A6C-BBE1-27A3B88CBE75}"/>
              </a:ext>
            </a:extLst>
          </p:cNvPr>
          <p:cNvSpPr/>
          <p:nvPr/>
        </p:nvSpPr>
        <p:spPr>
          <a:xfrm>
            <a:off x="4851894" y="2984162"/>
            <a:ext cx="3028950" cy="1184186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pt-BR" sz="1800" dirty="0">
                <a:solidFill>
                  <a:schemeClr val="bg1"/>
                </a:solidFill>
                <a:latin typeface="Abadi Extra Light" panose="020B0204020104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#666666</a:t>
            </a:r>
          </a:p>
        </p:txBody>
      </p:sp>
    </p:spTree>
    <p:extLst>
      <p:ext uri="{BB962C8B-B14F-4D97-AF65-F5344CB8AC3E}">
        <p14:creationId xmlns:p14="http://schemas.microsoft.com/office/powerpoint/2010/main" val="2926399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5" name="Google Shape;1845;p45"/>
          <p:cNvGrpSpPr/>
          <p:nvPr/>
        </p:nvGrpSpPr>
        <p:grpSpPr>
          <a:xfrm>
            <a:off x="868920" y="1257300"/>
            <a:ext cx="4160280" cy="3170165"/>
            <a:chOff x="719988" y="1550036"/>
            <a:chExt cx="3247162" cy="2229657"/>
          </a:xfrm>
        </p:grpSpPr>
        <p:sp>
          <p:nvSpPr>
            <p:cNvPr id="1846" name="Google Shape;1846;p45"/>
            <p:cNvSpPr/>
            <p:nvPr/>
          </p:nvSpPr>
          <p:spPr>
            <a:xfrm>
              <a:off x="719988" y="1550036"/>
              <a:ext cx="3247162" cy="1852250"/>
            </a:xfrm>
            <a:prstGeom prst="roundRect">
              <a:avLst>
                <a:gd name="adj" fmla="val 385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47" name="Google Shape;1847;p45"/>
            <p:cNvGrpSpPr/>
            <p:nvPr/>
          </p:nvGrpSpPr>
          <p:grpSpPr>
            <a:xfrm>
              <a:off x="1787919" y="3397675"/>
              <a:ext cx="1108555" cy="382018"/>
              <a:chOff x="1787919" y="3397675"/>
              <a:chExt cx="1108555" cy="382018"/>
            </a:xfrm>
          </p:grpSpPr>
          <p:sp>
            <p:nvSpPr>
              <p:cNvPr id="1848" name="Google Shape;1848;p45"/>
              <p:cNvSpPr/>
              <p:nvPr/>
            </p:nvSpPr>
            <p:spPr>
              <a:xfrm>
                <a:off x="1787919" y="3397675"/>
                <a:ext cx="1108555" cy="382018"/>
              </a:xfrm>
              <a:custGeom>
                <a:avLst/>
                <a:gdLst/>
                <a:ahLst/>
                <a:cxnLst/>
                <a:rect l="l" t="t" r="r" b="b"/>
                <a:pathLst>
                  <a:path w="60918" h="20990" extrusionOk="0">
                    <a:moveTo>
                      <a:pt x="12334" y="251"/>
                    </a:moveTo>
                    <a:cubicBezTo>
                      <a:pt x="12038" y="1816"/>
                      <a:pt x="11670" y="7096"/>
                      <a:pt x="10555" y="9641"/>
                    </a:cubicBezTo>
                    <a:cubicBezTo>
                      <a:pt x="9440" y="12186"/>
                      <a:pt x="7267" y="13994"/>
                      <a:pt x="5644" y="15521"/>
                    </a:cubicBezTo>
                    <a:cubicBezTo>
                      <a:pt x="4021" y="17048"/>
                      <a:pt x="1721" y="17977"/>
                      <a:pt x="818" y="18804"/>
                    </a:cubicBezTo>
                    <a:cubicBezTo>
                      <a:pt x="-85" y="19631"/>
                      <a:pt x="-171" y="20141"/>
                      <a:pt x="224" y="20484"/>
                    </a:cubicBezTo>
                    <a:cubicBezTo>
                      <a:pt x="619" y="20828"/>
                      <a:pt x="733" y="20802"/>
                      <a:pt x="3189" y="20865"/>
                    </a:cubicBezTo>
                    <a:cubicBezTo>
                      <a:pt x="5645" y="20929"/>
                      <a:pt x="10077" y="20865"/>
                      <a:pt x="14960" y="20865"/>
                    </a:cubicBezTo>
                    <a:cubicBezTo>
                      <a:pt x="19844" y="20865"/>
                      <a:pt x="26421" y="20865"/>
                      <a:pt x="32490" y="20865"/>
                    </a:cubicBezTo>
                    <a:cubicBezTo>
                      <a:pt x="38559" y="20865"/>
                      <a:pt x="46874" y="20865"/>
                      <a:pt x="51376" y="20865"/>
                    </a:cubicBezTo>
                    <a:cubicBezTo>
                      <a:pt x="55878" y="20865"/>
                      <a:pt x="57923" y="21145"/>
                      <a:pt x="59504" y="20865"/>
                    </a:cubicBezTo>
                    <a:cubicBezTo>
                      <a:pt x="61085" y="20585"/>
                      <a:pt x="60973" y="19683"/>
                      <a:pt x="60860" y="19187"/>
                    </a:cubicBezTo>
                    <a:cubicBezTo>
                      <a:pt x="60747" y="18691"/>
                      <a:pt x="60323" y="19198"/>
                      <a:pt x="58827" y="17887"/>
                    </a:cubicBezTo>
                    <a:cubicBezTo>
                      <a:pt x="57331" y="16576"/>
                      <a:pt x="53533" y="13993"/>
                      <a:pt x="51882" y="11321"/>
                    </a:cubicBezTo>
                    <a:cubicBezTo>
                      <a:pt x="50231" y="8649"/>
                      <a:pt x="49355" y="3743"/>
                      <a:pt x="48919" y="1856"/>
                    </a:cubicBezTo>
                    <a:cubicBezTo>
                      <a:pt x="48483" y="-31"/>
                      <a:pt x="49207" y="309"/>
                      <a:pt x="49264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1849" name="Google Shape;1849;p45"/>
              <p:cNvSpPr/>
              <p:nvPr/>
            </p:nvSpPr>
            <p:spPr>
              <a:xfrm>
                <a:off x="1787919" y="3397675"/>
                <a:ext cx="1108555" cy="382018"/>
              </a:xfrm>
              <a:custGeom>
                <a:avLst/>
                <a:gdLst/>
                <a:ahLst/>
                <a:cxnLst/>
                <a:rect l="l" t="t" r="r" b="b"/>
                <a:pathLst>
                  <a:path w="60918" h="20990" extrusionOk="0">
                    <a:moveTo>
                      <a:pt x="12334" y="251"/>
                    </a:moveTo>
                    <a:cubicBezTo>
                      <a:pt x="12038" y="1816"/>
                      <a:pt x="11670" y="7096"/>
                      <a:pt x="10555" y="9641"/>
                    </a:cubicBezTo>
                    <a:cubicBezTo>
                      <a:pt x="9440" y="12186"/>
                      <a:pt x="7267" y="13994"/>
                      <a:pt x="5644" y="15521"/>
                    </a:cubicBezTo>
                    <a:cubicBezTo>
                      <a:pt x="4021" y="17048"/>
                      <a:pt x="1721" y="17977"/>
                      <a:pt x="818" y="18804"/>
                    </a:cubicBezTo>
                    <a:cubicBezTo>
                      <a:pt x="-85" y="19631"/>
                      <a:pt x="-171" y="20141"/>
                      <a:pt x="224" y="20484"/>
                    </a:cubicBezTo>
                    <a:cubicBezTo>
                      <a:pt x="619" y="20828"/>
                      <a:pt x="733" y="20802"/>
                      <a:pt x="3189" y="20865"/>
                    </a:cubicBezTo>
                    <a:cubicBezTo>
                      <a:pt x="5645" y="20929"/>
                      <a:pt x="10077" y="20865"/>
                      <a:pt x="14960" y="20865"/>
                    </a:cubicBezTo>
                    <a:cubicBezTo>
                      <a:pt x="19844" y="20865"/>
                      <a:pt x="26421" y="20865"/>
                      <a:pt x="32490" y="20865"/>
                    </a:cubicBezTo>
                    <a:cubicBezTo>
                      <a:pt x="38559" y="20865"/>
                      <a:pt x="46874" y="20865"/>
                      <a:pt x="51376" y="20865"/>
                    </a:cubicBezTo>
                    <a:cubicBezTo>
                      <a:pt x="55878" y="20865"/>
                      <a:pt x="57923" y="21145"/>
                      <a:pt x="59504" y="20865"/>
                    </a:cubicBezTo>
                    <a:cubicBezTo>
                      <a:pt x="61085" y="20585"/>
                      <a:pt x="60973" y="19683"/>
                      <a:pt x="60860" y="19187"/>
                    </a:cubicBezTo>
                    <a:cubicBezTo>
                      <a:pt x="60747" y="18691"/>
                      <a:pt x="60323" y="19198"/>
                      <a:pt x="58827" y="17887"/>
                    </a:cubicBezTo>
                    <a:cubicBezTo>
                      <a:pt x="57331" y="16576"/>
                      <a:pt x="53533" y="13993"/>
                      <a:pt x="51882" y="11321"/>
                    </a:cubicBezTo>
                    <a:cubicBezTo>
                      <a:pt x="50231" y="8649"/>
                      <a:pt x="49355" y="3743"/>
                      <a:pt x="48919" y="1856"/>
                    </a:cubicBezTo>
                    <a:cubicBezTo>
                      <a:pt x="48483" y="-31"/>
                      <a:pt x="49207" y="309"/>
                      <a:pt x="49264" y="0"/>
                    </a:cubicBezTo>
                  </a:path>
                </a:pathLst>
              </a:custGeom>
              <a:solidFill>
                <a:srgbClr val="191919">
                  <a:alpha val="3240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pt-BR" dirty="0"/>
              </a:p>
            </p:txBody>
          </p:sp>
        </p:grpSp>
      </p:grpSp>
      <p:sp>
        <p:nvSpPr>
          <p:cNvPr id="1850" name="Google Shape;1850;p45"/>
          <p:cNvSpPr txBox="1">
            <a:spLocks noGrp="1"/>
          </p:cNvSpPr>
          <p:nvPr>
            <p:ph type="subTitle" idx="1"/>
          </p:nvPr>
        </p:nvSpPr>
        <p:spPr>
          <a:xfrm rot="422">
            <a:off x="5370430" y="2475475"/>
            <a:ext cx="2446200" cy="12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Interface simples, intuitiva e alinhada à identidade institucional, facilitando o uso pelos membros da CIPA.</a:t>
            </a:r>
          </a:p>
        </p:txBody>
      </p:sp>
      <p:sp>
        <p:nvSpPr>
          <p:cNvPr id="1851" name="Google Shape;1851;p45"/>
          <p:cNvSpPr txBox="1">
            <a:spLocks noGrp="1"/>
          </p:cNvSpPr>
          <p:nvPr>
            <p:ph type="title"/>
          </p:nvPr>
        </p:nvSpPr>
        <p:spPr>
          <a:xfrm>
            <a:off x="5370432" y="1895650"/>
            <a:ext cx="27942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Aplicação</a:t>
            </a:r>
            <a:endParaRPr dirty="0"/>
          </a:p>
        </p:txBody>
      </p:sp>
      <p:pic>
        <p:nvPicPr>
          <p:cNvPr id="1852" name="Google Shape;1852;p45"/>
          <p:cNvPicPr preferRelativeResize="0">
            <a:picLocks/>
          </p:cNvPicPr>
          <p:nvPr/>
        </p:nvPicPr>
        <p:blipFill rotWithShape="1">
          <a:blip r:embed="rId3"/>
          <a:stretch/>
        </p:blipFill>
        <p:spPr>
          <a:xfrm>
            <a:off x="979368" y="1351473"/>
            <a:ext cx="3950142" cy="2450506"/>
          </a:xfrm>
          <a:prstGeom prst="roundRect">
            <a:avLst>
              <a:gd name="adj" fmla="val 2752"/>
            </a:avLst>
          </a:prstGeom>
          <a:noFill/>
          <a:ln>
            <a:noFill/>
          </a:ln>
        </p:spPr>
      </p:pic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39D24CAA-7BD1-F1D1-49E5-63AA1E5DD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126" y="339155"/>
            <a:ext cx="1053569" cy="1053569"/>
          </a:xfrm>
          <a:prstGeom prst="rect">
            <a:avLst/>
          </a:prstGeom>
        </p:spPr>
      </p:pic>
      <p:pic>
        <p:nvPicPr>
          <p:cNvPr id="6" name="Imagem 5" descr="Forma&#10;&#10;O conteúdo gerado por IA pode estar incorreto.">
            <a:extLst>
              <a:ext uri="{FF2B5EF4-FFF2-40B4-BE49-F238E27FC236}">
                <a16:creationId xmlns:a16="http://schemas.microsoft.com/office/drawing/2014/main" id="{9EC9EFF1-752C-F9D0-94B5-4BC073B39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239" y="339155"/>
            <a:ext cx="1530861" cy="6659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>
          <a:extLst>
            <a:ext uri="{FF2B5EF4-FFF2-40B4-BE49-F238E27FC236}">
              <a16:creationId xmlns:a16="http://schemas.microsoft.com/office/drawing/2014/main" id="{5C9937D6-C5CD-5841-CB21-A415066EF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0">
            <a:extLst>
              <a:ext uri="{FF2B5EF4-FFF2-40B4-BE49-F238E27FC236}">
                <a16:creationId xmlns:a16="http://schemas.microsoft.com/office/drawing/2014/main" id="{BEF46A26-999A-7776-8FB1-606FAA5E74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66146"/>
            <a:ext cx="9143999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Considerações Finais</a:t>
            </a:r>
            <a:endParaRPr dirty="0"/>
          </a:p>
        </p:txBody>
      </p:sp>
      <p:sp>
        <p:nvSpPr>
          <p:cNvPr id="801" name="Google Shape;801;p30">
            <a:extLst>
              <a:ext uri="{FF2B5EF4-FFF2-40B4-BE49-F238E27FC236}">
                <a16:creationId xmlns:a16="http://schemas.microsoft.com/office/drawing/2014/main" id="{E07F4404-B5F3-04BC-F2C4-6E370D2485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8669" y="2433513"/>
            <a:ext cx="756666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pt-BR" dirty="0"/>
              <a:t>	Enfrentamos o desafio de aprender e aplicar novas tecnologias, a linguagem C# e o framework ASP.NET. Além disso o projeto exigiu uma gestão cuidadosa do tempo. Apesar das dificuldades, conseguimos entregar uma versão funcional da aplicação, consolidando conhecimentos importantes..</a:t>
            </a:r>
          </a:p>
        </p:txBody>
      </p:sp>
      <p:pic>
        <p:nvPicPr>
          <p:cNvPr id="2" name="Imagem 1" descr="Logotipo&#10;&#10;Descrição gerada automaticamente com confiança média">
            <a:extLst>
              <a:ext uri="{FF2B5EF4-FFF2-40B4-BE49-F238E27FC236}">
                <a16:creationId xmlns:a16="http://schemas.microsoft.com/office/drawing/2014/main" id="{E731732F-352A-5D6D-6B1A-E694F4B7D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13" y="287741"/>
            <a:ext cx="1994053" cy="7292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687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>
          <a:extLst>
            <a:ext uri="{FF2B5EF4-FFF2-40B4-BE49-F238E27FC236}">
              <a16:creationId xmlns:a16="http://schemas.microsoft.com/office/drawing/2014/main" id="{85350414-2471-C08B-E1B6-7A03796CE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21">
            <a:extLst>
              <a:ext uri="{FF2B5EF4-FFF2-40B4-BE49-F238E27FC236}">
                <a16:creationId xmlns:a16="http://schemas.microsoft.com/office/drawing/2014/main" id="{7FCCA8CD-2EA5-2ACB-CBA4-40913AC1563F}"/>
              </a:ext>
            </a:extLst>
          </p:cNvPr>
          <p:cNvGrpSpPr/>
          <p:nvPr/>
        </p:nvGrpSpPr>
        <p:grpSpPr>
          <a:xfrm rot="10800000">
            <a:off x="-166642" y="-227295"/>
            <a:ext cx="9310642" cy="2427355"/>
            <a:chOff x="1528801" y="3019374"/>
            <a:chExt cx="4326555" cy="1279371"/>
          </a:xfrm>
        </p:grpSpPr>
        <p:sp>
          <p:nvSpPr>
            <p:cNvPr id="596" name="Google Shape;596;p21">
              <a:extLst>
                <a:ext uri="{FF2B5EF4-FFF2-40B4-BE49-F238E27FC236}">
                  <a16:creationId xmlns:a16="http://schemas.microsoft.com/office/drawing/2014/main" id="{00173FC1-201C-C716-8D35-A1E054A983DD}"/>
                </a:ext>
              </a:extLst>
            </p:cNvPr>
            <p:cNvSpPr/>
            <p:nvPr/>
          </p:nvSpPr>
          <p:spPr>
            <a:xfrm>
              <a:off x="1528801" y="3119052"/>
              <a:ext cx="3426971" cy="1179693"/>
            </a:xfrm>
            <a:custGeom>
              <a:avLst/>
              <a:gdLst/>
              <a:ahLst/>
              <a:cxnLst/>
              <a:rect l="l" t="t" r="r" b="b"/>
              <a:pathLst>
                <a:path w="75050" h="27465" extrusionOk="0">
                  <a:moveTo>
                    <a:pt x="20358" y="1"/>
                  </a:moveTo>
                  <a:cubicBezTo>
                    <a:pt x="12900" y="1"/>
                    <a:pt x="6175" y="3518"/>
                    <a:pt x="949" y="5478"/>
                  </a:cubicBezTo>
                  <a:lnTo>
                    <a:pt x="0" y="23573"/>
                  </a:lnTo>
                  <a:lnTo>
                    <a:pt x="74179" y="27465"/>
                  </a:lnTo>
                  <a:lnTo>
                    <a:pt x="75050" y="10857"/>
                  </a:lnTo>
                  <a:cubicBezTo>
                    <a:pt x="72507" y="10148"/>
                    <a:pt x="69645" y="10043"/>
                    <a:pt x="67275" y="10043"/>
                  </a:cubicBezTo>
                  <a:cubicBezTo>
                    <a:pt x="66732" y="10043"/>
                    <a:pt x="66214" y="10049"/>
                    <a:pt x="65733" y="10054"/>
                  </a:cubicBezTo>
                  <a:cubicBezTo>
                    <a:pt x="60686" y="10105"/>
                    <a:pt x="55647" y="10811"/>
                    <a:pt x="50607" y="10811"/>
                  </a:cubicBezTo>
                  <a:cubicBezTo>
                    <a:pt x="50007" y="10811"/>
                    <a:pt x="49408" y="10801"/>
                    <a:pt x="48808" y="10779"/>
                  </a:cubicBezTo>
                  <a:cubicBezTo>
                    <a:pt x="41451" y="10504"/>
                    <a:pt x="33850" y="3082"/>
                    <a:pt x="26776" y="939"/>
                  </a:cubicBezTo>
                  <a:cubicBezTo>
                    <a:pt x="24590" y="277"/>
                    <a:pt x="22446" y="1"/>
                    <a:pt x="2035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  <a:effectLst>
              <a:outerShdw blurRad="85725" dist="19050" dir="5400000" algn="bl" rotWithShape="0">
                <a:srgbClr val="000000">
                  <a:alpha val="4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21">
              <a:extLst>
                <a:ext uri="{FF2B5EF4-FFF2-40B4-BE49-F238E27FC236}">
                  <a16:creationId xmlns:a16="http://schemas.microsoft.com/office/drawing/2014/main" id="{24972BBE-4353-E7FE-C969-EDF5B773463C}"/>
                </a:ext>
              </a:extLst>
            </p:cNvPr>
            <p:cNvSpPr/>
            <p:nvPr/>
          </p:nvSpPr>
          <p:spPr>
            <a:xfrm>
              <a:off x="1574679" y="3019374"/>
              <a:ext cx="4195223" cy="1179691"/>
            </a:xfrm>
            <a:custGeom>
              <a:avLst/>
              <a:gdLst/>
              <a:ahLst/>
              <a:cxnLst/>
              <a:rect l="l" t="t" r="r" b="b"/>
              <a:pathLst>
                <a:path w="82575" h="25835" extrusionOk="0">
                  <a:moveTo>
                    <a:pt x="73226" y="0"/>
                  </a:moveTo>
                  <a:cubicBezTo>
                    <a:pt x="71632" y="0"/>
                    <a:pt x="70034" y="249"/>
                    <a:pt x="68497" y="709"/>
                  </a:cubicBezTo>
                  <a:cubicBezTo>
                    <a:pt x="62298" y="2565"/>
                    <a:pt x="56609" y="7206"/>
                    <a:pt x="50603" y="10233"/>
                  </a:cubicBezTo>
                  <a:cubicBezTo>
                    <a:pt x="45125" y="12994"/>
                    <a:pt x="39362" y="14393"/>
                    <a:pt x="33604" y="14393"/>
                  </a:cubicBezTo>
                  <a:cubicBezTo>
                    <a:pt x="30756" y="14393"/>
                    <a:pt x="27909" y="14051"/>
                    <a:pt x="25098" y="13363"/>
                  </a:cubicBezTo>
                  <a:cubicBezTo>
                    <a:pt x="21493" y="12481"/>
                    <a:pt x="17945" y="11039"/>
                    <a:pt x="14312" y="10457"/>
                  </a:cubicBezTo>
                  <a:cubicBezTo>
                    <a:pt x="13421" y="10314"/>
                    <a:pt x="12542" y="10240"/>
                    <a:pt x="11676" y="10240"/>
                  </a:cubicBezTo>
                  <a:cubicBezTo>
                    <a:pt x="7866" y="10240"/>
                    <a:pt x="4289" y="11673"/>
                    <a:pt x="966" y="15008"/>
                  </a:cubicBezTo>
                  <a:cubicBezTo>
                    <a:pt x="637" y="15338"/>
                    <a:pt x="316" y="15684"/>
                    <a:pt x="1" y="16042"/>
                  </a:cubicBezTo>
                  <a:lnTo>
                    <a:pt x="322" y="25834"/>
                  </a:lnTo>
                  <a:lnTo>
                    <a:pt x="82575" y="22882"/>
                  </a:lnTo>
                  <a:lnTo>
                    <a:pt x="81920" y="3004"/>
                  </a:lnTo>
                  <a:cubicBezTo>
                    <a:pt x="79328" y="914"/>
                    <a:pt x="76282" y="0"/>
                    <a:pt x="7322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  <a:effectLst>
              <a:outerShdw blurRad="85725" dist="19050" dir="5400000" algn="bl" rotWithShape="0">
                <a:srgbClr val="000000">
                  <a:alpha val="4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21">
              <a:extLst>
                <a:ext uri="{FF2B5EF4-FFF2-40B4-BE49-F238E27FC236}">
                  <a16:creationId xmlns:a16="http://schemas.microsoft.com/office/drawing/2014/main" id="{60A6B578-C8B0-BAE2-280A-B267F79813BC}"/>
                </a:ext>
              </a:extLst>
            </p:cNvPr>
            <p:cNvSpPr/>
            <p:nvPr/>
          </p:nvSpPr>
          <p:spPr>
            <a:xfrm>
              <a:off x="1534791" y="3082935"/>
              <a:ext cx="4320565" cy="1141380"/>
            </a:xfrm>
            <a:custGeom>
              <a:avLst/>
              <a:gdLst/>
              <a:ahLst/>
              <a:cxnLst/>
              <a:rect l="l" t="t" r="r" b="b"/>
              <a:pathLst>
                <a:path w="80762" h="24996" extrusionOk="0">
                  <a:moveTo>
                    <a:pt x="80761" y="1"/>
                  </a:moveTo>
                  <a:cubicBezTo>
                    <a:pt x="78848" y="85"/>
                    <a:pt x="76994" y="365"/>
                    <a:pt x="75377" y="827"/>
                  </a:cubicBezTo>
                  <a:cubicBezTo>
                    <a:pt x="70131" y="2324"/>
                    <a:pt x="65644" y="5435"/>
                    <a:pt x="61230" y="8445"/>
                  </a:cubicBezTo>
                  <a:cubicBezTo>
                    <a:pt x="56818" y="11454"/>
                    <a:pt x="52233" y="14475"/>
                    <a:pt x="46918" y="15754"/>
                  </a:cubicBezTo>
                  <a:cubicBezTo>
                    <a:pt x="44392" y="16360"/>
                    <a:pt x="41810" y="16549"/>
                    <a:pt x="39201" y="16549"/>
                  </a:cubicBezTo>
                  <a:cubicBezTo>
                    <a:pt x="34921" y="16549"/>
                    <a:pt x="30569" y="16041"/>
                    <a:pt x="26276" y="16038"/>
                  </a:cubicBezTo>
                  <a:cubicBezTo>
                    <a:pt x="26265" y="16038"/>
                    <a:pt x="26254" y="16038"/>
                    <a:pt x="26244" y="16038"/>
                  </a:cubicBezTo>
                  <a:cubicBezTo>
                    <a:pt x="16693" y="16038"/>
                    <a:pt x="6851" y="18889"/>
                    <a:pt x="0" y="24852"/>
                  </a:cubicBezTo>
                  <a:lnTo>
                    <a:pt x="2145" y="24995"/>
                  </a:lnTo>
                  <a:lnTo>
                    <a:pt x="80761" y="24995"/>
                  </a:lnTo>
                  <a:lnTo>
                    <a:pt x="8076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  <a:effectLst>
              <a:outerShdw blurRad="85725" dist="19050" dir="5400000" algn="bl" rotWithShape="0">
                <a:srgbClr val="000000">
                  <a:alpha val="4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62" name="Google Shape;1862;p46">
            <a:extLst>
              <a:ext uri="{FF2B5EF4-FFF2-40B4-BE49-F238E27FC236}">
                <a16:creationId xmlns:a16="http://schemas.microsoft.com/office/drawing/2014/main" id="{B6E1016C-3463-27F0-5F47-6FB4C57505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86128" y="1007285"/>
            <a:ext cx="6586444" cy="11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REFERÊNCIAS BIBLIOGRÁFICAS</a:t>
            </a:r>
          </a:p>
        </p:txBody>
      </p:sp>
      <p:pic>
        <p:nvPicPr>
          <p:cNvPr id="2" name="Imagem 1" descr="Logotipo&#10;&#10;Descrição gerada automaticamente com confiança média">
            <a:extLst>
              <a:ext uri="{FF2B5EF4-FFF2-40B4-BE49-F238E27FC236}">
                <a16:creationId xmlns:a16="http://schemas.microsoft.com/office/drawing/2014/main" id="{7EC9E126-005F-6734-75D3-65DBA7A26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13" y="287741"/>
            <a:ext cx="1994053" cy="7292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0C1574BE-6799-FA99-C6EA-60CE5E986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2081653"/>
            <a:ext cx="7886700" cy="2854597"/>
          </a:xfrm>
        </p:spPr>
        <p:txBody>
          <a:bodyPr wrap="square">
            <a:noAutofit/>
          </a:bodyPr>
          <a:lstStyle/>
          <a:p>
            <a:pPr algn="l"/>
            <a:r>
              <a:rPr lang="pt-BR" sz="1050" dirty="0"/>
              <a:t>ASSOCIAÇÃO CENTRO PAULA SOUZA. Guia de Estilo: Tipografia. São Paulo, 2023. Disponível em: https://cps.sp.gov.br/guia-estilo/</a:t>
            </a:r>
            <a:r>
              <a:rPr lang="pt-BR" sz="1050" dirty="0" err="1"/>
              <a:t>tipografia.php</a:t>
            </a:r>
            <a:r>
              <a:rPr lang="pt-BR" sz="1050" dirty="0"/>
              <a:t>. Acesso em: 28 fev. 2025.</a:t>
            </a:r>
          </a:p>
          <a:p>
            <a:pPr algn="l"/>
            <a:endParaRPr lang="pt-BR" sz="1050" dirty="0"/>
          </a:p>
          <a:p>
            <a:pPr algn="l"/>
            <a:r>
              <a:rPr lang="pt-BR" sz="1050" dirty="0"/>
              <a:t>LOGOSPNG. CIPA – Comissão Interna de Prevenção de Acidentes. Disponível em: https://logospng.org/download/</a:t>
            </a:r>
            <a:r>
              <a:rPr lang="pt-BR" sz="1050" dirty="0" err="1"/>
              <a:t>cipa</a:t>
            </a:r>
            <a:r>
              <a:rPr lang="pt-BR" sz="1050" dirty="0"/>
              <a:t>-</a:t>
            </a:r>
            <a:r>
              <a:rPr lang="pt-BR" sz="1050" dirty="0" err="1"/>
              <a:t>comissao</a:t>
            </a:r>
            <a:r>
              <a:rPr lang="pt-BR" sz="1050" dirty="0"/>
              <a:t>-interna-de-</a:t>
            </a:r>
            <a:r>
              <a:rPr lang="pt-BR" sz="1050" dirty="0" err="1"/>
              <a:t>prevencao</a:t>
            </a:r>
            <a:r>
              <a:rPr lang="pt-BR" sz="1050" dirty="0"/>
              <a:t>-de-acidentes/cipa-comissao-interna-de-prevencao-de-acidentes-256.png. Acesso em: 30 maio 2025.</a:t>
            </a:r>
          </a:p>
          <a:p>
            <a:pPr algn="l"/>
            <a:endParaRPr lang="pt-BR" sz="1050" dirty="0"/>
          </a:p>
          <a:p>
            <a:pPr algn="l"/>
            <a:r>
              <a:rPr lang="pt-BR" sz="1050" dirty="0"/>
              <a:t>ASSOCIAÇÃO CENTRO PAULA SOUZA. Logotipos FATEC. São Paulo, 2023. Disponível em: https://www.cps.sp.gov.br/</a:t>
            </a:r>
            <a:r>
              <a:rPr lang="pt-BR" sz="1050" dirty="0" err="1"/>
              <a:t>asscom</a:t>
            </a:r>
            <a:r>
              <a:rPr lang="pt-BR" sz="1050" dirty="0"/>
              <a:t>/manuais-assessoria-de-</a:t>
            </a:r>
            <a:r>
              <a:rPr lang="pt-BR" sz="1050" dirty="0" err="1"/>
              <a:t>comunicacao</a:t>
            </a:r>
            <a:r>
              <a:rPr lang="pt-BR" sz="1050" dirty="0"/>
              <a:t>/departamentos/logotipos-</a:t>
            </a:r>
            <a:r>
              <a:rPr lang="pt-BR" sz="1050" dirty="0" err="1"/>
              <a:t>fatec</a:t>
            </a:r>
            <a:r>
              <a:rPr lang="pt-BR" sz="1050" dirty="0"/>
              <a:t>/. Acesso em: 28 fev. 2025.</a:t>
            </a:r>
          </a:p>
          <a:p>
            <a:pPr algn="l"/>
            <a:endParaRPr lang="pt-BR" sz="1050" dirty="0"/>
          </a:p>
          <a:p>
            <a:pPr algn="l"/>
            <a:r>
              <a:rPr lang="pt-BR" sz="1050" dirty="0"/>
              <a:t>ASSOCIAÇÃO CENTRO PAULA SOUZA. Manual de Identidade Visual. São Paulo, 2023. Disponível em: https://www.cps.sp.gov.br/</a:t>
            </a:r>
            <a:r>
              <a:rPr lang="pt-BR" sz="1050" dirty="0" err="1"/>
              <a:t>asscom</a:t>
            </a:r>
            <a:r>
              <a:rPr lang="pt-BR" sz="1050" dirty="0"/>
              <a:t>/manuais-assessoria-de-</a:t>
            </a:r>
            <a:r>
              <a:rPr lang="pt-BR" sz="1050" dirty="0" err="1"/>
              <a:t>comunicacao</a:t>
            </a:r>
            <a:r>
              <a:rPr lang="pt-BR" sz="1050" dirty="0"/>
              <a:t>/. Acesso em: 28 fev. 2025.</a:t>
            </a:r>
          </a:p>
          <a:p>
            <a:pPr algn="l"/>
            <a:endParaRPr lang="pt-BR" sz="1050" dirty="0"/>
          </a:p>
          <a:p>
            <a:pPr algn="l"/>
            <a:r>
              <a:rPr lang="pt-BR" sz="1050" dirty="0"/>
              <a:t>ASSOCIAÇÃO CENTRO PAULA SOUZA. Guia de Estilo: Cores. São Paulo, 2023. Disponível em: https://cps.sp.gov.br/guia-estilo/</a:t>
            </a:r>
            <a:r>
              <a:rPr lang="pt-BR" sz="1050" dirty="0" err="1"/>
              <a:t>cores.php</a:t>
            </a:r>
            <a:r>
              <a:rPr lang="pt-BR" sz="1050" dirty="0"/>
              <a:t>. Acesso em: 28 fev. 2025.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211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21"/>
          <p:cNvGrpSpPr/>
          <p:nvPr/>
        </p:nvGrpSpPr>
        <p:grpSpPr>
          <a:xfrm rot="10800000">
            <a:off x="-166642" y="-227295"/>
            <a:ext cx="9310642" cy="2427355"/>
            <a:chOff x="1528801" y="3019374"/>
            <a:chExt cx="4326555" cy="1279371"/>
          </a:xfrm>
        </p:grpSpPr>
        <p:sp>
          <p:nvSpPr>
            <p:cNvPr id="596" name="Google Shape;596;p21"/>
            <p:cNvSpPr/>
            <p:nvPr/>
          </p:nvSpPr>
          <p:spPr>
            <a:xfrm>
              <a:off x="1528801" y="3119052"/>
              <a:ext cx="3426971" cy="1179693"/>
            </a:xfrm>
            <a:custGeom>
              <a:avLst/>
              <a:gdLst/>
              <a:ahLst/>
              <a:cxnLst/>
              <a:rect l="l" t="t" r="r" b="b"/>
              <a:pathLst>
                <a:path w="75050" h="27465" extrusionOk="0">
                  <a:moveTo>
                    <a:pt x="20358" y="1"/>
                  </a:moveTo>
                  <a:cubicBezTo>
                    <a:pt x="12900" y="1"/>
                    <a:pt x="6175" y="3518"/>
                    <a:pt x="949" y="5478"/>
                  </a:cubicBezTo>
                  <a:lnTo>
                    <a:pt x="0" y="23573"/>
                  </a:lnTo>
                  <a:lnTo>
                    <a:pt x="74179" y="27465"/>
                  </a:lnTo>
                  <a:lnTo>
                    <a:pt x="75050" y="10857"/>
                  </a:lnTo>
                  <a:cubicBezTo>
                    <a:pt x="72507" y="10148"/>
                    <a:pt x="69645" y="10043"/>
                    <a:pt x="67275" y="10043"/>
                  </a:cubicBezTo>
                  <a:cubicBezTo>
                    <a:pt x="66732" y="10043"/>
                    <a:pt x="66214" y="10049"/>
                    <a:pt x="65733" y="10054"/>
                  </a:cubicBezTo>
                  <a:cubicBezTo>
                    <a:pt x="60686" y="10105"/>
                    <a:pt x="55647" y="10811"/>
                    <a:pt x="50607" y="10811"/>
                  </a:cubicBezTo>
                  <a:cubicBezTo>
                    <a:pt x="50007" y="10811"/>
                    <a:pt x="49408" y="10801"/>
                    <a:pt x="48808" y="10779"/>
                  </a:cubicBezTo>
                  <a:cubicBezTo>
                    <a:pt x="41451" y="10504"/>
                    <a:pt x="33850" y="3082"/>
                    <a:pt x="26776" y="939"/>
                  </a:cubicBezTo>
                  <a:cubicBezTo>
                    <a:pt x="24590" y="277"/>
                    <a:pt x="22446" y="1"/>
                    <a:pt x="2035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  <a:effectLst>
              <a:outerShdw blurRad="85725" dist="19050" dir="5400000" algn="bl" rotWithShape="0">
                <a:srgbClr val="000000">
                  <a:alpha val="4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1574679" y="3019374"/>
              <a:ext cx="4195223" cy="1179691"/>
            </a:xfrm>
            <a:custGeom>
              <a:avLst/>
              <a:gdLst/>
              <a:ahLst/>
              <a:cxnLst/>
              <a:rect l="l" t="t" r="r" b="b"/>
              <a:pathLst>
                <a:path w="82575" h="25835" extrusionOk="0">
                  <a:moveTo>
                    <a:pt x="73226" y="0"/>
                  </a:moveTo>
                  <a:cubicBezTo>
                    <a:pt x="71632" y="0"/>
                    <a:pt x="70034" y="249"/>
                    <a:pt x="68497" y="709"/>
                  </a:cubicBezTo>
                  <a:cubicBezTo>
                    <a:pt x="62298" y="2565"/>
                    <a:pt x="56609" y="7206"/>
                    <a:pt x="50603" y="10233"/>
                  </a:cubicBezTo>
                  <a:cubicBezTo>
                    <a:pt x="45125" y="12994"/>
                    <a:pt x="39362" y="14393"/>
                    <a:pt x="33604" y="14393"/>
                  </a:cubicBezTo>
                  <a:cubicBezTo>
                    <a:pt x="30756" y="14393"/>
                    <a:pt x="27909" y="14051"/>
                    <a:pt x="25098" y="13363"/>
                  </a:cubicBezTo>
                  <a:cubicBezTo>
                    <a:pt x="21493" y="12481"/>
                    <a:pt x="17945" y="11039"/>
                    <a:pt x="14312" y="10457"/>
                  </a:cubicBezTo>
                  <a:cubicBezTo>
                    <a:pt x="13421" y="10314"/>
                    <a:pt x="12542" y="10240"/>
                    <a:pt x="11676" y="10240"/>
                  </a:cubicBezTo>
                  <a:cubicBezTo>
                    <a:pt x="7866" y="10240"/>
                    <a:pt x="4289" y="11673"/>
                    <a:pt x="966" y="15008"/>
                  </a:cubicBezTo>
                  <a:cubicBezTo>
                    <a:pt x="637" y="15338"/>
                    <a:pt x="316" y="15684"/>
                    <a:pt x="1" y="16042"/>
                  </a:cubicBezTo>
                  <a:lnTo>
                    <a:pt x="322" y="25834"/>
                  </a:lnTo>
                  <a:lnTo>
                    <a:pt x="82575" y="22882"/>
                  </a:lnTo>
                  <a:lnTo>
                    <a:pt x="81920" y="3004"/>
                  </a:lnTo>
                  <a:cubicBezTo>
                    <a:pt x="79328" y="914"/>
                    <a:pt x="76282" y="0"/>
                    <a:pt x="7322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  <a:effectLst>
              <a:outerShdw blurRad="85725" dist="19050" dir="5400000" algn="bl" rotWithShape="0">
                <a:srgbClr val="000000">
                  <a:alpha val="4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1534791" y="3082935"/>
              <a:ext cx="4320565" cy="1141380"/>
            </a:xfrm>
            <a:custGeom>
              <a:avLst/>
              <a:gdLst/>
              <a:ahLst/>
              <a:cxnLst/>
              <a:rect l="l" t="t" r="r" b="b"/>
              <a:pathLst>
                <a:path w="80762" h="24996" extrusionOk="0">
                  <a:moveTo>
                    <a:pt x="80761" y="1"/>
                  </a:moveTo>
                  <a:cubicBezTo>
                    <a:pt x="78848" y="85"/>
                    <a:pt x="76994" y="365"/>
                    <a:pt x="75377" y="827"/>
                  </a:cubicBezTo>
                  <a:cubicBezTo>
                    <a:pt x="70131" y="2324"/>
                    <a:pt x="65644" y="5435"/>
                    <a:pt x="61230" y="8445"/>
                  </a:cubicBezTo>
                  <a:cubicBezTo>
                    <a:pt x="56818" y="11454"/>
                    <a:pt x="52233" y="14475"/>
                    <a:pt x="46918" y="15754"/>
                  </a:cubicBezTo>
                  <a:cubicBezTo>
                    <a:pt x="44392" y="16360"/>
                    <a:pt x="41810" y="16549"/>
                    <a:pt x="39201" y="16549"/>
                  </a:cubicBezTo>
                  <a:cubicBezTo>
                    <a:pt x="34921" y="16549"/>
                    <a:pt x="30569" y="16041"/>
                    <a:pt x="26276" y="16038"/>
                  </a:cubicBezTo>
                  <a:cubicBezTo>
                    <a:pt x="26265" y="16038"/>
                    <a:pt x="26254" y="16038"/>
                    <a:pt x="26244" y="16038"/>
                  </a:cubicBezTo>
                  <a:cubicBezTo>
                    <a:pt x="16693" y="16038"/>
                    <a:pt x="6851" y="18889"/>
                    <a:pt x="0" y="24852"/>
                  </a:cubicBezTo>
                  <a:lnTo>
                    <a:pt x="2145" y="24995"/>
                  </a:lnTo>
                  <a:lnTo>
                    <a:pt x="80761" y="24995"/>
                  </a:lnTo>
                  <a:lnTo>
                    <a:pt x="8076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  <a:effectLst>
              <a:outerShdw blurRad="85725" dist="19050" dir="5400000" algn="bl" rotWithShape="0">
                <a:srgbClr val="000000">
                  <a:alpha val="4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62" name="Google Shape;1862;p46"/>
          <p:cNvSpPr txBox="1">
            <a:spLocks noGrp="1"/>
          </p:cNvSpPr>
          <p:nvPr>
            <p:ph type="ctrTitle"/>
          </p:nvPr>
        </p:nvSpPr>
        <p:spPr>
          <a:xfrm>
            <a:off x="2458829" y="2006059"/>
            <a:ext cx="4226342" cy="11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Obrigada!</a:t>
            </a:r>
            <a:endParaRPr dirty="0"/>
          </a:p>
        </p:txBody>
      </p:sp>
      <p:sp>
        <p:nvSpPr>
          <p:cNvPr id="1863" name="Google Shape;1863;p46"/>
          <p:cNvSpPr txBox="1">
            <a:spLocks noGrp="1"/>
          </p:cNvSpPr>
          <p:nvPr>
            <p:ph type="subTitle" idx="1"/>
          </p:nvPr>
        </p:nvSpPr>
        <p:spPr>
          <a:xfrm>
            <a:off x="2727427" y="3482806"/>
            <a:ext cx="3785400" cy="573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pt-BR" sz="1400" dirty="0"/>
              <a:t>Tem alguma dúvida?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br>
              <a:rPr lang="pt-BR" sz="1400" dirty="0"/>
            </a:br>
            <a:r>
              <a:rPr lang="pt-BR" sz="1400" dirty="0"/>
              <a:t>Entre em contato pelo e-mail:</a:t>
            </a:r>
            <a:br>
              <a:rPr lang="pt-BR" sz="1400" dirty="0"/>
            </a:br>
            <a:r>
              <a:rPr lang="pt-BR" sz="1400" b="1" dirty="0"/>
              <a:t>Cassinotte@gmail.com</a:t>
            </a:r>
            <a:endParaRPr lang="pt-BR" sz="1400" dirty="0"/>
          </a:p>
        </p:txBody>
      </p:sp>
      <p:pic>
        <p:nvPicPr>
          <p:cNvPr id="2" name="Imagem 1" descr="Logotipo&#10;&#10;Descrição gerada automaticamente com confiança média">
            <a:extLst>
              <a:ext uri="{FF2B5EF4-FFF2-40B4-BE49-F238E27FC236}">
                <a16:creationId xmlns:a16="http://schemas.microsoft.com/office/drawing/2014/main" id="{B21144C7-E4A8-A057-28E5-9F8A16710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13" y="287741"/>
            <a:ext cx="1994053" cy="7292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0"/>
          <p:cNvSpPr txBox="1">
            <a:spLocks noGrp="1"/>
          </p:cNvSpPr>
          <p:nvPr>
            <p:ph type="title"/>
          </p:nvPr>
        </p:nvSpPr>
        <p:spPr>
          <a:xfrm>
            <a:off x="2447925" y="1420426"/>
            <a:ext cx="42483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CIPA</a:t>
            </a:r>
            <a:endParaRPr dirty="0"/>
          </a:p>
        </p:txBody>
      </p:sp>
      <p:sp>
        <p:nvSpPr>
          <p:cNvPr id="801" name="Google Shape;801;p30"/>
          <p:cNvSpPr txBox="1">
            <a:spLocks noGrp="1"/>
          </p:cNvSpPr>
          <p:nvPr>
            <p:ph type="subTitle" idx="1"/>
          </p:nvPr>
        </p:nvSpPr>
        <p:spPr>
          <a:xfrm>
            <a:off x="2023472" y="2337518"/>
            <a:ext cx="5558428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sz="1800" dirty="0"/>
              <a:t>A </a:t>
            </a:r>
            <a:r>
              <a:rPr lang="pt-BR" sz="1800" b="1" dirty="0">
                <a:solidFill>
                  <a:srgbClr val="006D40"/>
                </a:solidFill>
              </a:rPr>
              <a:t>CIPA</a:t>
            </a:r>
            <a:r>
              <a:rPr lang="pt-BR" sz="1800" dirty="0"/>
              <a:t> (Comissão Interna de Prevenção de Acidentes) da </a:t>
            </a:r>
            <a:r>
              <a:rPr lang="pt-BR" sz="1800" b="1" dirty="0">
                <a:solidFill>
                  <a:srgbClr val="C00000"/>
                </a:solidFill>
              </a:rPr>
              <a:t>FATEC JAHU</a:t>
            </a:r>
            <a:r>
              <a:rPr lang="pt-BR" sz="1800" dirty="0">
                <a:solidFill>
                  <a:srgbClr val="C00000"/>
                </a:solidFill>
              </a:rPr>
              <a:t> </a:t>
            </a:r>
            <a:r>
              <a:rPr lang="pt-BR" sz="1800" dirty="0"/>
              <a:t>é uma comissão </a:t>
            </a:r>
            <a:r>
              <a:rPr lang="pt-BR" sz="1800" b="1" dirty="0"/>
              <a:t>obrigatória, </a:t>
            </a:r>
            <a:r>
              <a:rPr lang="pt-BR" sz="1800" dirty="0"/>
              <a:t>formada por 4 representantes </a:t>
            </a:r>
            <a:r>
              <a:rPr lang="pt-BR" sz="1800" b="1" dirty="0"/>
              <a:t>eleitos </a:t>
            </a:r>
            <a:r>
              <a:rPr lang="pt-BR" sz="1800" dirty="0"/>
              <a:t>e 4 representantes </a:t>
            </a:r>
            <a:r>
              <a:rPr lang="pt-BR" sz="1800" b="1" dirty="0"/>
              <a:t>indicados</a:t>
            </a:r>
            <a:endParaRPr lang="pt-BR" sz="1800" dirty="0"/>
          </a:p>
        </p:txBody>
      </p:sp>
      <p:pic>
        <p:nvPicPr>
          <p:cNvPr id="2" name="Imagem 1" descr="Logotipo&#10;&#10;Descrição gerada automaticamente com confiança média">
            <a:extLst>
              <a:ext uri="{FF2B5EF4-FFF2-40B4-BE49-F238E27FC236}">
                <a16:creationId xmlns:a16="http://schemas.microsoft.com/office/drawing/2014/main" id="{E2706F07-0709-61AE-F027-A0A477E95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13" y="287741"/>
            <a:ext cx="1994053" cy="7292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>
          <a:extLst>
            <a:ext uri="{FF2B5EF4-FFF2-40B4-BE49-F238E27FC236}">
              <a16:creationId xmlns:a16="http://schemas.microsoft.com/office/drawing/2014/main" id="{F5578BB4-9410-F23D-34C0-6D17E107C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0">
            <a:extLst>
              <a:ext uri="{FF2B5EF4-FFF2-40B4-BE49-F238E27FC236}">
                <a16:creationId xmlns:a16="http://schemas.microsoft.com/office/drawing/2014/main" id="{393AB776-316D-69DE-5F28-190B2D7744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20426"/>
            <a:ext cx="9143999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 da CIPA</a:t>
            </a:r>
            <a:endParaRPr dirty="0"/>
          </a:p>
        </p:txBody>
      </p:sp>
      <p:sp>
        <p:nvSpPr>
          <p:cNvPr id="801" name="Google Shape;801;p30">
            <a:extLst>
              <a:ext uri="{FF2B5EF4-FFF2-40B4-BE49-F238E27FC236}">
                <a16:creationId xmlns:a16="http://schemas.microsoft.com/office/drawing/2014/main" id="{84429235-06D0-DCA9-140B-157954BC11E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0708" y="2342925"/>
            <a:ext cx="6462583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sz="1800" dirty="0"/>
              <a:t>Seu objetivo central é </a:t>
            </a:r>
            <a:r>
              <a:rPr lang="pt-BR" sz="1800" b="1" dirty="0"/>
              <a:t>identificar riscos,</a:t>
            </a:r>
            <a:r>
              <a:rPr lang="pt-BR" sz="1800" dirty="0"/>
              <a:t> prevenindo acidentes e doenças decorrentes do trabalho ou das atividades acadêmicas e laboratoriais, promovendo permanentemente a segurança e a saúde de </a:t>
            </a:r>
            <a:r>
              <a:rPr lang="pt-BR" sz="1800" b="1" dirty="0"/>
              <a:t>toda a comunidade</a:t>
            </a:r>
            <a:r>
              <a:rPr lang="pt-BR" sz="1800" dirty="0"/>
              <a:t> da </a:t>
            </a:r>
            <a:r>
              <a:rPr lang="pt-BR" sz="1800" b="1" dirty="0">
                <a:solidFill>
                  <a:srgbClr val="C00000"/>
                </a:solidFill>
              </a:rPr>
              <a:t>FATEC JAHU</a:t>
            </a:r>
            <a:r>
              <a:rPr lang="pt-BR" sz="1800" dirty="0"/>
              <a:t>.</a:t>
            </a:r>
          </a:p>
        </p:txBody>
      </p:sp>
      <p:pic>
        <p:nvPicPr>
          <p:cNvPr id="2" name="Imagem 1" descr="Logotipo&#10;&#10;Descrição gerada automaticamente com confiança média">
            <a:extLst>
              <a:ext uri="{FF2B5EF4-FFF2-40B4-BE49-F238E27FC236}">
                <a16:creationId xmlns:a16="http://schemas.microsoft.com/office/drawing/2014/main" id="{DE589AA7-2A86-1750-A3D4-F5DB0C377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13" y="287741"/>
            <a:ext cx="1994053" cy="7292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417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>
          <a:extLst>
            <a:ext uri="{FF2B5EF4-FFF2-40B4-BE49-F238E27FC236}">
              <a16:creationId xmlns:a16="http://schemas.microsoft.com/office/drawing/2014/main" id="{F728476D-9EF0-82AB-9D1E-1A3699D36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0">
            <a:extLst>
              <a:ext uri="{FF2B5EF4-FFF2-40B4-BE49-F238E27FC236}">
                <a16:creationId xmlns:a16="http://schemas.microsoft.com/office/drawing/2014/main" id="{EDF02AFA-8ABC-1C15-FEE4-16F4B8462F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20426"/>
            <a:ext cx="9143999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Problemática</a:t>
            </a:r>
            <a:endParaRPr dirty="0"/>
          </a:p>
        </p:txBody>
      </p:sp>
      <p:pic>
        <p:nvPicPr>
          <p:cNvPr id="2" name="Imagem 1" descr="Logotipo&#10;&#10;Descrição gerada automaticamente com confiança média">
            <a:extLst>
              <a:ext uri="{FF2B5EF4-FFF2-40B4-BE49-F238E27FC236}">
                <a16:creationId xmlns:a16="http://schemas.microsoft.com/office/drawing/2014/main" id="{6D92A878-943F-492B-7EA7-CA78874F4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13" y="287741"/>
            <a:ext cx="1994053" cy="7292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0B798B4F-DAE9-3E31-5B21-D22810F56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4" y="2391027"/>
            <a:ext cx="75247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Atualmente, os documentos são armazenados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fisicamente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, em pastas e arquivos manuais. Isso gera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dificuldade na organização, consulta e preservação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 de atas, registros e documentos importantes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2717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>
          <a:extLst>
            <a:ext uri="{FF2B5EF4-FFF2-40B4-BE49-F238E27FC236}">
              <a16:creationId xmlns:a16="http://schemas.microsoft.com/office/drawing/2014/main" id="{DA6BB4E1-1758-87C5-4D84-0823ED87E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0">
            <a:extLst>
              <a:ext uri="{FF2B5EF4-FFF2-40B4-BE49-F238E27FC236}">
                <a16:creationId xmlns:a16="http://schemas.microsoft.com/office/drawing/2014/main" id="{0B7F02D1-6D4D-51F7-3849-E56AEE5FCB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20426"/>
            <a:ext cx="9143999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 do Projeto</a:t>
            </a:r>
            <a:endParaRPr dirty="0"/>
          </a:p>
        </p:txBody>
      </p:sp>
      <p:sp>
        <p:nvSpPr>
          <p:cNvPr id="801" name="Google Shape;801;p30">
            <a:extLst>
              <a:ext uri="{FF2B5EF4-FFF2-40B4-BE49-F238E27FC236}">
                <a16:creationId xmlns:a16="http://schemas.microsoft.com/office/drawing/2014/main" id="{E7A4E947-4DAB-E745-40A4-4D0ED72611B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1346" y="2501061"/>
            <a:ext cx="6332837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sz="1800" dirty="0"/>
              <a:t>Desenvolver uma plataforma web eficiente e intuitiva para o cadastro, organização e consulta dos documentos, promovendo maior transparência, acessibilidade e facilidade na gestão das informações pelos membros da comissão e demais usuários da instituição.</a:t>
            </a:r>
          </a:p>
        </p:txBody>
      </p:sp>
      <p:pic>
        <p:nvPicPr>
          <p:cNvPr id="2" name="Imagem 1" descr="Logotipo&#10;&#10;Descrição gerada automaticamente com confiança média">
            <a:extLst>
              <a:ext uri="{FF2B5EF4-FFF2-40B4-BE49-F238E27FC236}">
                <a16:creationId xmlns:a16="http://schemas.microsoft.com/office/drawing/2014/main" id="{BC9668E6-5FC1-4B29-B6DE-C9CFDEA07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13" y="287741"/>
            <a:ext cx="1994053" cy="7292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828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>
          <a:extLst>
            <a:ext uri="{FF2B5EF4-FFF2-40B4-BE49-F238E27FC236}">
              <a16:creationId xmlns:a16="http://schemas.microsoft.com/office/drawing/2014/main" id="{CE995CC1-15D3-044E-1BCB-568774099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317;p107">
            <a:extLst>
              <a:ext uri="{FF2B5EF4-FFF2-40B4-BE49-F238E27FC236}">
                <a16:creationId xmlns:a16="http://schemas.microsoft.com/office/drawing/2014/main" id="{0A476C55-2328-EFAB-31B7-62968F1C73F5}"/>
              </a:ext>
            </a:extLst>
          </p:cNvPr>
          <p:cNvSpPr/>
          <p:nvPr/>
        </p:nvSpPr>
        <p:spPr>
          <a:xfrm>
            <a:off x="958504" y="1530047"/>
            <a:ext cx="7239000" cy="2889553"/>
          </a:xfrm>
          <a:prstGeom prst="roundRect">
            <a:avLst>
              <a:gd name="adj" fmla="val 6068"/>
            </a:avLst>
          </a:prstGeom>
          <a:solidFill>
            <a:schemeClr val="lt1"/>
          </a:solidFill>
          <a:ln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Imagem 1" descr="Logotipo&#10;&#10;Descrição gerada automaticamente com confiança média">
            <a:extLst>
              <a:ext uri="{FF2B5EF4-FFF2-40B4-BE49-F238E27FC236}">
                <a16:creationId xmlns:a16="http://schemas.microsoft.com/office/drawing/2014/main" id="{372EA03B-6FBC-0629-5EE5-B0C79F039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13" y="287741"/>
            <a:ext cx="1994053" cy="7292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11" name="Google Shape;811;p31">
            <a:extLst>
              <a:ext uri="{FF2B5EF4-FFF2-40B4-BE49-F238E27FC236}">
                <a16:creationId xmlns:a16="http://schemas.microsoft.com/office/drawing/2014/main" id="{31BF93BA-7BA8-07E4-4406-E76A3ED0D9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3000" y="334393"/>
            <a:ext cx="42780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Requisitos Funcionais</a:t>
            </a:r>
            <a:endParaRPr sz="3600" dirty="0"/>
          </a:p>
        </p:txBody>
      </p:sp>
      <p:sp>
        <p:nvSpPr>
          <p:cNvPr id="814" name="Google Shape;814;p31">
            <a:extLst>
              <a:ext uri="{FF2B5EF4-FFF2-40B4-BE49-F238E27FC236}">
                <a16:creationId xmlns:a16="http://schemas.microsoft.com/office/drawing/2014/main" id="{25124F05-C97E-C71F-994F-F3CE244D6B61}"/>
              </a:ext>
            </a:extLst>
          </p:cNvPr>
          <p:cNvSpPr/>
          <p:nvPr/>
        </p:nvSpPr>
        <p:spPr>
          <a:xfrm>
            <a:off x="6474310" y="1733459"/>
            <a:ext cx="105" cy="10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B512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318;p107">
            <a:extLst>
              <a:ext uri="{FF2B5EF4-FFF2-40B4-BE49-F238E27FC236}">
                <a16:creationId xmlns:a16="http://schemas.microsoft.com/office/drawing/2014/main" id="{F267DDDD-0A16-EBFB-815F-5D976D20C4FE}"/>
              </a:ext>
            </a:extLst>
          </p:cNvPr>
          <p:cNvGrpSpPr/>
          <p:nvPr/>
        </p:nvGrpSpPr>
        <p:grpSpPr>
          <a:xfrm>
            <a:off x="1260233" y="2589915"/>
            <a:ext cx="237923" cy="1593004"/>
            <a:chOff x="1103049" y="2205671"/>
            <a:chExt cx="202362" cy="1385957"/>
          </a:xfrm>
        </p:grpSpPr>
        <p:sp>
          <p:nvSpPr>
            <p:cNvPr id="38" name="Google Shape;3319;p107">
              <a:extLst>
                <a:ext uri="{FF2B5EF4-FFF2-40B4-BE49-F238E27FC236}">
                  <a16:creationId xmlns:a16="http://schemas.microsoft.com/office/drawing/2014/main" id="{9D3D377D-07C1-64EB-D4DE-8C222DF5617E}"/>
                </a:ext>
              </a:extLst>
            </p:cNvPr>
            <p:cNvSpPr/>
            <p:nvPr/>
          </p:nvSpPr>
          <p:spPr>
            <a:xfrm>
              <a:off x="1103049" y="2599956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1"/>
                  </a:moveTo>
                  <a:cubicBezTo>
                    <a:pt x="2018" y="1"/>
                    <a:pt x="1" y="2017"/>
                    <a:pt x="1" y="4523"/>
                  </a:cubicBezTo>
                  <a:cubicBezTo>
                    <a:pt x="1" y="7012"/>
                    <a:pt x="2018" y="9029"/>
                    <a:pt x="4523" y="9029"/>
                  </a:cubicBezTo>
                  <a:cubicBezTo>
                    <a:pt x="7013" y="9029"/>
                    <a:pt x="9029" y="7012"/>
                    <a:pt x="9029" y="4523"/>
                  </a:cubicBezTo>
                  <a:cubicBezTo>
                    <a:pt x="9029" y="2017"/>
                    <a:pt x="7013" y="1"/>
                    <a:pt x="4523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320;p107">
              <a:extLst>
                <a:ext uri="{FF2B5EF4-FFF2-40B4-BE49-F238E27FC236}">
                  <a16:creationId xmlns:a16="http://schemas.microsoft.com/office/drawing/2014/main" id="{4C2811FE-B9B6-F626-9243-F88C88E64265}"/>
                </a:ext>
              </a:extLst>
            </p:cNvPr>
            <p:cNvSpPr/>
            <p:nvPr/>
          </p:nvSpPr>
          <p:spPr>
            <a:xfrm>
              <a:off x="1103049" y="2205671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0"/>
                  </a:moveTo>
                  <a:cubicBezTo>
                    <a:pt x="2018" y="0"/>
                    <a:pt x="1" y="2017"/>
                    <a:pt x="1" y="4506"/>
                  </a:cubicBezTo>
                  <a:cubicBezTo>
                    <a:pt x="1" y="6995"/>
                    <a:pt x="2018" y="9029"/>
                    <a:pt x="4523" y="9029"/>
                  </a:cubicBezTo>
                  <a:cubicBezTo>
                    <a:pt x="7013" y="9029"/>
                    <a:pt x="9029" y="6995"/>
                    <a:pt x="9029" y="4506"/>
                  </a:cubicBezTo>
                  <a:cubicBezTo>
                    <a:pt x="9029" y="2017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321;p107">
              <a:extLst>
                <a:ext uri="{FF2B5EF4-FFF2-40B4-BE49-F238E27FC236}">
                  <a16:creationId xmlns:a16="http://schemas.microsoft.com/office/drawing/2014/main" id="{00D2266C-6CBD-40DD-893B-CB85B207BA5B}"/>
                </a:ext>
              </a:extLst>
            </p:cNvPr>
            <p:cNvSpPr/>
            <p:nvPr/>
          </p:nvSpPr>
          <p:spPr>
            <a:xfrm>
              <a:off x="1103049" y="2994241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rgbClr val="00B069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3322;p107">
              <a:extLst>
                <a:ext uri="{FF2B5EF4-FFF2-40B4-BE49-F238E27FC236}">
                  <a16:creationId xmlns:a16="http://schemas.microsoft.com/office/drawing/2014/main" id="{BEE88FDD-696E-2FDF-8EBB-6A7461BB2E10}"/>
                </a:ext>
              </a:extLst>
            </p:cNvPr>
            <p:cNvSpPr/>
            <p:nvPr/>
          </p:nvSpPr>
          <p:spPr>
            <a:xfrm>
              <a:off x="1103049" y="3388907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rgbClr val="00DA8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3325;p107">
            <a:extLst>
              <a:ext uri="{FF2B5EF4-FFF2-40B4-BE49-F238E27FC236}">
                <a16:creationId xmlns:a16="http://schemas.microsoft.com/office/drawing/2014/main" id="{C7EE9A95-8FFB-7120-DD03-31512ADC04E5}"/>
              </a:ext>
            </a:extLst>
          </p:cNvPr>
          <p:cNvSpPr/>
          <p:nvPr/>
        </p:nvSpPr>
        <p:spPr>
          <a:xfrm>
            <a:off x="1039155" y="1612070"/>
            <a:ext cx="7088260" cy="19338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3329;p107">
            <a:extLst>
              <a:ext uri="{FF2B5EF4-FFF2-40B4-BE49-F238E27FC236}">
                <a16:creationId xmlns:a16="http://schemas.microsoft.com/office/drawing/2014/main" id="{39CD98A7-4448-7F5B-C7AD-5CDF8143B4E8}"/>
              </a:ext>
            </a:extLst>
          </p:cNvPr>
          <p:cNvSpPr/>
          <p:nvPr/>
        </p:nvSpPr>
        <p:spPr>
          <a:xfrm>
            <a:off x="1039155" y="2007185"/>
            <a:ext cx="7047390" cy="381000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9" name="Google Shape;3331;p107">
            <a:extLst>
              <a:ext uri="{FF2B5EF4-FFF2-40B4-BE49-F238E27FC236}">
                <a16:creationId xmlns:a16="http://schemas.microsoft.com/office/drawing/2014/main" id="{D1F7B843-8098-D6E0-F9E3-3E58883F6C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9640691"/>
              </p:ext>
            </p:extLst>
          </p:nvPr>
        </p:nvGraphicFramePr>
        <p:xfrm>
          <a:off x="1082131" y="2007185"/>
          <a:ext cx="6988135" cy="23208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85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Requisito</a:t>
                      </a:r>
                      <a:endParaRPr b="1" dirty="0">
                        <a:solidFill>
                          <a:schemeClr val="bg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dirty="0">
                          <a:solidFill>
                            <a:schemeClr val="bg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Funcionalidade</a:t>
                      </a:r>
                      <a:endParaRPr sz="1600" b="0" dirty="0">
                        <a:solidFill>
                          <a:schemeClr val="bg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RF1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Gerenciar Documentos</a:t>
                      </a:r>
                      <a:endParaRPr lang="pt-BR"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RF3</a:t>
                      </a: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Gerenciar Gestão </a:t>
                      </a:r>
                      <a:endParaRPr lang="pt-BR"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RF4</a:t>
                      </a: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Gerenciar Histórico de Inclusões</a:t>
                      </a:r>
                      <a:endParaRPr lang="pt-BR"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RF5</a:t>
                      </a: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Gerenciar Secretario 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7071249"/>
                  </a:ext>
                </a:extLst>
              </a:tr>
            </a:tbl>
          </a:graphicData>
        </a:graphic>
      </p:graphicFrame>
      <p:grpSp>
        <p:nvGrpSpPr>
          <p:cNvPr id="6" name="Google Shape;3332;p107">
            <a:extLst>
              <a:ext uri="{FF2B5EF4-FFF2-40B4-BE49-F238E27FC236}">
                <a16:creationId xmlns:a16="http://schemas.microsoft.com/office/drawing/2014/main" id="{CDAEA63A-96DE-3A35-3756-9220BDFEDEBF}"/>
              </a:ext>
            </a:extLst>
          </p:cNvPr>
          <p:cNvGrpSpPr/>
          <p:nvPr/>
        </p:nvGrpSpPr>
        <p:grpSpPr>
          <a:xfrm flipH="1">
            <a:off x="7589975" y="1661274"/>
            <a:ext cx="429323" cy="93999"/>
            <a:chOff x="5795037" y="809024"/>
            <a:chExt cx="431653" cy="94500"/>
          </a:xfrm>
        </p:grpSpPr>
        <p:sp>
          <p:nvSpPr>
            <p:cNvPr id="7" name="Google Shape;3333;p107">
              <a:extLst>
                <a:ext uri="{FF2B5EF4-FFF2-40B4-BE49-F238E27FC236}">
                  <a16:creationId xmlns:a16="http://schemas.microsoft.com/office/drawing/2014/main" id="{CCA83617-C951-B758-591B-B7947965C13E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3334;p107">
              <a:extLst>
                <a:ext uri="{FF2B5EF4-FFF2-40B4-BE49-F238E27FC236}">
                  <a16:creationId xmlns:a16="http://schemas.microsoft.com/office/drawing/2014/main" id="{1612D429-E19F-6B6C-A187-F9F91BEF8A41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35;p107">
              <a:extLst>
                <a:ext uri="{FF2B5EF4-FFF2-40B4-BE49-F238E27FC236}">
                  <a16:creationId xmlns:a16="http://schemas.microsoft.com/office/drawing/2014/main" id="{5AF24EDC-BE3A-4897-0516-5BF3FDA6C505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67514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Logotipo&#10;&#10;Descrição gerada automaticamente com confiança média">
            <a:extLst>
              <a:ext uri="{FF2B5EF4-FFF2-40B4-BE49-F238E27FC236}">
                <a16:creationId xmlns:a16="http://schemas.microsoft.com/office/drawing/2014/main" id="{7532D269-61D4-E43D-986E-EC49C2D78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13" y="287741"/>
            <a:ext cx="1994053" cy="7292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11" name="Google Shape;811;p31"/>
          <p:cNvSpPr txBox="1">
            <a:spLocks noGrp="1"/>
          </p:cNvSpPr>
          <p:nvPr>
            <p:ph type="title"/>
          </p:nvPr>
        </p:nvSpPr>
        <p:spPr>
          <a:xfrm>
            <a:off x="2432980" y="498559"/>
            <a:ext cx="42780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Requisitos Não Funcionais</a:t>
            </a:r>
            <a:endParaRPr sz="3600" dirty="0"/>
          </a:p>
        </p:txBody>
      </p:sp>
      <p:sp>
        <p:nvSpPr>
          <p:cNvPr id="814" name="Google Shape;814;p31"/>
          <p:cNvSpPr/>
          <p:nvPr/>
        </p:nvSpPr>
        <p:spPr>
          <a:xfrm>
            <a:off x="6474310" y="1733459"/>
            <a:ext cx="105" cy="10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B512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1"/>
          <p:cNvSpPr/>
          <p:nvPr/>
        </p:nvSpPr>
        <p:spPr>
          <a:xfrm>
            <a:off x="958504" y="3246843"/>
            <a:ext cx="204706" cy="204706"/>
          </a:xfrm>
          <a:custGeom>
            <a:avLst/>
            <a:gdLst/>
            <a:ahLst/>
            <a:cxnLst/>
            <a:rect l="l" t="t" r="r" b="b"/>
            <a:pathLst>
              <a:path w="1987" h="1987" extrusionOk="0">
                <a:moveTo>
                  <a:pt x="993" y="0"/>
                </a:moveTo>
                <a:cubicBezTo>
                  <a:pt x="993" y="549"/>
                  <a:pt x="549" y="993"/>
                  <a:pt x="0" y="993"/>
                </a:cubicBezTo>
                <a:cubicBezTo>
                  <a:pt x="549" y="993"/>
                  <a:pt x="993" y="1439"/>
                  <a:pt x="993" y="1986"/>
                </a:cubicBezTo>
                <a:cubicBezTo>
                  <a:pt x="996" y="1439"/>
                  <a:pt x="1440" y="993"/>
                  <a:pt x="1986" y="993"/>
                </a:cubicBezTo>
                <a:cubicBezTo>
                  <a:pt x="1439" y="993"/>
                  <a:pt x="993" y="549"/>
                  <a:pt x="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1"/>
          <p:cNvSpPr/>
          <p:nvPr/>
        </p:nvSpPr>
        <p:spPr>
          <a:xfrm>
            <a:off x="7482161" y="1947292"/>
            <a:ext cx="123627" cy="123524"/>
          </a:xfrm>
          <a:custGeom>
            <a:avLst/>
            <a:gdLst/>
            <a:ahLst/>
            <a:cxnLst/>
            <a:rect l="l" t="t" r="r" b="b"/>
            <a:pathLst>
              <a:path w="1200" h="1199" extrusionOk="0">
                <a:moveTo>
                  <a:pt x="601" y="0"/>
                </a:moveTo>
                <a:cubicBezTo>
                  <a:pt x="601" y="331"/>
                  <a:pt x="332" y="599"/>
                  <a:pt x="1" y="599"/>
                </a:cubicBezTo>
                <a:cubicBezTo>
                  <a:pt x="332" y="599"/>
                  <a:pt x="601" y="867"/>
                  <a:pt x="601" y="1198"/>
                </a:cubicBezTo>
                <a:cubicBezTo>
                  <a:pt x="601" y="867"/>
                  <a:pt x="869" y="599"/>
                  <a:pt x="1200" y="599"/>
                </a:cubicBezTo>
                <a:cubicBezTo>
                  <a:pt x="869" y="599"/>
                  <a:pt x="601" y="331"/>
                  <a:pt x="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14;p31">
            <a:extLst>
              <a:ext uri="{FF2B5EF4-FFF2-40B4-BE49-F238E27FC236}">
                <a16:creationId xmlns:a16="http://schemas.microsoft.com/office/drawing/2014/main" id="{67B44980-D8C6-6EEC-6974-892E27F3E52B}"/>
              </a:ext>
            </a:extLst>
          </p:cNvPr>
          <p:cNvSpPr/>
          <p:nvPr/>
        </p:nvSpPr>
        <p:spPr>
          <a:xfrm>
            <a:off x="6474310" y="1733459"/>
            <a:ext cx="105" cy="10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B512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816;p31">
            <a:extLst>
              <a:ext uri="{FF2B5EF4-FFF2-40B4-BE49-F238E27FC236}">
                <a16:creationId xmlns:a16="http://schemas.microsoft.com/office/drawing/2014/main" id="{7242DF5F-4615-8F2C-A603-6FE3F5388561}"/>
              </a:ext>
            </a:extLst>
          </p:cNvPr>
          <p:cNvSpPr/>
          <p:nvPr/>
        </p:nvSpPr>
        <p:spPr>
          <a:xfrm>
            <a:off x="958504" y="3246843"/>
            <a:ext cx="204706" cy="204706"/>
          </a:xfrm>
          <a:custGeom>
            <a:avLst/>
            <a:gdLst/>
            <a:ahLst/>
            <a:cxnLst/>
            <a:rect l="l" t="t" r="r" b="b"/>
            <a:pathLst>
              <a:path w="1987" h="1987" extrusionOk="0">
                <a:moveTo>
                  <a:pt x="993" y="0"/>
                </a:moveTo>
                <a:cubicBezTo>
                  <a:pt x="993" y="549"/>
                  <a:pt x="549" y="993"/>
                  <a:pt x="0" y="993"/>
                </a:cubicBezTo>
                <a:cubicBezTo>
                  <a:pt x="549" y="993"/>
                  <a:pt x="993" y="1439"/>
                  <a:pt x="993" y="1986"/>
                </a:cubicBezTo>
                <a:cubicBezTo>
                  <a:pt x="996" y="1439"/>
                  <a:pt x="1440" y="993"/>
                  <a:pt x="1986" y="993"/>
                </a:cubicBezTo>
                <a:cubicBezTo>
                  <a:pt x="1439" y="993"/>
                  <a:pt x="993" y="549"/>
                  <a:pt x="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17;p31">
            <a:extLst>
              <a:ext uri="{FF2B5EF4-FFF2-40B4-BE49-F238E27FC236}">
                <a16:creationId xmlns:a16="http://schemas.microsoft.com/office/drawing/2014/main" id="{9BB3DCBC-4905-42D8-9305-D607A92A870C}"/>
              </a:ext>
            </a:extLst>
          </p:cNvPr>
          <p:cNvSpPr/>
          <p:nvPr/>
        </p:nvSpPr>
        <p:spPr>
          <a:xfrm>
            <a:off x="7482161" y="1947292"/>
            <a:ext cx="123627" cy="123524"/>
          </a:xfrm>
          <a:custGeom>
            <a:avLst/>
            <a:gdLst/>
            <a:ahLst/>
            <a:cxnLst/>
            <a:rect l="l" t="t" r="r" b="b"/>
            <a:pathLst>
              <a:path w="1200" h="1199" extrusionOk="0">
                <a:moveTo>
                  <a:pt x="601" y="0"/>
                </a:moveTo>
                <a:cubicBezTo>
                  <a:pt x="601" y="331"/>
                  <a:pt x="332" y="599"/>
                  <a:pt x="1" y="599"/>
                </a:cubicBezTo>
                <a:cubicBezTo>
                  <a:pt x="332" y="599"/>
                  <a:pt x="601" y="867"/>
                  <a:pt x="601" y="1198"/>
                </a:cubicBezTo>
                <a:cubicBezTo>
                  <a:pt x="601" y="867"/>
                  <a:pt x="869" y="599"/>
                  <a:pt x="1200" y="599"/>
                </a:cubicBezTo>
                <a:cubicBezTo>
                  <a:pt x="869" y="599"/>
                  <a:pt x="601" y="331"/>
                  <a:pt x="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317;p107">
            <a:extLst>
              <a:ext uri="{FF2B5EF4-FFF2-40B4-BE49-F238E27FC236}">
                <a16:creationId xmlns:a16="http://schemas.microsoft.com/office/drawing/2014/main" id="{3E5E6E4E-6610-F614-CD58-5ECFECA4FE44}"/>
              </a:ext>
            </a:extLst>
          </p:cNvPr>
          <p:cNvSpPr/>
          <p:nvPr/>
        </p:nvSpPr>
        <p:spPr>
          <a:xfrm>
            <a:off x="958504" y="1520522"/>
            <a:ext cx="7239000" cy="2889553"/>
          </a:xfrm>
          <a:prstGeom prst="roundRect">
            <a:avLst>
              <a:gd name="adj" fmla="val 6068"/>
            </a:avLst>
          </a:prstGeom>
          <a:solidFill>
            <a:schemeClr val="lt1"/>
          </a:solidFill>
          <a:ln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" name="Google Shape;3318;p107">
            <a:extLst>
              <a:ext uri="{FF2B5EF4-FFF2-40B4-BE49-F238E27FC236}">
                <a16:creationId xmlns:a16="http://schemas.microsoft.com/office/drawing/2014/main" id="{7F0EA215-9B16-1FFA-5523-61B7B0EC3359}"/>
              </a:ext>
            </a:extLst>
          </p:cNvPr>
          <p:cNvGrpSpPr/>
          <p:nvPr/>
        </p:nvGrpSpPr>
        <p:grpSpPr>
          <a:xfrm>
            <a:off x="1260233" y="2589915"/>
            <a:ext cx="237923" cy="1593004"/>
            <a:chOff x="1103049" y="2205671"/>
            <a:chExt cx="202362" cy="1385957"/>
          </a:xfrm>
        </p:grpSpPr>
        <p:sp>
          <p:nvSpPr>
            <p:cNvPr id="8" name="Google Shape;3319;p107">
              <a:extLst>
                <a:ext uri="{FF2B5EF4-FFF2-40B4-BE49-F238E27FC236}">
                  <a16:creationId xmlns:a16="http://schemas.microsoft.com/office/drawing/2014/main" id="{4F94A063-BCBD-9106-DAC3-CF65D4D6F7EA}"/>
                </a:ext>
              </a:extLst>
            </p:cNvPr>
            <p:cNvSpPr/>
            <p:nvPr/>
          </p:nvSpPr>
          <p:spPr>
            <a:xfrm>
              <a:off x="1103049" y="2599956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1"/>
                  </a:moveTo>
                  <a:cubicBezTo>
                    <a:pt x="2018" y="1"/>
                    <a:pt x="1" y="2017"/>
                    <a:pt x="1" y="4523"/>
                  </a:cubicBezTo>
                  <a:cubicBezTo>
                    <a:pt x="1" y="7012"/>
                    <a:pt x="2018" y="9029"/>
                    <a:pt x="4523" y="9029"/>
                  </a:cubicBezTo>
                  <a:cubicBezTo>
                    <a:pt x="7013" y="9029"/>
                    <a:pt x="9029" y="7012"/>
                    <a:pt x="9029" y="4523"/>
                  </a:cubicBezTo>
                  <a:cubicBezTo>
                    <a:pt x="9029" y="2017"/>
                    <a:pt x="7013" y="1"/>
                    <a:pt x="4523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3320;p107">
              <a:extLst>
                <a:ext uri="{FF2B5EF4-FFF2-40B4-BE49-F238E27FC236}">
                  <a16:creationId xmlns:a16="http://schemas.microsoft.com/office/drawing/2014/main" id="{5CFAB1C6-C0C2-DE38-57EA-BAD343B2367D}"/>
                </a:ext>
              </a:extLst>
            </p:cNvPr>
            <p:cNvSpPr/>
            <p:nvPr/>
          </p:nvSpPr>
          <p:spPr>
            <a:xfrm>
              <a:off x="1103049" y="2205671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0"/>
                  </a:moveTo>
                  <a:cubicBezTo>
                    <a:pt x="2018" y="0"/>
                    <a:pt x="1" y="2017"/>
                    <a:pt x="1" y="4506"/>
                  </a:cubicBezTo>
                  <a:cubicBezTo>
                    <a:pt x="1" y="6995"/>
                    <a:pt x="2018" y="9029"/>
                    <a:pt x="4523" y="9029"/>
                  </a:cubicBezTo>
                  <a:cubicBezTo>
                    <a:pt x="7013" y="9029"/>
                    <a:pt x="9029" y="6995"/>
                    <a:pt x="9029" y="4506"/>
                  </a:cubicBezTo>
                  <a:cubicBezTo>
                    <a:pt x="9029" y="2017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3321;p107">
              <a:extLst>
                <a:ext uri="{FF2B5EF4-FFF2-40B4-BE49-F238E27FC236}">
                  <a16:creationId xmlns:a16="http://schemas.microsoft.com/office/drawing/2014/main" id="{6A428C0A-D95E-A629-615A-F67521D2CEAC}"/>
                </a:ext>
              </a:extLst>
            </p:cNvPr>
            <p:cNvSpPr/>
            <p:nvPr/>
          </p:nvSpPr>
          <p:spPr>
            <a:xfrm>
              <a:off x="1103049" y="2994241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rgbClr val="00B069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3322;p107">
              <a:extLst>
                <a:ext uri="{FF2B5EF4-FFF2-40B4-BE49-F238E27FC236}">
                  <a16:creationId xmlns:a16="http://schemas.microsoft.com/office/drawing/2014/main" id="{4F07AFB0-9AED-14E1-0AC0-E2BD9209E2D4}"/>
                </a:ext>
              </a:extLst>
            </p:cNvPr>
            <p:cNvSpPr/>
            <p:nvPr/>
          </p:nvSpPr>
          <p:spPr>
            <a:xfrm>
              <a:off x="1103049" y="3388907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rgbClr val="00DA8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3325;p107">
            <a:extLst>
              <a:ext uri="{FF2B5EF4-FFF2-40B4-BE49-F238E27FC236}">
                <a16:creationId xmlns:a16="http://schemas.microsoft.com/office/drawing/2014/main" id="{C13A493D-AD94-B27B-558E-2BF96DDE5C39}"/>
              </a:ext>
            </a:extLst>
          </p:cNvPr>
          <p:cNvSpPr/>
          <p:nvPr/>
        </p:nvSpPr>
        <p:spPr>
          <a:xfrm>
            <a:off x="1039155" y="1612070"/>
            <a:ext cx="7088260" cy="19338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3329;p107">
            <a:extLst>
              <a:ext uri="{FF2B5EF4-FFF2-40B4-BE49-F238E27FC236}">
                <a16:creationId xmlns:a16="http://schemas.microsoft.com/office/drawing/2014/main" id="{4377C3E8-9A08-0BC2-20F6-FD0A5BCA4275}"/>
              </a:ext>
            </a:extLst>
          </p:cNvPr>
          <p:cNvSpPr/>
          <p:nvPr/>
        </p:nvSpPr>
        <p:spPr>
          <a:xfrm>
            <a:off x="1039155" y="2007185"/>
            <a:ext cx="7047390" cy="381000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" name="Google Shape;3331;p107">
            <a:extLst>
              <a:ext uri="{FF2B5EF4-FFF2-40B4-BE49-F238E27FC236}">
                <a16:creationId xmlns:a16="http://schemas.microsoft.com/office/drawing/2014/main" id="{8CA1EBAE-85E4-10B6-F8E2-3B952504A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5892802"/>
              </p:ext>
            </p:extLst>
          </p:nvPr>
        </p:nvGraphicFramePr>
        <p:xfrm>
          <a:off x="1082131" y="2007185"/>
          <a:ext cx="6988135" cy="23208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85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Requisito</a:t>
                      </a:r>
                      <a:endParaRPr b="1" dirty="0">
                        <a:solidFill>
                          <a:schemeClr val="bg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dirty="0">
                          <a:solidFill>
                            <a:schemeClr val="bg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Funcionalidade</a:t>
                      </a:r>
                      <a:endParaRPr sz="1600" b="0" dirty="0">
                        <a:solidFill>
                          <a:schemeClr val="bg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RNF1</a:t>
                      </a:r>
                      <a:endParaRPr lang="pt-BR"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Desempenho</a:t>
                      </a:r>
                      <a:endParaRPr lang="pt-BR"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RNF2</a:t>
                      </a: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Usabilidade</a:t>
                      </a: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RNF3</a:t>
                      </a: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Compatibilidade com Navegadores</a:t>
                      </a:r>
                      <a:endParaRPr lang="pt-BR"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RNF4</a:t>
                      </a: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Manutenibilidade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7071249"/>
                  </a:ext>
                </a:extLst>
              </a:tr>
            </a:tbl>
          </a:graphicData>
        </a:graphic>
      </p:graphicFrame>
      <p:grpSp>
        <p:nvGrpSpPr>
          <p:cNvPr id="15" name="Google Shape;3332;p107">
            <a:extLst>
              <a:ext uri="{FF2B5EF4-FFF2-40B4-BE49-F238E27FC236}">
                <a16:creationId xmlns:a16="http://schemas.microsoft.com/office/drawing/2014/main" id="{8463FDF8-589B-9384-37F7-9FC44B9CE3AB}"/>
              </a:ext>
            </a:extLst>
          </p:cNvPr>
          <p:cNvGrpSpPr/>
          <p:nvPr/>
        </p:nvGrpSpPr>
        <p:grpSpPr>
          <a:xfrm flipH="1">
            <a:off x="7589989" y="1661274"/>
            <a:ext cx="429322" cy="93999"/>
            <a:chOff x="5795037" y="809024"/>
            <a:chExt cx="431653" cy="94500"/>
          </a:xfrm>
        </p:grpSpPr>
        <p:sp>
          <p:nvSpPr>
            <p:cNvPr id="16" name="Google Shape;3333;p107">
              <a:extLst>
                <a:ext uri="{FF2B5EF4-FFF2-40B4-BE49-F238E27FC236}">
                  <a16:creationId xmlns:a16="http://schemas.microsoft.com/office/drawing/2014/main" id="{0E364AA6-F39D-715C-52B2-D914325490AC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334;p107">
              <a:extLst>
                <a:ext uri="{FF2B5EF4-FFF2-40B4-BE49-F238E27FC236}">
                  <a16:creationId xmlns:a16="http://schemas.microsoft.com/office/drawing/2014/main" id="{F0AE393B-0786-6C20-FCAA-745D7C1C1E30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35;p107">
              <a:extLst>
                <a:ext uri="{FF2B5EF4-FFF2-40B4-BE49-F238E27FC236}">
                  <a16:creationId xmlns:a16="http://schemas.microsoft.com/office/drawing/2014/main" id="{3C363270-F3EB-BCA4-22A8-E45D6E1F17B7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44"/>
        </a:solidFill>
        <a:effectLst/>
      </p:bgPr>
    </p:bg>
    <p:spTree>
      <p:nvGrpSpPr>
        <p:cNvPr id="1" name="Shape 810">
          <a:extLst>
            <a:ext uri="{FF2B5EF4-FFF2-40B4-BE49-F238E27FC236}">
              <a16:creationId xmlns:a16="http://schemas.microsoft.com/office/drawing/2014/main" id="{01698722-9B56-752C-99DA-390B944C2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1">
            <a:extLst>
              <a:ext uri="{FF2B5EF4-FFF2-40B4-BE49-F238E27FC236}">
                <a16:creationId xmlns:a16="http://schemas.microsoft.com/office/drawing/2014/main" id="{E92D6111-706F-44A0-97F3-FD3F4C9396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2166" y="334393"/>
            <a:ext cx="451967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bg1"/>
                </a:solidFill>
              </a:rPr>
              <a:t>Diagramas de Caso de Uso</a:t>
            </a:r>
          </a:p>
        </p:txBody>
      </p:sp>
      <p:pic>
        <p:nvPicPr>
          <p:cNvPr id="7" name="Imagem 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23CE634A-05B2-0BD2-73E6-4B6580426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13" y="287741"/>
            <a:ext cx="1994053" cy="7292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0FB545A-9D57-51D9-4388-3A9661DC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25167" y="1147660"/>
            <a:ext cx="3049969" cy="3718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8B94765-B86E-F75B-820E-4FD0F3817F9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768865" y="1147660"/>
            <a:ext cx="2602143" cy="3718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05975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44"/>
        </a:solidFill>
        <a:effectLst/>
      </p:bgPr>
    </p:bg>
    <p:spTree>
      <p:nvGrpSpPr>
        <p:cNvPr id="1" name="Shape 810">
          <a:extLst>
            <a:ext uri="{FF2B5EF4-FFF2-40B4-BE49-F238E27FC236}">
              <a16:creationId xmlns:a16="http://schemas.microsoft.com/office/drawing/2014/main" id="{C5EE15BA-0F40-36A0-1A91-8FE507D6E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1">
            <a:extLst>
              <a:ext uri="{FF2B5EF4-FFF2-40B4-BE49-F238E27FC236}">
                <a16:creationId xmlns:a16="http://schemas.microsoft.com/office/drawing/2014/main" id="{BA22882E-EE4F-4B79-BF6C-0415803E4F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47650" y="477268"/>
            <a:ext cx="9639300" cy="821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bg1"/>
                </a:solidFill>
              </a:rPr>
              <a:t>Logotipo</a:t>
            </a:r>
          </a:p>
        </p:txBody>
      </p:sp>
      <p:pic>
        <p:nvPicPr>
          <p:cNvPr id="3" name="Imagem 2" descr="Logotipo&#10;&#10;Descrição gerada automaticamente com confiança média">
            <a:extLst>
              <a:ext uri="{FF2B5EF4-FFF2-40B4-BE49-F238E27FC236}">
                <a16:creationId xmlns:a16="http://schemas.microsoft.com/office/drawing/2014/main" id="{4501738D-5CA5-FA74-9709-14B1A1DCD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607" y="1848468"/>
            <a:ext cx="5234785" cy="1914434"/>
          </a:xfrm>
          <a:prstGeom prst="rect">
            <a:avLst/>
          </a:prstGeom>
          <a:noFill/>
          <a:ln w="444500" cap="sq">
            <a:noFill/>
            <a:miter lim="800000"/>
          </a:ln>
          <a:effectLst>
            <a:outerShdw blurRad="50800" dist="50800" dir="5400000" algn="ctr" rotWithShape="0">
              <a:schemeClr val="tx1">
                <a:alpha val="46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5901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lag of Nigeria Minitheme by Slidesgo">
  <a:themeElements>
    <a:clrScheme name="Simple Light">
      <a:dk1>
        <a:srgbClr val="000000"/>
      </a:dk1>
      <a:lt1>
        <a:srgbClr val="FFFFFF"/>
      </a:lt1>
      <a:dk2>
        <a:srgbClr val="005834"/>
      </a:dk2>
      <a:lt2>
        <a:srgbClr val="00854E"/>
      </a:lt2>
      <a:accent1>
        <a:srgbClr val="C3EB00"/>
      </a:accent1>
      <a:accent2>
        <a:srgbClr val="FDEE00"/>
      </a:accent2>
      <a:accent3>
        <a:srgbClr val="0ACEFA"/>
      </a:accent3>
      <a:accent4>
        <a:srgbClr val="FFA558"/>
      </a:accent4>
      <a:accent5>
        <a:srgbClr val="FF2543"/>
      </a:accent5>
      <a:accent6>
        <a:srgbClr val="AD6B6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a3232cb-6f32-4983-8d37-17939f7d051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7875B5D9706F4CAC5C151BCEDCD420" ma:contentTypeVersion="5" ma:contentTypeDescription="Create a new document." ma:contentTypeScope="" ma:versionID="67c9172e587e08b6c182215d7bde22e2">
  <xsd:schema xmlns:xsd="http://www.w3.org/2001/XMLSchema" xmlns:xs="http://www.w3.org/2001/XMLSchema" xmlns:p="http://schemas.microsoft.com/office/2006/metadata/properties" xmlns:ns3="5a3232cb-6f32-4983-8d37-17939f7d0510" targetNamespace="http://schemas.microsoft.com/office/2006/metadata/properties" ma:root="true" ma:fieldsID="86668bfdf268c179f6c0b7bc5a9a3830" ns3:_="">
    <xsd:import namespace="5a3232cb-6f32-4983-8d37-17939f7d051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232cb-6f32-4983-8d37-17939f7d0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6E7FDE-C910-4805-AC57-12EA68244534}">
  <ds:schemaRefs>
    <ds:schemaRef ds:uri="http://purl.org/dc/dcmitype/"/>
    <ds:schemaRef ds:uri="http://schemas.microsoft.com/office/2006/documentManagement/types"/>
    <ds:schemaRef ds:uri="http://purl.org/dc/elements/1.1/"/>
    <ds:schemaRef ds:uri="5a3232cb-6f32-4983-8d37-17939f7d0510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BEEDEA-50AA-47E8-BAC5-1430B92606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B40174-A5E3-43F2-9964-9B457A4B13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3232cb-6f32-4983-8d37-17939f7d05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cf72e2bd-7a2b-4783-bdeb-39d57b07f76f}" enabled="0" method="" siteId="{cf72e2bd-7a2b-4783-bdeb-39d57b07f76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500</Words>
  <Application>Microsoft Office PowerPoint</Application>
  <PresentationFormat>Apresentação na tela (16:9)</PresentationFormat>
  <Paragraphs>56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Big Shoulders Text SemiBold</vt:lpstr>
      <vt:lpstr>Aptos Black</vt:lpstr>
      <vt:lpstr>Big Shoulders Text ExtraBold</vt:lpstr>
      <vt:lpstr>Arial</vt:lpstr>
      <vt:lpstr>Hind</vt:lpstr>
      <vt:lpstr>Abadi Extra Light</vt:lpstr>
      <vt:lpstr>Montserrat</vt:lpstr>
      <vt:lpstr>Flag of Nigeria Minitheme by Slidesgo</vt:lpstr>
      <vt:lpstr>Sistema de Gestão Documental da  CIPA – Fatec Jahu</vt:lpstr>
      <vt:lpstr>CIPA</vt:lpstr>
      <vt:lpstr>Objetivos da CIPA</vt:lpstr>
      <vt:lpstr>Problemática</vt:lpstr>
      <vt:lpstr>Objetivos do Projeto</vt:lpstr>
      <vt:lpstr>Requisitos Funcionais</vt:lpstr>
      <vt:lpstr>Requisitos Não Funcionais</vt:lpstr>
      <vt:lpstr>Diagramas de Caso de Uso</vt:lpstr>
      <vt:lpstr>Logotipo</vt:lpstr>
      <vt:lpstr>Paleta de Cores</vt:lpstr>
      <vt:lpstr>Aplicação</vt:lpstr>
      <vt:lpstr>Considerações Finais</vt:lpstr>
      <vt:lpstr>REFERÊNCIAS BIBLIOGRÁFICAS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Avell</dc:creator>
  <cp:lastModifiedBy>EVELYN NATALY APARECIDA CASSINOTTE</cp:lastModifiedBy>
  <cp:revision>6</cp:revision>
  <dcterms:modified xsi:type="dcterms:W3CDTF">2025-06-24T13:28:32Z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0x010100667875B5D9706F4CAC5C151BCEDCD420</vt:lpwstr>
  </property>
</Properties>
</file>