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14"/>
  </p:notesMasterIdLst>
  <p:sldIdLst>
    <p:sldId id="256" r:id="rId3"/>
    <p:sldId id="262" r:id="rId4"/>
    <p:sldId id="264" r:id="rId5"/>
    <p:sldId id="266" r:id="rId6"/>
    <p:sldId id="272" r:id="rId7"/>
    <p:sldId id="273" r:id="rId8"/>
    <p:sldId id="271" r:id="rId9"/>
    <p:sldId id="259" r:id="rId10"/>
    <p:sldId id="267" r:id="rId11"/>
    <p:sldId id="270" r:id="rId12"/>
    <p:sldId id="261" r:id="rId13"/>
  </p:sldIdLst>
  <p:sldSz cx="9144000" cy="5143500" type="screen16x9"/>
  <p:notesSz cx="6858000" cy="9144000"/>
  <p:embeddedFontLst>
    <p:embeddedFont>
      <p:font typeface="Candara" panose="020E0502030303020204" pitchFamily="34" charset="0"/>
      <p:regular r:id="rId15"/>
      <p:bold r:id="rId16"/>
      <p:italic r:id="rId17"/>
      <p:boldItalic r:id="rId18"/>
    </p:embeddedFont>
    <p:embeddedFont>
      <p:font typeface="Consolas" panose="020B0609020204030204" pitchFamily="49" charset="0"/>
      <p:regular r:id="rId19"/>
      <p:bold r:id="rId20"/>
      <p:italic r:id="rId21"/>
      <p:boldItalic r:id="rId22"/>
    </p:embeddedFont>
    <p:embeddedFont>
      <p:font typeface="Fira Sans Extra Condensed" panose="020B0604020202020204" charset="0"/>
      <p:regular r:id="rId23"/>
      <p:bold r:id="rId24"/>
      <p:italic r:id="rId25"/>
      <p:boldItalic r:id="rId26"/>
    </p:embeddedFont>
    <p:embeddedFont>
      <p:font typeface="Lato" panose="020B0604020202020204" charset="0"/>
      <p:regular r:id="rId27"/>
      <p:bold r:id="rId28"/>
      <p:italic r:id="rId29"/>
      <p:boldItalic r:id="rId30"/>
    </p:embeddedFont>
    <p:embeddedFont>
      <p:font typeface="Lato Black" panose="020B0604020202020204" charset="0"/>
      <p:bold r:id="rId31"/>
      <p:boldItalic r:id="rId32"/>
    </p:embeddedFont>
    <p:embeddedFont>
      <p:font typeface="Robot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2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5343" autoAdjust="0"/>
  </p:normalViewPr>
  <p:slideViewPr>
    <p:cSldViewPr snapToGrid="0">
      <p:cViewPr varScale="1">
        <p:scale>
          <a:sx n="102" d="100"/>
          <a:sy n="102" d="100"/>
        </p:scale>
        <p:origin x="91" y="3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Authorities from where our system will be implemented.</a:t>
            </a:r>
          </a:p>
        </p:txBody>
      </p:sp>
    </p:spTree>
    <p:extLst>
      <p:ext uri="{BB962C8B-B14F-4D97-AF65-F5344CB8AC3E}">
        <p14:creationId xmlns:p14="http://schemas.microsoft.com/office/powerpoint/2010/main" val="379290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latin typeface="Lato" panose="020B0604020202020204" charset="0"/>
              </a:rPr>
              <a:t>Data transmission </a:t>
            </a:r>
            <a:r>
              <a:rPr lang="en-US" sz="1100" b="1" dirty="0">
                <a:latin typeface="Lato" panose="020B0604020202020204" charset="0"/>
              </a:rPr>
              <a:t>– </a:t>
            </a:r>
            <a:r>
              <a:rPr lang="en-US" sz="1100" dirty="0">
                <a:latin typeface="Lato" panose="020B0604020202020204" charset="0"/>
              </a:rPr>
              <a:t>The system will have reliable communication capabilities such as Wi-Fi and cellular connectivity to transmit the collected data to  </a:t>
            </a:r>
            <a:r>
              <a:rPr lang="en-US" sz="1100" dirty="0" err="1">
                <a:latin typeface="Lato" panose="020B0604020202020204" charset="0"/>
              </a:rPr>
              <a:t>Chitetezo</a:t>
            </a:r>
            <a:r>
              <a:rPr lang="en-US" sz="1100" dirty="0">
                <a:latin typeface="Lato" panose="020B0604020202020204" charset="0"/>
              </a:rPr>
              <a:t> Dashboard, </a:t>
            </a:r>
            <a:r>
              <a:rPr lang="en-US" sz="1100" dirty="0" err="1">
                <a:latin typeface="Lato" panose="020B0604020202020204" charset="0"/>
              </a:rPr>
              <a:t>Thingspeak</a:t>
            </a:r>
            <a:r>
              <a:rPr lang="en-US" sz="1100" dirty="0">
                <a:latin typeface="Lato" panose="020B0604020202020204" charset="0"/>
              </a:rPr>
              <a:t>, and </a:t>
            </a:r>
            <a:r>
              <a:rPr lang="en-US" sz="1100" dirty="0" err="1">
                <a:latin typeface="Lato" panose="020B0604020202020204" charset="0"/>
              </a:rPr>
              <a:t>Chitetezo</a:t>
            </a:r>
            <a:r>
              <a:rPr lang="en-US" sz="1100" dirty="0">
                <a:latin typeface="Lato" panose="020B0604020202020204" charset="0"/>
              </a:rPr>
              <a:t> Mobile App.</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latin typeface="Lato" panose="020B0604020202020204" charset="0"/>
              </a:rPr>
              <a:t>Data analysis and visualization -</a:t>
            </a:r>
            <a:r>
              <a:rPr lang="en-US" sz="1100" b="1" dirty="0">
                <a:latin typeface="Lato" panose="020B0604020202020204" charset="0"/>
              </a:rPr>
              <a:t> </a:t>
            </a:r>
            <a:r>
              <a:rPr lang="en-US" sz="1100" dirty="0">
                <a:solidFill>
                  <a:schemeClr val="tx1"/>
                </a:solidFill>
                <a:latin typeface="Lato" panose="020B0604020202020204" charset="0"/>
              </a:rPr>
              <a:t>The system will be able to analyze the data collected from the sensors and provide visual representations of air quality measurements, such as graphs, charts, or maps.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latin typeface="Lato" panose="020B0604020202020204" charset="0"/>
              </a:rPr>
              <a:t>Data exporting </a:t>
            </a:r>
            <a:r>
              <a:rPr lang="en-US" sz="1100" b="1" dirty="0">
                <a:latin typeface="Lato" panose="020B0604020202020204" charset="0"/>
              </a:rPr>
              <a:t>– </a:t>
            </a:r>
            <a:r>
              <a:rPr lang="en-US" sz="1100" dirty="0">
                <a:latin typeface="Lato" panose="020B0604020202020204" charset="0"/>
              </a:rPr>
              <a:t>The system will export air quality information in various formats such as CSV  files for further analysis.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t>Data </a:t>
            </a:r>
            <a:r>
              <a:rPr lang="en-US" sz="1100" b="1" dirty="0">
                <a:latin typeface="Lato" panose="020B0604020202020204" charset="0"/>
              </a:rPr>
              <a:t>storage</a:t>
            </a:r>
            <a:r>
              <a:rPr lang="en-US" b="1" dirty="0"/>
              <a:t> and retrieval -</a:t>
            </a:r>
            <a:r>
              <a:rPr lang="en-US" sz="1100" dirty="0">
                <a:solidFill>
                  <a:schemeClr val="tx1"/>
                </a:solidFill>
                <a:latin typeface="Lato" panose="020B0604020202020204" charset="0"/>
              </a:rPr>
              <a:t>The system will store a sample of the data collected in a database which can be used for future analysis or to generate reports</a:t>
            </a:r>
            <a:r>
              <a:rPr lang="en-US" sz="1100" dirty="0">
                <a:latin typeface="Lato" panose="020B0604020202020204" charset="0"/>
              </a:rPr>
              <a: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dirty="0">
                <a:latin typeface="Lato" panose="020B0604020202020204" charset="0"/>
              </a:rPr>
              <a:t>Low power consumption </a:t>
            </a:r>
            <a:r>
              <a:rPr lang="en-US" sz="1100" dirty="0">
                <a:latin typeface="Lato" panose="020B0604020202020204" charset="0"/>
              </a:rPr>
              <a:t>- The system will be designed to consume low power to reduce the cost of operation and minimize the environmental impact</a:t>
            </a:r>
            <a:r>
              <a:rPr lang="en-US" dirty="0"/>
              <a: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latin typeface="Lato" panose="020B060402020202020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dirty="0">
              <a:solidFill>
                <a:schemeClr val="tx1"/>
              </a:solidFill>
              <a:latin typeface="Lato" panose="020B0604020202020204" charset="0"/>
            </a:endParaRPr>
          </a:p>
          <a:p>
            <a:endParaRPr lang="en-US" dirty="0"/>
          </a:p>
        </p:txBody>
      </p:sp>
    </p:spTree>
    <p:extLst>
      <p:ext uri="{BB962C8B-B14F-4D97-AF65-F5344CB8AC3E}">
        <p14:creationId xmlns:p14="http://schemas.microsoft.com/office/powerpoint/2010/main" val="3504227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Reliability: The system should be reliable, with a high degree of uptime and minimal downtime. It should be designed in a way that minimizes the risk of failure or errors.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Accuracy: The system should provide accurate readings of air quality parameters to ensure that the data collected is reliable and can be used for further analysis.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Scalability: The system should be scalable, with the ability to handle increasing volumes of data and additional sensors as the need arises.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Security: The system should be secure, with measures in place to prevent unauthorized access or data breaches. This could include measures such as encryption, authentication, and access controls.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mj-lt"/>
              <a:buAutoNum type="arabicPeriod"/>
              <a:tabLst/>
              <a:defRPr/>
            </a:pPr>
            <a:r>
              <a:rPr lang="en-US" sz="1100" b="0" i="0" u="none" strike="noStrike" cap="none" dirty="0">
                <a:solidFill>
                  <a:srgbClr val="000000"/>
                </a:solidFill>
                <a:effectLst/>
                <a:latin typeface="Arial"/>
                <a:ea typeface="Arial"/>
                <a:cs typeface="Arial"/>
                <a:sym typeface="Arial"/>
              </a:rPr>
              <a:t>Timeliness</a:t>
            </a:r>
            <a:r>
              <a:rPr lang="en-US" sz="1100" b="0" i="0" u="none" strike="noStrike" cap="none" baseline="0" dirty="0">
                <a:solidFill>
                  <a:srgbClr val="000000"/>
                </a:solidFill>
                <a:effectLst/>
                <a:latin typeface="Arial"/>
                <a:ea typeface="Arial"/>
                <a:cs typeface="Arial"/>
                <a:sym typeface="Arial"/>
              </a:rPr>
              <a:t> :</a:t>
            </a:r>
            <a:r>
              <a:rPr lang="en-US" sz="1100" b="0" i="0" u="none" strike="noStrike" cap="none" dirty="0">
                <a:solidFill>
                  <a:srgbClr val="000000"/>
                </a:solidFill>
                <a:effectLst/>
                <a:latin typeface="Arial"/>
                <a:ea typeface="Arial"/>
                <a:cs typeface="Arial"/>
                <a:sym typeface="Arial"/>
              </a:rPr>
              <a:t>The system must be able to capture and report air quality data in real-time, as air quality conditions can change quickly and affect human health and the environment.</a:t>
            </a:r>
          </a:p>
          <a:p>
            <a:pPr>
              <a:buFont typeface="+mj-lt"/>
              <a:buAutoNum type="arabicPeriod"/>
            </a:pPr>
            <a:endParaRPr lang="en-GB" dirty="0"/>
          </a:p>
        </p:txBody>
      </p:sp>
    </p:spTree>
    <p:extLst>
      <p:ext uri="{BB962C8B-B14F-4D97-AF65-F5344CB8AC3E}">
        <p14:creationId xmlns:p14="http://schemas.microsoft.com/office/powerpoint/2010/main" val="3686389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b838f92c2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b838f92c2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Raspberry Pi uses python</a:t>
            </a:r>
          </a:p>
          <a:p>
            <a:r>
              <a:rPr lang="en-US" dirty="0"/>
              <a:t>We are using Arduino as a converter; Arduino uses C</a:t>
            </a:r>
          </a:p>
          <a:p>
            <a:r>
              <a:rPr lang="en-US" dirty="0"/>
              <a:t>JavaScript for socket programming</a:t>
            </a:r>
          </a:p>
          <a:p>
            <a:r>
              <a:rPr lang="en-US" dirty="0"/>
              <a:t>Dart for developing our mobile app</a:t>
            </a:r>
          </a:p>
        </p:txBody>
      </p:sp>
    </p:spTree>
    <p:extLst>
      <p:ext uri="{BB962C8B-B14F-4D97-AF65-F5344CB8AC3E}">
        <p14:creationId xmlns:p14="http://schemas.microsoft.com/office/powerpoint/2010/main" val="1412257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HOW IT WORKS</a:t>
            </a:r>
          </a:p>
          <a:p>
            <a:r>
              <a:rPr lang="en-US" b="1" dirty="0"/>
              <a:t> </a:t>
            </a:r>
            <a:r>
              <a:rPr lang="en-US" dirty="0"/>
              <a:t>Our system monitors the level of air quality of the harmful gases by using gas sensors to collect real-time</a:t>
            </a:r>
          </a:p>
          <a:p>
            <a:r>
              <a:rPr lang="en-US" dirty="0"/>
              <a:t> indoor air quality data and send it to an ADC converter and then to Raspberry Pi. The SI unit of data is parts per million (ppm).</a:t>
            </a:r>
          </a:p>
          <a:p>
            <a:r>
              <a:rPr lang="en-US" dirty="0"/>
              <a:t>The Raspberry Pi sends the real-time to our mobile app, website(dashboard), and also </a:t>
            </a:r>
            <a:r>
              <a:rPr lang="en-US" dirty="0" err="1"/>
              <a:t>Thingspeaks</a:t>
            </a:r>
            <a:r>
              <a:rPr lang="en-US" dirty="0"/>
              <a:t> (IoT platform).</a:t>
            </a:r>
          </a:p>
          <a:p>
            <a:r>
              <a:rPr lang="en-US" dirty="0"/>
              <a:t>The real-time data is also being stored in our database in the Raspberry Pi for future use.</a:t>
            </a:r>
          </a:p>
          <a:p>
            <a:r>
              <a:rPr lang="en-US" dirty="0"/>
              <a:t>The dashboard displays the real-time data on a line graph and also some of the widgets including the gauge, indicator, and decimal.</a:t>
            </a:r>
          </a:p>
          <a:p>
            <a:r>
              <a:rPr lang="en-US" dirty="0"/>
              <a:t>These sensors measure the level of air quality of harmful gases in the atmosphere.</a:t>
            </a:r>
          </a:p>
          <a:p>
            <a:pPr marL="158750" indent="0">
              <a:buNone/>
            </a:pPr>
            <a:endParaRPr lang="en-US" b="1" dirty="0"/>
          </a:p>
        </p:txBody>
      </p:sp>
    </p:spTree>
    <p:extLst>
      <p:ext uri="{BB962C8B-B14F-4D97-AF65-F5344CB8AC3E}">
        <p14:creationId xmlns:p14="http://schemas.microsoft.com/office/powerpoint/2010/main" val="361835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c5e23a84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c5e23a8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00" y="1343200"/>
            <a:ext cx="4424700" cy="2587500"/>
          </a:xfrm>
          <a:prstGeom prst="rect">
            <a:avLst/>
          </a:prstGeom>
        </p:spPr>
        <p:txBody>
          <a:bodyPr spcFirstLastPara="1" wrap="square" lIns="91425" tIns="91425" rIns="91425" bIns="91425" anchor="ctr" anchorCtr="0">
            <a:normAutofit/>
          </a:bodyPr>
          <a:lstStyle>
            <a:lvl1pPr lvl="0">
              <a:spcBef>
                <a:spcPts val="0"/>
              </a:spcBef>
              <a:spcAft>
                <a:spcPts val="0"/>
              </a:spcAft>
              <a:buSzPts val="5200"/>
              <a:buNone/>
              <a:defRPr sz="56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00" y="3930814"/>
            <a:ext cx="4114800" cy="4764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118762"/>
            <a:ext cx="9141714" cy="2385698"/>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7" name="Rectangle 6"/>
          <p:cNvSpPr/>
          <p:nvPr userDrawn="1"/>
        </p:nvSpPr>
        <p:spPr bwMode="black">
          <a:xfrm>
            <a:off x="0" y="2306782"/>
            <a:ext cx="9141714" cy="1979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p:cNvSpPr>
            <a:spLocks noGrp="1"/>
          </p:cNvSpPr>
          <p:nvPr>
            <p:ph type="ctrTitle"/>
          </p:nvPr>
        </p:nvSpPr>
        <p:spPr bwMode="white">
          <a:xfrm>
            <a:off x="800100" y="2374323"/>
            <a:ext cx="7543800" cy="1283278"/>
          </a:xfrm>
        </p:spPr>
        <p:txBody>
          <a:bodyPr anchor="b">
            <a:normAutofit/>
          </a:bodyPr>
          <a:lstStyle>
            <a:lvl1pPr algn="l">
              <a:lnSpc>
                <a:spcPct val="80000"/>
              </a:lnSpc>
              <a:defRPr sz="405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800100" y="3714750"/>
            <a:ext cx="7543800" cy="514350"/>
          </a:xfrm>
        </p:spPr>
        <p:txBody>
          <a:bodyPr>
            <a:normAutofit/>
          </a:bodyPr>
          <a:lstStyle>
            <a:lvl1pPr marL="0" indent="0" algn="l">
              <a:spcBef>
                <a:spcPts val="0"/>
              </a:spcBef>
              <a:buNone/>
              <a:defRPr sz="1500">
                <a:solidFill>
                  <a:schemeClr val="accent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59422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5/18/2023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764549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3000" y="1371600"/>
            <a:ext cx="6858000" cy="2057400"/>
          </a:xfrm>
        </p:spPr>
        <p:txBody>
          <a:bodyPr anchor="b">
            <a:normAutofit/>
          </a:bodyPr>
          <a:lstStyle>
            <a:lvl1pPr>
              <a:defRPr sz="405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143000" y="3442098"/>
            <a:ext cx="6858000" cy="1129903"/>
          </a:xfrm>
        </p:spPr>
        <p:txBody>
          <a:bodyPr>
            <a:normAutofit/>
          </a:bodyPr>
          <a:lstStyle>
            <a:lvl1pPr marL="0" indent="0">
              <a:spcBef>
                <a:spcPts val="0"/>
              </a:spcBef>
              <a:buNone/>
              <a:defRPr sz="1500">
                <a:solidFill>
                  <a:schemeClr val="accent1"/>
                </a:solidFill>
                <a:latin typeface="+mj-lt"/>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Edit Master text styles</a:t>
            </a:r>
          </a:p>
        </p:txBody>
      </p:sp>
    </p:spTree>
    <p:extLst>
      <p:ext uri="{BB962C8B-B14F-4D97-AF65-F5344CB8AC3E}">
        <p14:creationId xmlns:p14="http://schemas.microsoft.com/office/powerpoint/2010/main" val="3084595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369219"/>
            <a:ext cx="3257550" cy="320278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43450" y="1369219"/>
            <a:ext cx="3257550" cy="320278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011270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5286" y="1371600"/>
            <a:ext cx="3257550" cy="51435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45286" y="1885950"/>
            <a:ext cx="3257550" cy="268605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45736" y="1371600"/>
            <a:ext cx="3257550" cy="514350"/>
          </a:xfrm>
        </p:spPr>
        <p:txBody>
          <a:bodyPr anchor="ctr">
            <a:normAutofit/>
          </a:bodyPr>
          <a:lstStyle>
            <a:lvl1pPr marL="0" indent="0">
              <a:spcBef>
                <a:spcPts val="0"/>
              </a:spcBef>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45736" y="1885950"/>
            <a:ext cx="3257550" cy="2686051"/>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5/18/2023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10159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5/18/2023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53869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5/18/2023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5043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1941" y="1200150"/>
            <a:ext cx="2341960" cy="1371600"/>
          </a:xfrm>
        </p:spPr>
        <p:txBody>
          <a:bodyPr anchor="b">
            <a:normAutofit/>
          </a:bodyPr>
          <a:lstStyle>
            <a:lvl1pPr>
              <a:defRPr sz="2550"/>
            </a:lvl1pPr>
          </a:lstStyle>
          <a:p>
            <a:r>
              <a:rPr lang="en-US"/>
              <a:t>Click to edit Master title style</a:t>
            </a:r>
            <a:endParaRPr lang="en-US" dirty="0"/>
          </a:p>
        </p:txBody>
      </p:sp>
      <p:sp>
        <p:nvSpPr>
          <p:cNvPr id="3" name="Content Placeholder 2"/>
          <p:cNvSpPr>
            <a:spLocks noGrp="1"/>
          </p:cNvSpPr>
          <p:nvPr>
            <p:ph idx="1"/>
          </p:nvPr>
        </p:nvSpPr>
        <p:spPr>
          <a:xfrm>
            <a:off x="570309" y="571500"/>
            <a:ext cx="4800600" cy="40005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00780" y="2571750"/>
            <a:ext cx="2343121" cy="13716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84887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8464" y="1200150"/>
            <a:ext cx="2345436" cy="1371600"/>
          </a:xfrm>
        </p:spPr>
        <p:txBody>
          <a:bodyPr anchor="b">
            <a:normAutofit/>
          </a:bodyPr>
          <a:lstStyle>
            <a:lvl1pPr>
              <a:defRPr sz="2550"/>
            </a:lvl1pPr>
          </a:lstStyle>
          <a:p>
            <a:r>
              <a:rPr lang="en-US"/>
              <a:t>Click to edit Master title style</a:t>
            </a:r>
          </a:p>
        </p:txBody>
      </p:sp>
      <p:sp>
        <p:nvSpPr>
          <p:cNvPr id="3" name="Picture Placeholder 2"/>
          <p:cNvSpPr>
            <a:spLocks noGrp="1"/>
          </p:cNvSpPr>
          <p:nvPr>
            <p:ph type="pic" idx="1"/>
          </p:nvPr>
        </p:nvSpPr>
        <p:spPr>
          <a:xfrm>
            <a:off x="585938" y="582930"/>
            <a:ext cx="4800600" cy="3977640"/>
          </a:xfrm>
        </p:spPr>
        <p:txBody>
          <a:bodyPr tIns="457200">
            <a:normAutofit/>
          </a:bodyPr>
          <a:lstStyle>
            <a:lvl1pPr marL="0" indent="0" algn="ctr">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5998464" y="2571750"/>
            <a:ext cx="2345436" cy="1371600"/>
          </a:xfrm>
        </p:spPr>
        <p:txBody>
          <a:bodyPr/>
          <a:lstStyle>
            <a:lvl1pPr marL="0" indent="0">
              <a:spcBef>
                <a:spcPts val="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483068" y="480060"/>
            <a:ext cx="5006340" cy="418338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5/18/2023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20706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590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42900"/>
            <a:ext cx="1457325" cy="42291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342900"/>
            <a:ext cx="5286375" cy="42291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5/18/2023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70693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342900"/>
            <a:ext cx="6858000" cy="85725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3000" y="1371600"/>
            <a:ext cx="6858000" cy="3200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143000" y="4772025"/>
            <a:ext cx="5161165" cy="192882"/>
          </a:xfrm>
          <a:prstGeom prst="rect">
            <a:avLst/>
          </a:prstGeom>
        </p:spPr>
        <p:txBody>
          <a:bodyPr vert="horz" lIns="91440" tIns="45720" rIns="91440" bIns="45720" rtlCol="0" anchor="ctr"/>
          <a:lstStyle>
            <a:lvl1pPr algn="l">
              <a:defRPr sz="825">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6457950" y="4772025"/>
            <a:ext cx="742950" cy="192882"/>
          </a:xfrm>
          <a:prstGeom prst="rect">
            <a:avLst/>
          </a:prstGeom>
        </p:spPr>
        <p:txBody>
          <a:bodyPr vert="horz" lIns="91440" tIns="45720" rIns="91440" bIns="45720" rtlCol="0" anchor="ctr"/>
          <a:lstStyle>
            <a:lvl1pPr algn="r">
              <a:defRPr sz="825">
                <a:solidFill>
                  <a:schemeClr val="tx1">
                    <a:lumMod val="85000"/>
                  </a:schemeClr>
                </a:solidFill>
              </a:defRPr>
            </a:lvl1pPr>
          </a:lstStyle>
          <a:p>
            <a:fld id="{37CC0096-1860-4642-9CD2-0079EA5E7CD1}" type="datetimeFigureOut">
              <a:rPr lang="en-US" smtClean="0"/>
              <a:pPr/>
              <a:t>5/18/2023</a:t>
            </a:fld>
            <a:endParaRPr lang="en-US"/>
          </a:p>
        </p:txBody>
      </p:sp>
      <p:sp>
        <p:nvSpPr>
          <p:cNvPr id="6" name="Slide Number Placeholder 5"/>
          <p:cNvSpPr>
            <a:spLocks noGrp="1"/>
          </p:cNvSpPr>
          <p:nvPr>
            <p:ph type="sldNum" sz="quarter" idx="4"/>
          </p:nvPr>
        </p:nvSpPr>
        <p:spPr>
          <a:xfrm>
            <a:off x="7372350" y="4772025"/>
            <a:ext cx="628650" cy="192882"/>
          </a:xfrm>
          <a:prstGeom prst="rect">
            <a:avLst/>
          </a:prstGeom>
        </p:spPr>
        <p:txBody>
          <a:bodyPr vert="horz" lIns="91440" tIns="45720" rIns="91440" bIns="45720" rtlCol="0" anchor="ctr"/>
          <a:lstStyle>
            <a:lvl1pPr algn="r">
              <a:defRPr sz="825">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6572858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55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itchFamily="34" charset="0"/>
        <a:buChar char="•"/>
        <a:defRPr sz="1500" kern="1200">
          <a:solidFill>
            <a:schemeClr val="tx1">
              <a:lumMod val="85000"/>
            </a:schemeClr>
          </a:solidFill>
          <a:latin typeface="+mn-lt"/>
          <a:ea typeface="+mn-ea"/>
          <a:cs typeface="+mn-cs"/>
        </a:defRPr>
      </a:lvl1pPr>
      <a:lvl2pPr marL="445770" indent="-171450" algn="l" defTabSz="685800" rtl="0" eaLnBrk="1" latinLnBrk="0" hangingPunct="1">
        <a:lnSpc>
          <a:spcPct val="90000"/>
        </a:lnSpc>
        <a:spcBef>
          <a:spcPts val="750"/>
        </a:spcBef>
        <a:buClr>
          <a:schemeClr val="accent1"/>
        </a:buClr>
        <a:buFont typeface="Arial" pitchFamily="34" charset="0"/>
        <a:buChar char="•"/>
        <a:defRPr sz="1350" kern="1200">
          <a:solidFill>
            <a:schemeClr val="tx1">
              <a:lumMod val="85000"/>
            </a:schemeClr>
          </a:solidFill>
          <a:latin typeface="+mn-lt"/>
          <a:ea typeface="+mn-ea"/>
          <a:cs typeface="+mn-cs"/>
        </a:defRPr>
      </a:lvl2pPr>
      <a:lvl3pPr marL="685800" indent="-171450" algn="l" defTabSz="685800" rtl="0" eaLnBrk="1" latinLnBrk="0" hangingPunct="1">
        <a:lnSpc>
          <a:spcPct val="90000"/>
        </a:lnSpc>
        <a:spcBef>
          <a:spcPts val="600"/>
        </a:spcBef>
        <a:buClr>
          <a:schemeClr val="accent1"/>
        </a:buClr>
        <a:buFont typeface="Arial" pitchFamily="34" charset="0"/>
        <a:buChar char="•"/>
        <a:defRPr sz="1200" kern="1200">
          <a:solidFill>
            <a:schemeClr val="tx1">
              <a:lumMod val="85000"/>
            </a:schemeClr>
          </a:solidFill>
          <a:latin typeface="+mn-lt"/>
          <a:ea typeface="+mn-ea"/>
          <a:cs typeface="+mn-cs"/>
        </a:defRPr>
      </a:lvl3pPr>
      <a:lvl4pPr marL="9258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lumMod val="85000"/>
            </a:schemeClr>
          </a:solidFill>
          <a:latin typeface="+mn-lt"/>
          <a:ea typeface="+mn-ea"/>
          <a:cs typeface="+mn-cs"/>
        </a:defRPr>
      </a:lvl4pPr>
      <a:lvl5pPr marL="113157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lumMod val="85000"/>
            </a:schemeClr>
          </a:solidFill>
          <a:latin typeface="+mn-lt"/>
          <a:ea typeface="+mn-ea"/>
          <a:cs typeface="+mn-cs"/>
        </a:defRPr>
      </a:lvl5pPr>
      <a:lvl6pPr marL="133731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6pPr>
      <a:lvl7pPr marL="154305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7pPr>
      <a:lvl8pPr marL="174879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8pPr>
      <a:lvl9pPr marL="1954530" indent="-171450" algn="l" defTabSz="685800" rtl="0" eaLnBrk="1" latinLnBrk="0" hangingPunct="1">
        <a:lnSpc>
          <a:spcPct val="90000"/>
        </a:lnSpc>
        <a:spcBef>
          <a:spcPts val="600"/>
        </a:spcBef>
        <a:buClr>
          <a:schemeClr val="accent1"/>
        </a:buClr>
        <a:buFont typeface="Arial" pitchFamily="34" charset="0"/>
        <a:buChar char="•"/>
        <a:defRPr sz="1050" kern="120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134390" y="523305"/>
            <a:ext cx="5615519" cy="488372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Lato Black"/>
                <a:ea typeface="Lato Black"/>
                <a:cs typeface="Lato Black"/>
                <a:sym typeface="Lato Black"/>
              </a:rPr>
              <a:t>CHITETEZO</a:t>
            </a:r>
            <a:r>
              <a:rPr lang="en" sz="2800" dirty="0">
                <a:latin typeface="Lato Black"/>
                <a:ea typeface="Lato Black"/>
                <a:cs typeface="Lato Black"/>
                <a:sym typeface="Lato Black"/>
              </a:rPr>
              <a:t> IoT-BASED AIR POLLUTION MONITORING SYSTEM - </a:t>
            </a:r>
            <a:r>
              <a:rPr lang="en-US" sz="2800" dirty="0">
                <a:latin typeface="Lato Black"/>
                <a:ea typeface="Lato Black"/>
                <a:cs typeface="Lato Black"/>
                <a:sym typeface="Lato Black"/>
              </a:rPr>
              <a:t>using Raspberry Pi 3</a:t>
            </a:r>
            <a:endParaRPr sz="2800" dirty="0">
              <a:latin typeface="Lato Black"/>
              <a:ea typeface="Lato Black"/>
              <a:cs typeface="Lato Black"/>
              <a:sym typeface="Lato Black"/>
            </a:endParaRPr>
          </a:p>
        </p:txBody>
      </p:sp>
      <p:grpSp>
        <p:nvGrpSpPr>
          <p:cNvPr id="44" name="Google Shape;44;p13"/>
          <p:cNvGrpSpPr/>
          <p:nvPr/>
        </p:nvGrpSpPr>
        <p:grpSpPr>
          <a:xfrm>
            <a:off x="1122218" y="125"/>
            <a:ext cx="8021782" cy="5143375"/>
            <a:chOff x="1624775" y="0"/>
            <a:chExt cx="7519725" cy="5143375"/>
          </a:xfrm>
        </p:grpSpPr>
        <p:sp>
          <p:nvSpPr>
            <p:cNvPr id="45" name="Google Shape;45;p13"/>
            <p:cNvSpPr/>
            <p:nvPr/>
          </p:nvSpPr>
          <p:spPr>
            <a:xfrm>
              <a:off x="7806110" y="3104507"/>
              <a:ext cx="135331" cy="451722"/>
            </a:xfrm>
            <a:custGeom>
              <a:avLst/>
              <a:gdLst/>
              <a:ahLst/>
              <a:cxnLst/>
              <a:rect l="l" t="t" r="r" b="b"/>
              <a:pathLst>
                <a:path w="3849" h="11298" extrusionOk="0">
                  <a:moveTo>
                    <a:pt x="1" y="1"/>
                  </a:moveTo>
                  <a:lnTo>
                    <a:pt x="1" y="11298"/>
                  </a:lnTo>
                  <a:lnTo>
                    <a:pt x="3848" y="11298"/>
                  </a:lnTo>
                  <a:lnTo>
                    <a:pt x="38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3"/>
            <p:cNvSpPr/>
            <p:nvPr/>
          </p:nvSpPr>
          <p:spPr>
            <a:xfrm>
              <a:off x="8101816" y="3164715"/>
              <a:ext cx="134944" cy="391495"/>
            </a:xfrm>
            <a:custGeom>
              <a:avLst/>
              <a:gdLst/>
              <a:ahLst/>
              <a:cxnLst/>
              <a:rect l="l" t="t" r="r" b="b"/>
              <a:pathLst>
                <a:path w="3838" h="9589" extrusionOk="0">
                  <a:moveTo>
                    <a:pt x="1" y="1"/>
                  </a:moveTo>
                  <a:lnTo>
                    <a:pt x="1" y="9589"/>
                  </a:lnTo>
                  <a:lnTo>
                    <a:pt x="3838" y="9589"/>
                  </a:lnTo>
                  <a:lnTo>
                    <a:pt x="38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5888361" y="4291296"/>
              <a:ext cx="581013" cy="195370"/>
            </a:xfrm>
            <a:custGeom>
              <a:avLst/>
              <a:gdLst/>
              <a:ahLst/>
              <a:cxnLst/>
              <a:rect l="l" t="t" r="r" b="b"/>
              <a:pathLst>
                <a:path w="16526" h="5557" extrusionOk="0">
                  <a:moveTo>
                    <a:pt x="5700" y="1"/>
                  </a:moveTo>
                  <a:lnTo>
                    <a:pt x="1" y="5557"/>
                  </a:lnTo>
                  <a:lnTo>
                    <a:pt x="16526" y="5557"/>
                  </a:lnTo>
                  <a:lnTo>
                    <a:pt x="1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6469325" y="4291296"/>
              <a:ext cx="580696" cy="195370"/>
            </a:xfrm>
            <a:custGeom>
              <a:avLst/>
              <a:gdLst/>
              <a:ahLst/>
              <a:cxnLst/>
              <a:rect l="l" t="t" r="r" b="b"/>
              <a:pathLst>
                <a:path w="16517" h="5557" extrusionOk="0">
                  <a:moveTo>
                    <a:pt x="5690" y="1"/>
                  </a:moveTo>
                  <a:lnTo>
                    <a:pt x="1" y="5557"/>
                  </a:lnTo>
                  <a:lnTo>
                    <a:pt x="16516" y="5557"/>
                  </a:lnTo>
                  <a:lnTo>
                    <a:pt x="165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6814693" y="4019314"/>
              <a:ext cx="89981" cy="231651"/>
            </a:xfrm>
            <a:custGeom>
              <a:avLst/>
              <a:gdLst/>
              <a:ahLst/>
              <a:cxnLst/>
              <a:rect l="l" t="t" r="r" b="b"/>
              <a:pathLst>
                <a:path w="2559" h="6172" extrusionOk="0">
                  <a:moveTo>
                    <a:pt x="0" y="1"/>
                  </a:moveTo>
                  <a:lnTo>
                    <a:pt x="0" y="6171"/>
                  </a:lnTo>
                  <a:lnTo>
                    <a:pt x="2558" y="6171"/>
                  </a:lnTo>
                  <a:lnTo>
                    <a:pt x="25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7170110" y="3590984"/>
              <a:ext cx="1482557" cy="895686"/>
            </a:xfrm>
            <a:custGeom>
              <a:avLst/>
              <a:gdLst/>
              <a:ahLst/>
              <a:cxnLst/>
              <a:rect l="l" t="t" r="r" b="b"/>
              <a:pathLst>
                <a:path w="42169" h="24211" extrusionOk="0">
                  <a:moveTo>
                    <a:pt x="1" y="1"/>
                  </a:moveTo>
                  <a:lnTo>
                    <a:pt x="1" y="24211"/>
                  </a:lnTo>
                  <a:lnTo>
                    <a:pt x="42169" y="24211"/>
                  </a:lnTo>
                  <a:lnTo>
                    <a:pt x="421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7070117" y="3501676"/>
              <a:ext cx="1682568" cy="133845"/>
            </a:xfrm>
            <a:custGeom>
              <a:avLst/>
              <a:gdLst/>
              <a:ahLst/>
              <a:cxnLst/>
              <a:rect l="l" t="t" r="r" b="b"/>
              <a:pathLst>
                <a:path w="47858" h="3807" extrusionOk="0">
                  <a:moveTo>
                    <a:pt x="0" y="1"/>
                  </a:moveTo>
                  <a:lnTo>
                    <a:pt x="0" y="3807"/>
                  </a:lnTo>
                  <a:lnTo>
                    <a:pt x="47857" y="3807"/>
                  </a:lnTo>
                  <a:lnTo>
                    <a:pt x="478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7437047" y="3720035"/>
              <a:ext cx="144286" cy="244661"/>
            </a:xfrm>
            <a:custGeom>
              <a:avLst/>
              <a:gdLst/>
              <a:ahLst/>
              <a:cxnLst/>
              <a:rect l="l" t="t" r="r" b="b"/>
              <a:pathLst>
                <a:path w="4104" h="6959" extrusionOk="0">
                  <a:moveTo>
                    <a:pt x="0" y="1"/>
                  </a:moveTo>
                  <a:lnTo>
                    <a:pt x="0" y="6959"/>
                  </a:lnTo>
                  <a:lnTo>
                    <a:pt x="4103" y="6959"/>
                  </a:lnTo>
                  <a:lnTo>
                    <a:pt x="41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7859383" y="3720035"/>
              <a:ext cx="143900" cy="244661"/>
            </a:xfrm>
            <a:custGeom>
              <a:avLst/>
              <a:gdLst/>
              <a:ahLst/>
              <a:cxnLst/>
              <a:rect l="l" t="t" r="r" b="b"/>
              <a:pathLst>
                <a:path w="4093" h="6959" extrusionOk="0">
                  <a:moveTo>
                    <a:pt x="0" y="1"/>
                  </a:moveTo>
                  <a:lnTo>
                    <a:pt x="0" y="6959"/>
                  </a:lnTo>
                  <a:lnTo>
                    <a:pt x="4093" y="6959"/>
                  </a:lnTo>
                  <a:lnTo>
                    <a:pt x="4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8294306" y="3720035"/>
              <a:ext cx="144286" cy="244661"/>
            </a:xfrm>
            <a:custGeom>
              <a:avLst/>
              <a:gdLst/>
              <a:ahLst/>
              <a:cxnLst/>
              <a:rect l="l" t="t" r="r" b="b"/>
              <a:pathLst>
                <a:path w="4104" h="6959" extrusionOk="0">
                  <a:moveTo>
                    <a:pt x="0" y="1"/>
                  </a:moveTo>
                  <a:lnTo>
                    <a:pt x="0" y="6959"/>
                  </a:lnTo>
                  <a:lnTo>
                    <a:pt x="4103" y="6959"/>
                  </a:lnTo>
                  <a:lnTo>
                    <a:pt x="41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624775" y="0"/>
              <a:ext cx="7519416" cy="3164702"/>
            </a:xfrm>
            <a:custGeom>
              <a:avLst/>
              <a:gdLst/>
              <a:ahLst/>
              <a:cxnLst/>
              <a:rect l="l" t="t" r="r" b="b"/>
              <a:pathLst>
                <a:path w="213878" h="90015" extrusionOk="0">
                  <a:moveTo>
                    <a:pt x="215" y="0"/>
                  </a:moveTo>
                  <a:lnTo>
                    <a:pt x="174" y="297"/>
                  </a:lnTo>
                  <a:lnTo>
                    <a:pt x="123" y="604"/>
                  </a:lnTo>
                  <a:lnTo>
                    <a:pt x="92" y="911"/>
                  </a:lnTo>
                  <a:lnTo>
                    <a:pt x="61" y="1218"/>
                  </a:lnTo>
                  <a:lnTo>
                    <a:pt x="31" y="1525"/>
                  </a:lnTo>
                  <a:lnTo>
                    <a:pt x="10" y="1842"/>
                  </a:lnTo>
                  <a:lnTo>
                    <a:pt x="0" y="2159"/>
                  </a:lnTo>
                  <a:lnTo>
                    <a:pt x="0" y="2476"/>
                  </a:lnTo>
                  <a:lnTo>
                    <a:pt x="0" y="2834"/>
                  </a:lnTo>
                  <a:lnTo>
                    <a:pt x="20" y="3203"/>
                  </a:lnTo>
                  <a:lnTo>
                    <a:pt x="41" y="3571"/>
                  </a:lnTo>
                  <a:lnTo>
                    <a:pt x="72" y="3929"/>
                  </a:lnTo>
                  <a:lnTo>
                    <a:pt x="113" y="4287"/>
                  </a:lnTo>
                  <a:lnTo>
                    <a:pt x="164" y="4635"/>
                  </a:lnTo>
                  <a:lnTo>
                    <a:pt x="225" y="4993"/>
                  </a:lnTo>
                  <a:lnTo>
                    <a:pt x="287" y="5341"/>
                  </a:lnTo>
                  <a:lnTo>
                    <a:pt x="368" y="5689"/>
                  </a:lnTo>
                  <a:lnTo>
                    <a:pt x="450" y="6027"/>
                  </a:lnTo>
                  <a:lnTo>
                    <a:pt x="542" y="6375"/>
                  </a:lnTo>
                  <a:lnTo>
                    <a:pt x="645" y="6702"/>
                  </a:lnTo>
                  <a:lnTo>
                    <a:pt x="747" y="7040"/>
                  </a:lnTo>
                  <a:lnTo>
                    <a:pt x="860" y="7367"/>
                  </a:lnTo>
                  <a:lnTo>
                    <a:pt x="993" y="7695"/>
                  </a:lnTo>
                  <a:lnTo>
                    <a:pt x="1115" y="8012"/>
                  </a:lnTo>
                  <a:lnTo>
                    <a:pt x="1259" y="8329"/>
                  </a:lnTo>
                  <a:lnTo>
                    <a:pt x="1402" y="8646"/>
                  </a:lnTo>
                  <a:lnTo>
                    <a:pt x="1555" y="8953"/>
                  </a:lnTo>
                  <a:lnTo>
                    <a:pt x="1719" y="9260"/>
                  </a:lnTo>
                  <a:lnTo>
                    <a:pt x="1883" y="9557"/>
                  </a:lnTo>
                  <a:lnTo>
                    <a:pt x="2067" y="9854"/>
                  </a:lnTo>
                  <a:lnTo>
                    <a:pt x="2241" y="10151"/>
                  </a:lnTo>
                  <a:lnTo>
                    <a:pt x="2435" y="10437"/>
                  </a:lnTo>
                  <a:lnTo>
                    <a:pt x="2630" y="10713"/>
                  </a:lnTo>
                  <a:lnTo>
                    <a:pt x="2834" y="10990"/>
                  </a:lnTo>
                  <a:lnTo>
                    <a:pt x="3039" y="11266"/>
                  </a:lnTo>
                  <a:lnTo>
                    <a:pt x="3254" y="11532"/>
                  </a:lnTo>
                  <a:lnTo>
                    <a:pt x="3469" y="11788"/>
                  </a:lnTo>
                  <a:lnTo>
                    <a:pt x="3704" y="12044"/>
                  </a:lnTo>
                  <a:lnTo>
                    <a:pt x="3929" y="12299"/>
                  </a:lnTo>
                  <a:lnTo>
                    <a:pt x="4175" y="12545"/>
                  </a:lnTo>
                  <a:lnTo>
                    <a:pt x="4420" y="12780"/>
                  </a:lnTo>
                  <a:lnTo>
                    <a:pt x="4666" y="13016"/>
                  </a:lnTo>
                  <a:lnTo>
                    <a:pt x="4922" y="13241"/>
                  </a:lnTo>
                  <a:lnTo>
                    <a:pt x="5178" y="13456"/>
                  </a:lnTo>
                  <a:lnTo>
                    <a:pt x="5454" y="13671"/>
                  </a:lnTo>
                  <a:lnTo>
                    <a:pt x="5720" y="13885"/>
                  </a:lnTo>
                  <a:lnTo>
                    <a:pt x="5996" y="14090"/>
                  </a:lnTo>
                  <a:lnTo>
                    <a:pt x="6283" y="14284"/>
                  </a:lnTo>
                  <a:lnTo>
                    <a:pt x="6569" y="14469"/>
                  </a:lnTo>
                  <a:lnTo>
                    <a:pt x="6856" y="14653"/>
                  </a:lnTo>
                  <a:lnTo>
                    <a:pt x="7152" y="14827"/>
                  </a:lnTo>
                  <a:lnTo>
                    <a:pt x="7449" y="14991"/>
                  </a:lnTo>
                  <a:lnTo>
                    <a:pt x="7756" y="15154"/>
                  </a:lnTo>
                  <a:lnTo>
                    <a:pt x="8063" y="15308"/>
                  </a:lnTo>
                  <a:lnTo>
                    <a:pt x="8380" y="15451"/>
                  </a:lnTo>
                  <a:lnTo>
                    <a:pt x="8698" y="15594"/>
                  </a:lnTo>
                  <a:lnTo>
                    <a:pt x="9015" y="15727"/>
                  </a:lnTo>
                  <a:lnTo>
                    <a:pt x="9342" y="15850"/>
                  </a:lnTo>
                  <a:lnTo>
                    <a:pt x="9670" y="15963"/>
                  </a:lnTo>
                  <a:lnTo>
                    <a:pt x="10007" y="16075"/>
                  </a:lnTo>
                  <a:lnTo>
                    <a:pt x="10345" y="16167"/>
                  </a:lnTo>
                  <a:lnTo>
                    <a:pt x="10683" y="16259"/>
                  </a:lnTo>
                  <a:lnTo>
                    <a:pt x="11020" y="16351"/>
                  </a:lnTo>
                  <a:lnTo>
                    <a:pt x="11368" y="16423"/>
                  </a:lnTo>
                  <a:lnTo>
                    <a:pt x="11716" y="16495"/>
                  </a:lnTo>
                  <a:lnTo>
                    <a:pt x="12074" y="16546"/>
                  </a:lnTo>
                  <a:lnTo>
                    <a:pt x="12432" y="16597"/>
                  </a:lnTo>
                  <a:lnTo>
                    <a:pt x="12780" y="16638"/>
                  </a:lnTo>
                  <a:lnTo>
                    <a:pt x="13149" y="16669"/>
                  </a:lnTo>
                  <a:lnTo>
                    <a:pt x="13507" y="16689"/>
                  </a:lnTo>
                  <a:lnTo>
                    <a:pt x="13875" y="16710"/>
                  </a:lnTo>
                  <a:lnTo>
                    <a:pt x="14244" y="16710"/>
                  </a:lnTo>
                  <a:lnTo>
                    <a:pt x="14755" y="16699"/>
                  </a:lnTo>
                  <a:lnTo>
                    <a:pt x="15257" y="16679"/>
                  </a:lnTo>
                  <a:lnTo>
                    <a:pt x="15768" y="16628"/>
                  </a:lnTo>
                  <a:lnTo>
                    <a:pt x="16259" y="16566"/>
                  </a:lnTo>
                  <a:lnTo>
                    <a:pt x="16750" y="16495"/>
                  </a:lnTo>
                  <a:lnTo>
                    <a:pt x="17242" y="16392"/>
                  </a:lnTo>
                  <a:lnTo>
                    <a:pt x="17723" y="16280"/>
                  </a:lnTo>
                  <a:lnTo>
                    <a:pt x="18193" y="16157"/>
                  </a:lnTo>
                  <a:lnTo>
                    <a:pt x="18664" y="16014"/>
                  </a:lnTo>
                  <a:lnTo>
                    <a:pt x="19124" y="15850"/>
                  </a:lnTo>
                  <a:lnTo>
                    <a:pt x="19575" y="15676"/>
                  </a:lnTo>
                  <a:lnTo>
                    <a:pt x="20025" y="15492"/>
                  </a:lnTo>
                  <a:lnTo>
                    <a:pt x="20455" y="15287"/>
                  </a:lnTo>
                  <a:lnTo>
                    <a:pt x="20884" y="15062"/>
                  </a:lnTo>
                  <a:lnTo>
                    <a:pt x="21304" y="14837"/>
                  </a:lnTo>
                  <a:lnTo>
                    <a:pt x="21723" y="14591"/>
                  </a:lnTo>
                  <a:lnTo>
                    <a:pt x="21805" y="15042"/>
                  </a:lnTo>
                  <a:lnTo>
                    <a:pt x="21897" y="15492"/>
                  </a:lnTo>
                  <a:lnTo>
                    <a:pt x="21989" y="15952"/>
                  </a:lnTo>
                  <a:lnTo>
                    <a:pt x="22092" y="16413"/>
                  </a:lnTo>
                  <a:lnTo>
                    <a:pt x="22215" y="16873"/>
                  </a:lnTo>
                  <a:lnTo>
                    <a:pt x="22327" y="17334"/>
                  </a:lnTo>
                  <a:lnTo>
                    <a:pt x="22460" y="17794"/>
                  </a:lnTo>
                  <a:lnTo>
                    <a:pt x="22593" y="18255"/>
                  </a:lnTo>
                  <a:lnTo>
                    <a:pt x="22747" y="18715"/>
                  </a:lnTo>
                  <a:lnTo>
                    <a:pt x="22900" y="19186"/>
                  </a:lnTo>
                  <a:lnTo>
                    <a:pt x="23064" y="19646"/>
                  </a:lnTo>
                  <a:lnTo>
                    <a:pt x="23238" y="20117"/>
                  </a:lnTo>
                  <a:lnTo>
                    <a:pt x="23422" y="20577"/>
                  </a:lnTo>
                  <a:lnTo>
                    <a:pt x="23616" y="21038"/>
                  </a:lnTo>
                  <a:lnTo>
                    <a:pt x="23811" y="21509"/>
                  </a:lnTo>
                  <a:lnTo>
                    <a:pt x="24026" y="21969"/>
                  </a:lnTo>
                  <a:lnTo>
                    <a:pt x="24251" y="22429"/>
                  </a:lnTo>
                  <a:lnTo>
                    <a:pt x="24486" y="22890"/>
                  </a:lnTo>
                  <a:lnTo>
                    <a:pt x="24732" y="23350"/>
                  </a:lnTo>
                  <a:lnTo>
                    <a:pt x="24988" y="23801"/>
                  </a:lnTo>
                  <a:lnTo>
                    <a:pt x="25254" y="24261"/>
                  </a:lnTo>
                  <a:lnTo>
                    <a:pt x="25530" y="24711"/>
                  </a:lnTo>
                  <a:lnTo>
                    <a:pt x="25816" y="25162"/>
                  </a:lnTo>
                  <a:lnTo>
                    <a:pt x="26113" y="25602"/>
                  </a:lnTo>
                  <a:lnTo>
                    <a:pt x="26430" y="26052"/>
                  </a:lnTo>
                  <a:lnTo>
                    <a:pt x="26758" y="26492"/>
                  </a:lnTo>
                  <a:lnTo>
                    <a:pt x="27095" y="26922"/>
                  </a:lnTo>
                  <a:lnTo>
                    <a:pt x="27443" y="27362"/>
                  </a:lnTo>
                  <a:lnTo>
                    <a:pt x="27801" y="27791"/>
                  </a:lnTo>
                  <a:lnTo>
                    <a:pt x="28180" y="28211"/>
                  </a:lnTo>
                  <a:lnTo>
                    <a:pt x="28569" y="28641"/>
                  </a:lnTo>
                  <a:lnTo>
                    <a:pt x="28978" y="29050"/>
                  </a:lnTo>
                  <a:lnTo>
                    <a:pt x="29439" y="29510"/>
                  </a:lnTo>
                  <a:lnTo>
                    <a:pt x="29909" y="29961"/>
                  </a:lnTo>
                  <a:lnTo>
                    <a:pt x="30380" y="30380"/>
                  </a:lnTo>
                  <a:lnTo>
                    <a:pt x="30861" y="30789"/>
                  </a:lnTo>
                  <a:lnTo>
                    <a:pt x="31332" y="31178"/>
                  </a:lnTo>
                  <a:lnTo>
                    <a:pt x="31802" y="31547"/>
                  </a:lnTo>
                  <a:lnTo>
                    <a:pt x="32283" y="31905"/>
                  </a:lnTo>
                  <a:lnTo>
                    <a:pt x="32764" y="32232"/>
                  </a:lnTo>
                  <a:lnTo>
                    <a:pt x="33235" y="32560"/>
                  </a:lnTo>
                  <a:lnTo>
                    <a:pt x="33716" y="32856"/>
                  </a:lnTo>
                  <a:lnTo>
                    <a:pt x="34187" y="33153"/>
                  </a:lnTo>
                  <a:lnTo>
                    <a:pt x="34667" y="33419"/>
                  </a:lnTo>
                  <a:lnTo>
                    <a:pt x="35138" y="33675"/>
                  </a:lnTo>
                  <a:lnTo>
                    <a:pt x="35609" y="33921"/>
                  </a:lnTo>
                  <a:lnTo>
                    <a:pt x="36090" y="34156"/>
                  </a:lnTo>
                  <a:lnTo>
                    <a:pt x="36550" y="34371"/>
                  </a:lnTo>
                  <a:lnTo>
                    <a:pt x="37021" y="34565"/>
                  </a:lnTo>
                  <a:lnTo>
                    <a:pt x="37481" y="34760"/>
                  </a:lnTo>
                  <a:lnTo>
                    <a:pt x="37942" y="34934"/>
                  </a:lnTo>
                  <a:lnTo>
                    <a:pt x="38402" y="35097"/>
                  </a:lnTo>
                  <a:lnTo>
                    <a:pt x="38863" y="35251"/>
                  </a:lnTo>
                  <a:lnTo>
                    <a:pt x="39313" y="35394"/>
                  </a:lnTo>
                  <a:lnTo>
                    <a:pt x="39753" y="35517"/>
                  </a:lnTo>
                  <a:lnTo>
                    <a:pt x="40193" y="35640"/>
                  </a:lnTo>
                  <a:lnTo>
                    <a:pt x="40633" y="35752"/>
                  </a:lnTo>
                  <a:lnTo>
                    <a:pt x="41063" y="35844"/>
                  </a:lnTo>
                  <a:lnTo>
                    <a:pt x="41492" y="35936"/>
                  </a:lnTo>
                  <a:lnTo>
                    <a:pt x="41912" y="36018"/>
                  </a:lnTo>
                  <a:lnTo>
                    <a:pt x="42321" y="36080"/>
                  </a:lnTo>
                  <a:lnTo>
                    <a:pt x="42731" y="36141"/>
                  </a:lnTo>
                  <a:lnTo>
                    <a:pt x="43140" y="36202"/>
                  </a:lnTo>
                  <a:lnTo>
                    <a:pt x="43529" y="36243"/>
                  </a:lnTo>
                  <a:lnTo>
                    <a:pt x="43918" y="36284"/>
                  </a:lnTo>
                  <a:lnTo>
                    <a:pt x="44296" y="36315"/>
                  </a:lnTo>
                  <a:lnTo>
                    <a:pt x="45033" y="36356"/>
                  </a:lnTo>
                  <a:lnTo>
                    <a:pt x="45729" y="36376"/>
                  </a:lnTo>
                  <a:lnTo>
                    <a:pt x="46394" y="36376"/>
                  </a:lnTo>
                  <a:lnTo>
                    <a:pt x="47018" y="36366"/>
                  </a:lnTo>
                  <a:lnTo>
                    <a:pt x="47611" y="36335"/>
                  </a:lnTo>
                  <a:lnTo>
                    <a:pt x="48144" y="36284"/>
                  </a:lnTo>
                  <a:lnTo>
                    <a:pt x="48645" y="36233"/>
                  </a:lnTo>
                  <a:lnTo>
                    <a:pt x="49085" y="36182"/>
                  </a:lnTo>
                  <a:lnTo>
                    <a:pt x="49484" y="36120"/>
                  </a:lnTo>
                  <a:lnTo>
                    <a:pt x="49822" y="36059"/>
                  </a:lnTo>
                  <a:lnTo>
                    <a:pt x="50098" y="36008"/>
                  </a:lnTo>
                  <a:lnTo>
                    <a:pt x="50487" y="35926"/>
                  </a:lnTo>
                  <a:lnTo>
                    <a:pt x="50620" y="35885"/>
                  </a:lnTo>
                  <a:lnTo>
                    <a:pt x="50620" y="36008"/>
                  </a:lnTo>
                  <a:lnTo>
                    <a:pt x="50630" y="36346"/>
                  </a:lnTo>
                  <a:lnTo>
                    <a:pt x="50640" y="36591"/>
                  </a:lnTo>
                  <a:lnTo>
                    <a:pt x="50661" y="36878"/>
                  </a:lnTo>
                  <a:lnTo>
                    <a:pt x="50691" y="37226"/>
                  </a:lnTo>
                  <a:lnTo>
                    <a:pt x="50743" y="37604"/>
                  </a:lnTo>
                  <a:lnTo>
                    <a:pt x="50814" y="38034"/>
                  </a:lnTo>
                  <a:lnTo>
                    <a:pt x="50896" y="38494"/>
                  </a:lnTo>
                  <a:lnTo>
                    <a:pt x="51019" y="38996"/>
                  </a:lnTo>
                  <a:lnTo>
                    <a:pt x="51152" y="39538"/>
                  </a:lnTo>
                  <a:lnTo>
                    <a:pt x="51326" y="40101"/>
                  </a:lnTo>
                  <a:lnTo>
                    <a:pt x="51520" y="40705"/>
                  </a:lnTo>
                  <a:lnTo>
                    <a:pt x="51633" y="41012"/>
                  </a:lnTo>
                  <a:lnTo>
                    <a:pt x="51756" y="41329"/>
                  </a:lnTo>
                  <a:lnTo>
                    <a:pt x="51889" y="41656"/>
                  </a:lnTo>
                  <a:lnTo>
                    <a:pt x="52032" y="41984"/>
                  </a:lnTo>
                  <a:lnTo>
                    <a:pt x="52185" y="42321"/>
                  </a:lnTo>
                  <a:lnTo>
                    <a:pt x="52349" y="42659"/>
                  </a:lnTo>
                  <a:lnTo>
                    <a:pt x="52513" y="43007"/>
                  </a:lnTo>
                  <a:lnTo>
                    <a:pt x="52697" y="43365"/>
                  </a:lnTo>
                  <a:lnTo>
                    <a:pt x="52891" y="43723"/>
                  </a:lnTo>
                  <a:lnTo>
                    <a:pt x="53106" y="44081"/>
                  </a:lnTo>
                  <a:lnTo>
                    <a:pt x="53321" y="44450"/>
                  </a:lnTo>
                  <a:lnTo>
                    <a:pt x="53556" y="44818"/>
                  </a:lnTo>
                  <a:lnTo>
                    <a:pt x="53802" y="45186"/>
                  </a:lnTo>
                  <a:lnTo>
                    <a:pt x="54058" y="45565"/>
                  </a:lnTo>
                  <a:lnTo>
                    <a:pt x="54324" y="45944"/>
                  </a:lnTo>
                  <a:lnTo>
                    <a:pt x="54610" y="46322"/>
                  </a:lnTo>
                  <a:lnTo>
                    <a:pt x="54907" y="46711"/>
                  </a:lnTo>
                  <a:lnTo>
                    <a:pt x="55224" y="47100"/>
                  </a:lnTo>
                  <a:lnTo>
                    <a:pt x="55552" y="47489"/>
                  </a:lnTo>
                  <a:lnTo>
                    <a:pt x="55889" y="47878"/>
                  </a:lnTo>
                  <a:lnTo>
                    <a:pt x="56248" y="48266"/>
                  </a:lnTo>
                  <a:lnTo>
                    <a:pt x="56626" y="48665"/>
                  </a:lnTo>
                  <a:lnTo>
                    <a:pt x="57015" y="49054"/>
                  </a:lnTo>
                  <a:lnTo>
                    <a:pt x="57424" y="49453"/>
                  </a:lnTo>
                  <a:lnTo>
                    <a:pt x="57854" y="49842"/>
                  </a:lnTo>
                  <a:lnTo>
                    <a:pt x="58294" y="50241"/>
                  </a:lnTo>
                  <a:lnTo>
                    <a:pt x="58755" y="50630"/>
                  </a:lnTo>
                  <a:lnTo>
                    <a:pt x="59225" y="51029"/>
                  </a:lnTo>
                  <a:lnTo>
                    <a:pt x="59727" y="51418"/>
                  </a:lnTo>
                  <a:lnTo>
                    <a:pt x="60238" y="51807"/>
                  </a:lnTo>
                  <a:lnTo>
                    <a:pt x="60770" y="52206"/>
                  </a:lnTo>
                  <a:lnTo>
                    <a:pt x="61323" y="52595"/>
                  </a:lnTo>
                  <a:lnTo>
                    <a:pt x="61896" y="52973"/>
                  </a:lnTo>
                  <a:lnTo>
                    <a:pt x="62479" y="53362"/>
                  </a:lnTo>
                  <a:lnTo>
                    <a:pt x="63093" y="53741"/>
                  </a:lnTo>
                  <a:lnTo>
                    <a:pt x="63728" y="54119"/>
                  </a:lnTo>
                  <a:lnTo>
                    <a:pt x="64157" y="54365"/>
                  </a:lnTo>
                  <a:lnTo>
                    <a:pt x="64597" y="54600"/>
                  </a:lnTo>
                  <a:lnTo>
                    <a:pt x="65027" y="54825"/>
                  </a:lnTo>
                  <a:lnTo>
                    <a:pt x="65477" y="55050"/>
                  </a:lnTo>
                  <a:lnTo>
                    <a:pt x="65917" y="55255"/>
                  </a:lnTo>
                  <a:lnTo>
                    <a:pt x="66367" y="55450"/>
                  </a:lnTo>
                  <a:lnTo>
                    <a:pt x="66818" y="55634"/>
                  </a:lnTo>
                  <a:lnTo>
                    <a:pt x="67278" y="55808"/>
                  </a:lnTo>
                  <a:lnTo>
                    <a:pt x="67728" y="55982"/>
                  </a:lnTo>
                  <a:lnTo>
                    <a:pt x="68189" y="56135"/>
                  </a:lnTo>
                  <a:lnTo>
                    <a:pt x="68660" y="56289"/>
                  </a:lnTo>
                  <a:lnTo>
                    <a:pt x="69120" y="56432"/>
                  </a:lnTo>
                  <a:lnTo>
                    <a:pt x="69591" y="56565"/>
                  </a:lnTo>
                  <a:lnTo>
                    <a:pt x="70061" y="56688"/>
                  </a:lnTo>
                  <a:lnTo>
                    <a:pt x="70542" y="56800"/>
                  </a:lnTo>
                  <a:lnTo>
                    <a:pt x="71013" y="56903"/>
                  </a:lnTo>
                  <a:lnTo>
                    <a:pt x="71494" y="57005"/>
                  </a:lnTo>
                  <a:lnTo>
                    <a:pt x="71975" y="57087"/>
                  </a:lnTo>
                  <a:lnTo>
                    <a:pt x="72456" y="57169"/>
                  </a:lnTo>
                  <a:lnTo>
                    <a:pt x="72947" y="57240"/>
                  </a:lnTo>
                  <a:lnTo>
                    <a:pt x="73428" y="57312"/>
                  </a:lnTo>
                  <a:lnTo>
                    <a:pt x="73919" y="57363"/>
                  </a:lnTo>
                  <a:lnTo>
                    <a:pt x="74400" y="57414"/>
                  </a:lnTo>
                  <a:lnTo>
                    <a:pt x="74891" y="57455"/>
                  </a:lnTo>
                  <a:lnTo>
                    <a:pt x="75382" y="57486"/>
                  </a:lnTo>
                  <a:lnTo>
                    <a:pt x="75873" y="57517"/>
                  </a:lnTo>
                  <a:lnTo>
                    <a:pt x="76365" y="57537"/>
                  </a:lnTo>
                  <a:lnTo>
                    <a:pt x="76856" y="57547"/>
                  </a:lnTo>
                  <a:lnTo>
                    <a:pt x="77848" y="57547"/>
                  </a:lnTo>
                  <a:lnTo>
                    <a:pt x="78339" y="57537"/>
                  </a:lnTo>
                  <a:lnTo>
                    <a:pt x="78831" y="57517"/>
                  </a:lnTo>
                  <a:lnTo>
                    <a:pt x="79322" y="57496"/>
                  </a:lnTo>
                  <a:lnTo>
                    <a:pt x="79823" y="57465"/>
                  </a:lnTo>
                  <a:lnTo>
                    <a:pt x="80314" y="57435"/>
                  </a:lnTo>
                  <a:lnTo>
                    <a:pt x="80805" y="57394"/>
                  </a:lnTo>
                  <a:lnTo>
                    <a:pt x="81788" y="57291"/>
                  </a:lnTo>
                  <a:lnTo>
                    <a:pt x="82770" y="57158"/>
                  </a:lnTo>
                  <a:lnTo>
                    <a:pt x="83752" y="57015"/>
                  </a:lnTo>
                  <a:lnTo>
                    <a:pt x="84724" y="56841"/>
                  </a:lnTo>
                  <a:lnTo>
                    <a:pt x="85686" y="56647"/>
                  </a:lnTo>
                  <a:lnTo>
                    <a:pt x="86648" y="56442"/>
                  </a:lnTo>
                  <a:lnTo>
                    <a:pt x="87600" y="56207"/>
                  </a:lnTo>
                  <a:lnTo>
                    <a:pt x="88541" y="55961"/>
                  </a:lnTo>
                  <a:lnTo>
                    <a:pt x="89462" y="55685"/>
                  </a:lnTo>
                  <a:lnTo>
                    <a:pt x="90383" y="55409"/>
                  </a:lnTo>
                  <a:lnTo>
                    <a:pt x="91294" y="55102"/>
                  </a:lnTo>
                  <a:lnTo>
                    <a:pt x="92184" y="54795"/>
                  </a:lnTo>
                  <a:lnTo>
                    <a:pt x="93064" y="54467"/>
                  </a:lnTo>
                  <a:lnTo>
                    <a:pt x="93923" y="54119"/>
                  </a:lnTo>
                  <a:lnTo>
                    <a:pt x="93944" y="54293"/>
                  </a:lnTo>
                  <a:lnTo>
                    <a:pt x="93975" y="54488"/>
                  </a:lnTo>
                  <a:lnTo>
                    <a:pt x="94015" y="54764"/>
                  </a:lnTo>
                  <a:lnTo>
                    <a:pt x="94087" y="55102"/>
                  </a:lnTo>
                  <a:lnTo>
                    <a:pt x="94169" y="55511"/>
                  </a:lnTo>
                  <a:lnTo>
                    <a:pt x="94282" y="55961"/>
                  </a:lnTo>
                  <a:lnTo>
                    <a:pt x="94425" y="56473"/>
                  </a:lnTo>
                  <a:lnTo>
                    <a:pt x="94599" y="57025"/>
                  </a:lnTo>
                  <a:lnTo>
                    <a:pt x="94803" y="57629"/>
                  </a:lnTo>
                  <a:lnTo>
                    <a:pt x="94916" y="57936"/>
                  </a:lnTo>
                  <a:lnTo>
                    <a:pt x="95049" y="58253"/>
                  </a:lnTo>
                  <a:lnTo>
                    <a:pt x="95182" y="58581"/>
                  </a:lnTo>
                  <a:lnTo>
                    <a:pt x="95335" y="58918"/>
                  </a:lnTo>
                  <a:lnTo>
                    <a:pt x="95489" y="59256"/>
                  </a:lnTo>
                  <a:lnTo>
                    <a:pt x="95663" y="59604"/>
                  </a:lnTo>
                  <a:lnTo>
                    <a:pt x="95847" y="59952"/>
                  </a:lnTo>
                  <a:lnTo>
                    <a:pt x="96031" y="60300"/>
                  </a:lnTo>
                  <a:lnTo>
                    <a:pt x="96246" y="60658"/>
                  </a:lnTo>
                  <a:lnTo>
                    <a:pt x="96461" y="61026"/>
                  </a:lnTo>
                  <a:lnTo>
                    <a:pt x="96696" y="61384"/>
                  </a:lnTo>
                  <a:lnTo>
                    <a:pt x="96942" y="61753"/>
                  </a:lnTo>
                  <a:lnTo>
                    <a:pt x="97198" y="62111"/>
                  </a:lnTo>
                  <a:lnTo>
                    <a:pt x="97474" y="62479"/>
                  </a:lnTo>
                  <a:lnTo>
                    <a:pt x="97761" y="62848"/>
                  </a:lnTo>
                  <a:lnTo>
                    <a:pt x="98057" y="63216"/>
                  </a:lnTo>
                  <a:lnTo>
                    <a:pt x="98374" y="63574"/>
                  </a:lnTo>
                  <a:lnTo>
                    <a:pt x="98712" y="63932"/>
                  </a:lnTo>
                  <a:lnTo>
                    <a:pt x="99060" y="64290"/>
                  </a:lnTo>
                  <a:lnTo>
                    <a:pt x="99428" y="64649"/>
                  </a:lnTo>
                  <a:lnTo>
                    <a:pt x="99817" y="64996"/>
                  </a:lnTo>
                  <a:lnTo>
                    <a:pt x="100216" y="65344"/>
                  </a:lnTo>
                  <a:lnTo>
                    <a:pt x="100636" y="65682"/>
                  </a:lnTo>
                  <a:lnTo>
                    <a:pt x="101066" y="66009"/>
                  </a:lnTo>
                  <a:lnTo>
                    <a:pt x="101526" y="66337"/>
                  </a:lnTo>
                  <a:lnTo>
                    <a:pt x="101997" y="66654"/>
                  </a:lnTo>
                  <a:lnTo>
                    <a:pt x="102488" y="66971"/>
                  </a:lnTo>
                  <a:lnTo>
                    <a:pt x="103000" y="67268"/>
                  </a:lnTo>
                  <a:lnTo>
                    <a:pt x="103532" y="67565"/>
                  </a:lnTo>
                  <a:lnTo>
                    <a:pt x="104084" y="67841"/>
                  </a:lnTo>
                  <a:lnTo>
                    <a:pt x="104657" y="68117"/>
                  </a:lnTo>
                  <a:lnTo>
                    <a:pt x="105251" y="68373"/>
                  </a:lnTo>
                  <a:lnTo>
                    <a:pt x="105865" y="68619"/>
                  </a:lnTo>
                  <a:lnTo>
                    <a:pt x="106509" y="68854"/>
                  </a:lnTo>
                  <a:lnTo>
                    <a:pt x="107164" y="69079"/>
                  </a:lnTo>
                  <a:lnTo>
                    <a:pt x="107850" y="69284"/>
                  </a:lnTo>
                  <a:lnTo>
                    <a:pt x="108545" y="69478"/>
                  </a:lnTo>
                  <a:lnTo>
                    <a:pt x="109282" y="69652"/>
                  </a:lnTo>
                  <a:lnTo>
                    <a:pt x="110029" y="69816"/>
                  </a:lnTo>
                  <a:lnTo>
                    <a:pt x="110807" y="69959"/>
                  </a:lnTo>
                  <a:lnTo>
                    <a:pt x="111605" y="70092"/>
                  </a:lnTo>
                  <a:lnTo>
                    <a:pt x="112424" y="70194"/>
                  </a:lnTo>
                  <a:lnTo>
                    <a:pt x="113273" y="70287"/>
                  </a:lnTo>
                  <a:lnTo>
                    <a:pt x="114153" y="70358"/>
                  </a:lnTo>
                  <a:lnTo>
                    <a:pt x="114798" y="70399"/>
                  </a:lnTo>
                  <a:lnTo>
                    <a:pt x="115432" y="70430"/>
                  </a:lnTo>
                  <a:lnTo>
                    <a:pt x="116056" y="70450"/>
                  </a:lnTo>
                  <a:lnTo>
                    <a:pt x="116670" y="70461"/>
                  </a:lnTo>
                  <a:lnTo>
                    <a:pt x="117264" y="70461"/>
                  </a:lnTo>
                  <a:lnTo>
                    <a:pt x="117837" y="70450"/>
                  </a:lnTo>
                  <a:lnTo>
                    <a:pt x="118410" y="70430"/>
                  </a:lnTo>
                  <a:lnTo>
                    <a:pt x="118962" y="70409"/>
                  </a:lnTo>
                  <a:lnTo>
                    <a:pt x="119504" y="70368"/>
                  </a:lnTo>
                  <a:lnTo>
                    <a:pt x="120026" y="70328"/>
                  </a:lnTo>
                  <a:lnTo>
                    <a:pt x="120548" y="70276"/>
                  </a:lnTo>
                  <a:lnTo>
                    <a:pt x="121050" y="70215"/>
                  </a:lnTo>
                  <a:lnTo>
                    <a:pt x="121541" y="70154"/>
                  </a:lnTo>
                  <a:lnTo>
                    <a:pt x="122011" y="70082"/>
                  </a:lnTo>
                  <a:lnTo>
                    <a:pt x="122482" y="70010"/>
                  </a:lnTo>
                  <a:lnTo>
                    <a:pt x="122932" y="69918"/>
                  </a:lnTo>
                  <a:lnTo>
                    <a:pt x="123372" y="69836"/>
                  </a:lnTo>
                  <a:lnTo>
                    <a:pt x="123802" y="69734"/>
                  </a:lnTo>
                  <a:lnTo>
                    <a:pt x="124222" y="69642"/>
                  </a:lnTo>
                  <a:lnTo>
                    <a:pt x="124621" y="69529"/>
                  </a:lnTo>
                  <a:lnTo>
                    <a:pt x="125020" y="69427"/>
                  </a:lnTo>
                  <a:lnTo>
                    <a:pt x="125398" y="69315"/>
                  </a:lnTo>
                  <a:lnTo>
                    <a:pt x="125767" y="69192"/>
                  </a:lnTo>
                  <a:lnTo>
                    <a:pt x="126125" y="69069"/>
                  </a:lnTo>
                  <a:lnTo>
                    <a:pt x="126473" y="68946"/>
                  </a:lnTo>
                  <a:lnTo>
                    <a:pt x="126810" y="68823"/>
                  </a:lnTo>
                  <a:lnTo>
                    <a:pt x="127138" y="68690"/>
                  </a:lnTo>
                  <a:lnTo>
                    <a:pt x="127455" y="68557"/>
                  </a:lnTo>
                  <a:lnTo>
                    <a:pt x="128048" y="68291"/>
                  </a:lnTo>
                  <a:lnTo>
                    <a:pt x="128601" y="68015"/>
                  </a:lnTo>
                  <a:lnTo>
                    <a:pt x="129113" y="67739"/>
                  </a:lnTo>
                  <a:lnTo>
                    <a:pt x="129594" y="67462"/>
                  </a:lnTo>
                  <a:lnTo>
                    <a:pt x="130023" y="67186"/>
                  </a:lnTo>
                  <a:lnTo>
                    <a:pt x="130422" y="66910"/>
                  </a:lnTo>
                  <a:lnTo>
                    <a:pt x="130781" y="66654"/>
                  </a:lnTo>
                  <a:lnTo>
                    <a:pt x="131108" y="66398"/>
                  </a:lnTo>
                  <a:lnTo>
                    <a:pt x="131394" y="66153"/>
                  </a:lnTo>
                  <a:lnTo>
                    <a:pt x="131650" y="65928"/>
                  </a:lnTo>
                  <a:lnTo>
                    <a:pt x="131865" y="65723"/>
                  </a:lnTo>
                  <a:lnTo>
                    <a:pt x="132060" y="65529"/>
                  </a:lnTo>
                  <a:lnTo>
                    <a:pt x="132213" y="65365"/>
                  </a:lnTo>
                  <a:lnTo>
                    <a:pt x="132336" y="65222"/>
                  </a:lnTo>
                  <a:lnTo>
                    <a:pt x="132500" y="65017"/>
                  </a:lnTo>
                  <a:lnTo>
                    <a:pt x="132551" y="64945"/>
                  </a:lnTo>
                  <a:lnTo>
                    <a:pt x="132592" y="65027"/>
                  </a:lnTo>
                  <a:lnTo>
                    <a:pt x="132694" y="65242"/>
                  </a:lnTo>
                  <a:lnTo>
                    <a:pt x="132878" y="65590"/>
                  </a:lnTo>
                  <a:lnTo>
                    <a:pt x="133144" y="66030"/>
                  </a:lnTo>
                  <a:lnTo>
                    <a:pt x="133308" y="66286"/>
                  </a:lnTo>
                  <a:lnTo>
                    <a:pt x="133492" y="66572"/>
                  </a:lnTo>
                  <a:lnTo>
                    <a:pt x="133697" y="66859"/>
                  </a:lnTo>
                  <a:lnTo>
                    <a:pt x="133932" y="67166"/>
                  </a:lnTo>
                  <a:lnTo>
                    <a:pt x="134178" y="67493"/>
                  </a:lnTo>
                  <a:lnTo>
                    <a:pt x="134454" y="67821"/>
                  </a:lnTo>
                  <a:lnTo>
                    <a:pt x="134751" y="68158"/>
                  </a:lnTo>
                  <a:lnTo>
                    <a:pt x="135068" y="68506"/>
                  </a:lnTo>
                  <a:lnTo>
                    <a:pt x="135416" y="68854"/>
                  </a:lnTo>
                  <a:lnTo>
                    <a:pt x="135784" y="69202"/>
                  </a:lnTo>
                  <a:lnTo>
                    <a:pt x="136173" y="69550"/>
                  </a:lnTo>
                  <a:lnTo>
                    <a:pt x="136593" y="69898"/>
                  </a:lnTo>
                  <a:lnTo>
                    <a:pt x="137043" y="70235"/>
                  </a:lnTo>
                  <a:lnTo>
                    <a:pt x="137513" y="70573"/>
                  </a:lnTo>
                  <a:lnTo>
                    <a:pt x="137759" y="70727"/>
                  </a:lnTo>
                  <a:lnTo>
                    <a:pt x="138015" y="70890"/>
                  </a:lnTo>
                  <a:lnTo>
                    <a:pt x="138271" y="71044"/>
                  </a:lnTo>
                  <a:lnTo>
                    <a:pt x="138537" y="71197"/>
                  </a:lnTo>
                  <a:lnTo>
                    <a:pt x="138813" y="71341"/>
                  </a:lnTo>
                  <a:lnTo>
                    <a:pt x="139089" y="71494"/>
                  </a:lnTo>
                  <a:lnTo>
                    <a:pt x="139376" y="71627"/>
                  </a:lnTo>
                  <a:lnTo>
                    <a:pt x="139673" y="71760"/>
                  </a:lnTo>
                  <a:lnTo>
                    <a:pt x="139979" y="71893"/>
                  </a:lnTo>
                  <a:lnTo>
                    <a:pt x="140286" y="72016"/>
                  </a:lnTo>
                  <a:lnTo>
                    <a:pt x="140604" y="72139"/>
                  </a:lnTo>
                  <a:lnTo>
                    <a:pt x="140921" y="72251"/>
                  </a:lnTo>
                  <a:lnTo>
                    <a:pt x="141259" y="72364"/>
                  </a:lnTo>
                  <a:lnTo>
                    <a:pt x="141596" y="72466"/>
                  </a:lnTo>
                  <a:lnTo>
                    <a:pt x="141934" y="72558"/>
                  </a:lnTo>
                  <a:lnTo>
                    <a:pt x="142292" y="72650"/>
                  </a:lnTo>
                  <a:lnTo>
                    <a:pt x="142650" y="72732"/>
                  </a:lnTo>
                  <a:lnTo>
                    <a:pt x="143019" y="72804"/>
                  </a:lnTo>
                  <a:lnTo>
                    <a:pt x="143397" y="72865"/>
                  </a:lnTo>
                  <a:lnTo>
                    <a:pt x="143776" y="72927"/>
                  </a:lnTo>
                  <a:lnTo>
                    <a:pt x="144165" y="72978"/>
                  </a:lnTo>
                  <a:lnTo>
                    <a:pt x="144543" y="73019"/>
                  </a:lnTo>
                  <a:lnTo>
                    <a:pt x="144912" y="73049"/>
                  </a:lnTo>
                  <a:lnTo>
                    <a:pt x="145270" y="73070"/>
                  </a:lnTo>
                  <a:lnTo>
                    <a:pt x="145628" y="73090"/>
                  </a:lnTo>
                  <a:lnTo>
                    <a:pt x="145965" y="73101"/>
                  </a:lnTo>
                  <a:lnTo>
                    <a:pt x="146313" y="73111"/>
                  </a:lnTo>
                  <a:lnTo>
                    <a:pt x="146641" y="73101"/>
                  </a:lnTo>
                  <a:lnTo>
                    <a:pt x="146968" y="73090"/>
                  </a:lnTo>
                  <a:lnTo>
                    <a:pt x="147285" y="73080"/>
                  </a:lnTo>
                  <a:lnTo>
                    <a:pt x="147603" y="73060"/>
                  </a:lnTo>
                  <a:lnTo>
                    <a:pt x="147899" y="73029"/>
                  </a:lnTo>
                  <a:lnTo>
                    <a:pt x="148196" y="72998"/>
                  </a:lnTo>
                  <a:lnTo>
                    <a:pt x="148493" y="72957"/>
                  </a:lnTo>
                  <a:lnTo>
                    <a:pt x="149056" y="72865"/>
                  </a:lnTo>
                  <a:lnTo>
                    <a:pt x="149588" y="72763"/>
                  </a:lnTo>
                  <a:lnTo>
                    <a:pt x="150089" y="72640"/>
                  </a:lnTo>
                  <a:lnTo>
                    <a:pt x="150570" y="72497"/>
                  </a:lnTo>
                  <a:lnTo>
                    <a:pt x="151030" y="72343"/>
                  </a:lnTo>
                  <a:lnTo>
                    <a:pt x="151460" y="72180"/>
                  </a:lnTo>
                  <a:lnTo>
                    <a:pt x="151859" y="72006"/>
                  </a:lnTo>
                  <a:lnTo>
                    <a:pt x="152248" y="71832"/>
                  </a:lnTo>
                  <a:lnTo>
                    <a:pt x="152596" y="71637"/>
                  </a:lnTo>
                  <a:lnTo>
                    <a:pt x="152934" y="71453"/>
                  </a:lnTo>
                  <a:lnTo>
                    <a:pt x="153230" y="71259"/>
                  </a:lnTo>
                  <a:lnTo>
                    <a:pt x="153517" y="71074"/>
                  </a:lnTo>
                  <a:lnTo>
                    <a:pt x="153783" y="70890"/>
                  </a:lnTo>
                  <a:lnTo>
                    <a:pt x="154018" y="70706"/>
                  </a:lnTo>
                  <a:lnTo>
                    <a:pt x="154233" y="70532"/>
                  </a:lnTo>
                  <a:lnTo>
                    <a:pt x="154428" y="70358"/>
                  </a:lnTo>
                  <a:lnTo>
                    <a:pt x="154591" y="70194"/>
                  </a:lnTo>
                  <a:lnTo>
                    <a:pt x="154878" y="69918"/>
                  </a:lnTo>
                  <a:lnTo>
                    <a:pt x="155072" y="69703"/>
                  </a:lnTo>
                  <a:lnTo>
                    <a:pt x="155185" y="69560"/>
                  </a:lnTo>
                  <a:lnTo>
                    <a:pt x="155226" y="69509"/>
                  </a:lnTo>
                  <a:lnTo>
                    <a:pt x="155246" y="69642"/>
                  </a:lnTo>
                  <a:lnTo>
                    <a:pt x="155318" y="70031"/>
                  </a:lnTo>
                  <a:lnTo>
                    <a:pt x="155379" y="70307"/>
                  </a:lnTo>
                  <a:lnTo>
                    <a:pt x="155461" y="70624"/>
                  </a:lnTo>
                  <a:lnTo>
                    <a:pt x="155563" y="70993"/>
                  </a:lnTo>
                  <a:lnTo>
                    <a:pt x="155686" y="71402"/>
                  </a:lnTo>
                  <a:lnTo>
                    <a:pt x="155840" y="71842"/>
                  </a:lnTo>
                  <a:lnTo>
                    <a:pt x="156014" y="72313"/>
                  </a:lnTo>
                  <a:lnTo>
                    <a:pt x="156218" y="72804"/>
                  </a:lnTo>
                  <a:lnTo>
                    <a:pt x="156454" y="73326"/>
                  </a:lnTo>
                  <a:lnTo>
                    <a:pt x="156720" y="73847"/>
                  </a:lnTo>
                  <a:lnTo>
                    <a:pt x="156863" y="74124"/>
                  </a:lnTo>
                  <a:lnTo>
                    <a:pt x="157016" y="74390"/>
                  </a:lnTo>
                  <a:lnTo>
                    <a:pt x="157180" y="74666"/>
                  </a:lnTo>
                  <a:lnTo>
                    <a:pt x="157354" y="74942"/>
                  </a:lnTo>
                  <a:lnTo>
                    <a:pt x="157538" y="75208"/>
                  </a:lnTo>
                  <a:lnTo>
                    <a:pt x="157722" y="75485"/>
                  </a:lnTo>
                  <a:lnTo>
                    <a:pt x="157927" y="75761"/>
                  </a:lnTo>
                  <a:lnTo>
                    <a:pt x="158142" y="76037"/>
                  </a:lnTo>
                  <a:lnTo>
                    <a:pt x="158357" y="76303"/>
                  </a:lnTo>
                  <a:lnTo>
                    <a:pt x="158592" y="76569"/>
                  </a:lnTo>
                  <a:lnTo>
                    <a:pt x="158828" y="76835"/>
                  </a:lnTo>
                  <a:lnTo>
                    <a:pt x="159083" y="77091"/>
                  </a:lnTo>
                  <a:lnTo>
                    <a:pt x="159349" y="77347"/>
                  </a:lnTo>
                  <a:lnTo>
                    <a:pt x="159626" y="77603"/>
                  </a:lnTo>
                  <a:lnTo>
                    <a:pt x="159912" y="77848"/>
                  </a:lnTo>
                  <a:lnTo>
                    <a:pt x="160209" y="78084"/>
                  </a:lnTo>
                  <a:lnTo>
                    <a:pt x="160526" y="78319"/>
                  </a:lnTo>
                  <a:lnTo>
                    <a:pt x="160843" y="78544"/>
                  </a:lnTo>
                  <a:lnTo>
                    <a:pt x="161181" y="78759"/>
                  </a:lnTo>
                  <a:lnTo>
                    <a:pt x="161529" y="78974"/>
                  </a:lnTo>
                  <a:lnTo>
                    <a:pt x="161897" y="79168"/>
                  </a:lnTo>
                  <a:lnTo>
                    <a:pt x="162276" y="79363"/>
                  </a:lnTo>
                  <a:lnTo>
                    <a:pt x="162665" y="79537"/>
                  </a:lnTo>
                  <a:lnTo>
                    <a:pt x="163064" y="79711"/>
                  </a:lnTo>
                  <a:lnTo>
                    <a:pt x="163483" y="79864"/>
                  </a:lnTo>
                  <a:lnTo>
                    <a:pt x="163913" y="80018"/>
                  </a:lnTo>
                  <a:lnTo>
                    <a:pt x="164353" y="80151"/>
                  </a:lnTo>
                  <a:lnTo>
                    <a:pt x="164814" y="80263"/>
                  </a:lnTo>
                  <a:lnTo>
                    <a:pt x="165294" y="80376"/>
                  </a:lnTo>
                  <a:lnTo>
                    <a:pt x="165786" y="80468"/>
                  </a:lnTo>
                  <a:lnTo>
                    <a:pt x="166287" y="80539"/>
                  </a:lnTo>
                  <a:lnTo>
                    <a:pt x="166809" y="80601"/>
                  </a:lnTo>
                  <a:lnTo>
                    <a:pt x="167341" y="80652"/>
                  </a:lnTo>
                  <a:lnTo>
                    <a:pt x="167894" y="80683"/>
                  </a:lnTo>
                  <a:lnTo>
                    <a:pt x="168467" y="80693"/>
                  </a:lnTo>
                  <a:lnTo>
                    <a:pt x="169050" y="80683"/>
                  </a:lnTo>
                  <a:lnTo>
                    <a:pt x="169653" y="80662"/>
                  </a:lnTo>
                  <a:lnTo>
                    <a:pt x="170267" y="80611"/>
                  </a:lnTo>
                  <a:lnTo>
                    <a:pt x="170257" y="80683"/>
                  </a:lnTo>
                  <a:lnTo>
                    <a:pt x="170237" y="80867"/>
                  </a:lnTo>
                  <a:lnTo>
                    <a:pt x="170206" y="81164"/>
                  </a:lnTo>
                  <a:lnTo>
                    <a:pt x="170196" y="81348"/>
                  </a:lnTo>
                  <a:lnTo>
                    <a:pt x="170186" y="81552"/>
                  </a:lnTo>
                  <a:lnTo>
                    <a:pt x="170186" y="81778"/>
                  </a:lnTo>
                  <a:lnTo>
                    <a:pt x="170196" y="82013"/>
                  </a:lnTo>
                  <a:lnTo>
                    <a:pt x="170206" y="82279"/>
                  </a:lnTo>
                  <a:lnTo>
                    <a:pt x="170237" y="82545"/>
                  </a:lnTo>
                  <a:lnTo>
                    <a:pt x="170278" y="82832"/>
                  </a:lnTo>
                  <a:lnTo>
                    <a:pt x="170339" y="83128"/>
                  </a:lnTo>
                  <a:lnTo>
                    <a:pt x="170411" y="83435"/>
                  </a:lnTo>
                  <a:lnTo>
                    <a:pt x="170503" y="83752"/>
                  </a:lnTo>
                  <a:lnTo>
                    <a:pt x="170615" y="84070"/>
                  </a:lnTo>
                  <a:lnTo>
                    <a:pt x="170748" y="84387"/>
                  </a:lnTo>
                  <a:lnTo>
                    <a:pt x="170902" y="84714"/>
                  </a:lnTo>
                  <a:lnTo>
                    <a:pt x="171086" y="85042"/>
                  </a:lnTo>
                  <a:lnTo>
                    <a:pt x="171188" y="85205"/>
                  </a:lnTo>
                  <a:lnTo>
                    <a:pt x="171291" y="85359"/>
                  </a:lnTo>
                  <a:lnTo>
                    <a:pt x="171403" y="85523"/>
                  </a:lnTo>
                  <a:lnTo>
                    <a:pt x="171526" y="85686"/>
                  </a:lnTo>
                  <a:lnTo>
                    <a:pt x="171659" y="85840"/>
                  </a:lnTo>
                  <a:lnTo>
                    <a:pt x="171792" y="85993"/>
                  </a:lnTo>
                  <a:lnTo>
                    <a:pt x="171946" y="86147"/>
                  </a:lnTo>
                  <a:lnTo>
                    <a:pt x="172099" y="86300"/>
                  </a:lnTo>
                  <a:lnTo>
                    <a:pt x="172253" y="86454"/>
                  </a:lnTo>
                  <a:lnTo>
                    <a:pt x="172426" y="86607"/>
                  </a:lnTo>
                  <a:lnTo>
                    <a:pt x="172600" y="86751"/>
                  </a:lnTo>
                  <a:lnTo>
                    <a:pt x="172795" y="86894"/>
                  </a:lnTo>
                  <a:lnTo>
                    <a:pt x="172989" y="87027"/>
                  </a:lnTo>
                  <a:lnTo>
                    <a:pt x="173194" y="87170"/>
                  </a:lnTo>
                  <a:lnTo>
                    <a:pt x="173409" y="87303"/>
                  </a:lnTo>
                  <a:lnTo>
                    <a:pt x="173644" y="87436"/>
                  </a:lnTo>
                  <a:lnTo>
                    <a:pt x="173879" y="87559"/>
                  </a:lnTo>
                  <a:lnTo>
                    <a:pt x="174125" y="87682"/>
                  </a:lnTo>
                  <a:lnTo>
                    <a:pt x="174381" y="87794"/>
                  </a:lnTo>
                  <a:lnTo>
                    <a:pt x="174647" y="87907"/>
                  </a:lnTo>
                  <a:lnTo>
                    <a:pt x="174923" y="88019"/>
                  </a:lnTo>
                  <a:lnTo>
                    <a:pt x="175210" y="88122"/>
                  </a:lnTo>
                  <a:lnTo>
                    <a:pt x="175517" y="88214"/>
                  </a:lnTo>
                  <a:lnTo>
                    <a:pt x="175824" y="88306"/>
                  </a:lnTo>
                  <a:lnTo>
                    <a:pt x="179743" y="88306"/>
                  </a:lnTo>
                  <a:lnTo>
                    <a:pt x="179937" y="88285"/>
                  </a:lnTo>
                  <a:lnTo>
                    <a:pt x="180070" y="88265"/>
                  </a:lnTo>
                  <a:lnTo>
                    <a:pt x="180224" y="88234"/>
                  </a:lnTo>
                  <a:lnTo>
                    <a:pt x="180387" y="88183"/>
                  </a:lnTo>
                  <a:lnTo>
                    <a:pt x="180561" y="88132"/>
                  </a:lnTo>
                  <a:lnTo>
                    <a:pt x="180745" y="88050"/>
                  </a:lnTo>
                  <a:lnTo>
                    <a:pt x="180940" y="87958"/>
                  </a:lnTo>
                  <a:lnTo>
                    <a:pt x="181124" y="87845"/>
                  </a:lnTo>
                  <a:lnTo>
                    <a:pt x="181318" y="87702"/>
                  </a:lnTo>
                  <a:lnTo>
                    <a:pt x="181411" y="87631"/>
                  </a:lnTo>
                  <a:lnTo>
                    <a:pt x="181492" y="87538"/>
                  </a:lnTo>
                  <a:lnTo>
                    <a:pt x="181584" y="87446"/>
                  </a:lnTo>
                  <a:lnTo>
                    <a:pt x="181666" y="87354"/>
                  </a:lnTo>
                  <a:lnTo>
                    <a:pt x="181738" y="87242"/>
                  </a:lnTo>
                  <a:lnTo>
                    <a:pt x="181820" y="87129"/>
                  </a:lnTo>
                  <a:lnTo>
                    <a:pt x="181891" y="87017"/>
                  </a:lnTo>
                  <a:lnTo>
                    <a:pt x="181953" y="86884"/>
                  </a:lnTo>
                  <a:lnTo>
                    <a:pt x="181963" y="86976"/>
                  </a:lnTo>
                  <a:lnTo>
                    <a:pt x="182014" y="87221"/>
                  </a:lnTo>
                  <a:lnTo>
                    <a:pt x="182055" y="87395"/>
                  </a:lnTo>
                  <a:lnTo>
                    <a:pt x="182127" y="87600"/>
                  </a:lnTo>
                  <a:lnTo>
                    <a:pt x="182209" y="87815"/>
                  </a:lnTo>
                  <a:lnTo>
                    <a:pt x="182311" y="88060"/>
                  </a:lnTo>
                  <a:lnTo>
                    <a:pt x="182434" y="88306"/>
                  </a:lnTo>
                  <a:lnTo>
                    <a:pt x="182587" y="88562"/>
                  </a:lnTo>
                  <a:lnTo>
                    <a:pt x="182679" y="88695"/>
                  </a:lnTo>
                  <a:lnTo>
                    <a:pt x="182782" y="88828"/>
                  </a:lnTo>
                  <a:lnTo>
                    <a:pt x="182884" y="88961"/>
                  </a:lnTo>
                  <a:lnTo>
                    <a:pt x="182997" y="89084"/>
                  </a:lnTo>
                  <a:lnTo>
                    <a:pt x="183119" y="89217"/>
                  </a:lnTo>
                  <a:lnTo>
                    <a:pt x="183242" y="89339"/>
                  </a:lnTo>
                  <a:lnTo>
                    <a:pt x="183385" y="89462"/>
                  </a:lnTo>
                  <a:lnTo>
                    <a:pt x="183529" y="89585"/>
                  </a:lnTo>
                  <a:lnTo>
                    <a:pt x="183692" y="89698"/>
                  </a:lnTo>
                  <a:lnTo>
                    <a:pt x="183856" y="89810"/>
                  </a:lnTo>
                  <a:lnTo>
                    <a:pt x="184040" y="89912"/>
                  </a:lnTo>
                  <a:lnTo>
                    <a:pt x="184235" y="90015"/>
                  </a:lnTo>
                  <a:lnTo>
                    <a:pt x="188072" y="90015"/>
                  </a:lnTo>
                  <a:lnTo>
                    <a:pt x="188133" y="90004"/>
                  </a:lnTo>
                  <a:lnTo>
                    <a:pt x="188297" y="89974"/>
                  </a:lnTo>
                  <a:lnTo>
                    <a:pt x="188563" y="89912"/>
                  </a:lnTo>
                  <a:lnTo>
                    <a:pt x="188716" y="89871"/>
                  </a:lnTo>
                  <a:lnTo>
                    <a:pt x="188890" y="89820"/>
                  </a:lnTo>
                  <a:lnTo>
                    <a:pt x="189075" y="89749"/>
                  </a:lnTo>
                  <a:lnTo>
                    <a:pt x="189279" y="89667"/>
                  </a:lnTo>
                  <a:lnTo>
                    <a:pt x="189484" y="89575"/>
                  </a:lnTo>
                  <a:lnTo>
                    <a:pt x="189709" y="89462"/>
                  </a:lnTo>
                  <a:lnTo>
                    <a:pt x="189934" y="89329"/>
                  </a:lnTo>
                  <a:lnTo>
                    <a:pt x="190159" y="89186"/>
                  </a:lnTo>
                  <a:lnTo>
                    <a:pt x="190395" y="89022"/>
                  </a:lnTo>
                  <a:lnTo>
                    <a:pt x="190620" y="88838"/>
                  </a:lnTo>
                  <a:lnTo>
                    <a:pt x="190855" y="88633"/>
                  </a:lnTo>
                  <a:lnTo>
                    <a:pt x="191080" y="88408"/>
                  </a:lnTo>
                  <a:lnTo>
                    <a:pt x="191295" y="88163"/>
                  </a:lnTo>
                  <a:lnTo>
                    <a:pt x="191510" y="87886"/>
                  </a:lnTo>
                  <a:lnTo>
                    <a:pt x="191704" y="87590"/>
                  </a:lnTo>
                  <a:lnTo>
                    <a:pt x="191796" y="87426"/>
                  </a:lnTo>
                  <a:lnTo>
                    <a:pt x="191889" y="87262"/>
                  </a:lnTo>
                  <a:lnTo>
                    <a:pt x="191981" y="87088"/>
                  </a:lnTo>
                  <a:lnTo>
                    <a:pt x="192062" y="86914"/>
                  </a:lnTo>
                  <a:lnTo>
                    <a:pt x="192144" y="86720"/>
                  </a:lnTo>
                  <a:lnTo>
                    <a:pt x="192226" y="86536"/>
                  </a:lnTo>
                  <a:lnTo>
                    <a:pt x="192298" y="86331"/>
                  </a:lnTo>
                  <a:lnTo>
                    <a:pt x="192359" y="86116"/>
                  </a:lnTo>
                  <a:lnTo>
                    <a:pt x="192421" y="85901"/>
                  </a:lnTo>
                  <a:lnTo>
                    <a:pt x="192482" y="85676"/>
                  </a:lnTo>
                  <a:lnTo>
                    <a:pt x="192533" y="85451"/>
                  </a:lnTo>
                  <a:lnTo>
                    <a:pt x="192574" y="85205"/>
                  </a:lnTo>
                  <a:lnTo>
                    <a:pt x="192615" y="84960"/>
                  </a:lnTo>
                  <a:lnTo>
                    <a:pt x="192646" y="84704"/>
                  </a:lnTo>
                  <a:lnTo>
                    <a:pt x="192666" y="84438"/>
                  </a:lnTo>
                  <a:lnTo>
                    <a:pt x="192687" y="84162"/>
                  </a:lnTo>
                  <a:lnTo>
                    <a:pt x="192697" y="83875"/>
                  </a:lnTo>
                  <a:lnTo>
                    <a:pt x="192697" y="83589"/>
                  </a:lnTo>
                  <a:lnTo>
                    <a:pt x="192697" y="83282"/>
                  </a:lnTo>
                  <a:lnTo>
                    <a:pt x="192687" y="82975"/>
                  </a:lnTo>
                  <a:lnTo>
                    <a:pt x="192666" y="82658"/>
                  </a:lnTo>
                  <a:lnTo>
                    <a:pt x="192636" y="82320"/>
                  </a:lnTo>
                  <a:lnTo>
                    <a:pt x="192738" y="82330"/>
                  </a:lnTo>
                  <a:lnTo>
                    <a:pt x="193035" y="82351"/>
                  </a:lnTo>
                  <a:lnTo>
                    <a:pt x="193249" y="82361"/>
                  </a:lnTo>
                  <a:lnTo>
                    <a:pt x="193495" y="82361"/>
                  </a:lnTo>
                  <a:lnTo>
                    <a:pt x="193782" y="82351"/>
                  </a:lnTo>
                  <a:lnTo>
                    <a:pt x="194099" y="82340"/>
                  </a:lnTo>
                  <a:lnTo>
                    <a:pt x="194436" y="82310"/>
                  </a:lnTo>
                  <a:lnTo>
                    <a:pt x="194805" y="82269"/>
                  </a:lnTo>
                  <a:lnTo>
                    <a:pt x="195204" y="82207"/>
                  </a:lnTo>
                  <a:lnTo>
                    <a:pt x="195613" y="82126"/>
                  </a:lnTo>
                  <a:lnTo>
                    <a:pt x="196033" y="82033"/>
                  </a:lnTo>
                  <a:lnTo>
                    <a:pt x="196473" y="81900"/>
                  </a:lnTo>
                  <a:lnTo>
                    <a:pt x="196923" y="81757"/>
                  </a:lnTo>
                  <a:lnTo>
                    <a:pt x="197148" y="81665"/>
                  </a:lnTo>
                  <a:lnTo>
                    <a:pt x="197373" y="81573"/>
                  </a:lnTo>
                  <a:lnTo>
                    <a:pt x="197598" y="81481"/>
                  </a:lnTo>
                  <a:lnTo>
                    <a:pt x="197823" y="81368"/>
                  </a:lnTo>
                  <a:lnTo>
                    <a:pt x="198048" y="81246"/>
                  </a:lnTo>
                  <a:lnTo>
                    <a:pt x="198284" y="81123"/>
                  </a:lnTo>
                  <a:lnTo>
                    <a:pt x="198509" y="80990"/>
                  </a:lnTo>
                  <a:lnTo>
                    <a:pt x="198734" y="80846"/>
                  </a:lnTo>
                  <a:lnTo>
                    <a:pt x="198949" y="80693"/>
                  </a:lnTo>
                  <a:lnTo>
                    <a:pt x="199174" y="80529"/>
                  </a:lnTo>
                  <a:lnTo>
                    <a:pt x="199389" y="80355"/>
                  </a:lnTo>
                  <a:lnTo>
                    <a:pt x="199604" y="80171"/>
                  </a:lnTo>
                  <a:lnTo>
                    <a:pt x="199819" y="79977"/>
                  </a:lnTo>
                  <a:lnTo>
                    <a:pt x="200023" y="79772"/>
                  </a:lnTo>
                  <a:lnTo>
                    <a:pt x="200228" y="79557"/>
                  </a:lnTo>
                  <a:lnTo>
                    <a:pt x="200422" y="79332"/>
                  </a:lnTo>
                  <a:lnTo>
                    <a:pt x="200617" y="79086"/>
                  </a:lnTo>
                  <a:lnTo>
                    <a:pt x="200811" y="78841"/>
                  </a:lnTo>
                  <a:lnTo>
                    <a:pt x="200985" y="78575"/>
                  </a:lnTo>
                  <a:lnTo>
                    <a:pt x="201169" y="78299"/>
                  </a:lnTo>
                  <a:lnTo>
                    <a:pt x="201333" y="78012"/>
                  </a:lnTo>
                  <a:lnTo>
                    <a:pt x="201497" y="77705"/>
                  </a:lnTo>
                  <a:lnTo>
                    <a:pt x="201650" y="77388"/>
                  </a:lnTo>
                  <a:lnTo>
                    <a:pt x="201804" y="77060"/>
                  </a:lnTo>
                  <a:lnTo>
                    <a:pt x="201937" y="76713"/>
                  </a:lnTo>
                  <a:lnTo>
                    <a:pt x="202070" y="76354"/>
                  </a:lnTo>
                  <a:lnTo>
                    <a:pt x="202193" y="75976"/>
                  </a:lnTo>
                  <a:lnTo>
                    <a:pt x="202305" y="75587"/>
                  </a:lnTo>
                  <a:lnTo>
                    <a:pt x="202397" y="75188"/>
                  </a:lnTo>
                  <a:lnTo>
                    <a:pt x="202489" y="74768"/>
                  </a:lnTo>
                  <a:lnTo>
                    <a:pt x="202571" y="74328"/>
                  </a:lnTo>
                  <a:lnTo>
                    <a:pt x="202643" y="73878"/>
                  </a:lnTo>
                  <a:lnTo>
                    <a:pt x="202704" y="73407"/>
                  </a:lnTo>
                  <a:lnTo>
                    <a:pt x="202745" y="72927"/>
                  </a:lnTo>
                  <a:lnTo>
                    <a:pt x="202878" y="72937"/>
                  </a:lnTo>
                  <a:lnTo>
                    <a:pt x="203247" y="72967"/>
                  </a:lnTo>
                  <a:lnTo>
                    <a:pt x="203513" y="72978"/>
                  </a:lnTo>
                  <a:lnTo>
                    <a:pt x="203820" y="72988"/>
                  </a:lnTo>
                  <a:lnTo>
                    <a:pt x="204178" y="72978"/>
                  </a:lnTo>
                  <a:lnTo>
                    <a:pt x="204567" y="72967"/>
                  </a:lnTo>
                  <a:lnTo>
                    <a:pt x="204986" y="72927"/>
                  </a:lnTo>
                  <a:lnTo>
                    <a:pt x="205436" y="72875"/>
                  </a:lnTo>
                  <a:lnTo>
                    <a:pt x="205917" y="72804"/>
                  </a:lnTo>
                  <a:lnTo>
                    <a:pt x="206408" y="72701"/>
                  </a:lnTo>
                  <a:lnTo>
                    <a:pt x="206664" y="72640"/>
                  </a:lnTo>
                  <a:lnTo>
                    <a:pt x="206930" y="72568"/>
                  </a:lnTo>
                  <a:lnTo>
                    <a:pt x="207186" y="72487"/>
                  </a:lnTo>
                  <a:lnTo>
                    <a:pt x="207452" y="72405"/>
                  </a:lnTo>
                  <a:lnTo>
                    <a:pt x="207718" y="72302"/>
                  </a:lnTo>
                  <a:lnTo>
                    <a:pt x="207984" y="72200"/>
                  </a:lnTo>
                  <a:lnTo>
                    <a:pt x="208250" y="72087"/>
                  </a:lnTo>
                  <a:lnTo>
                    <a:pt x="208516" y="71965"/>
                  </a:lnTo>
                  <a:lnTo>
                    <a:pt x="208782" y="71821"/>
                  </a:lnTo>
                  <a:lnTo>
                    <a:pt x="209048" y="71678"/>
                  </a:lnTo>
                  <a:lnTo>
                    <a:pt x="209314" y="71525"/>
                  </a:lnTo>
                  <a:lnTo>
                    <a:pt x="209580" y="71351"/>
                  </a:lnTo>
                  <a:lnTo>
                    <a:pt x="209836" y="71167"/>
                  </a:lnTo>
                  <a:lnTo>
                    <a:pt x="210092" y="70972"/>
                  </a:lnTo>
                  <a:lnTo>
                    <a:pt x="210348" y="70768"/>
                  </a:lnTo>
                  <a:lnTo>
                    <a:pt x="210593" y="70542"/>
                  </a:lnTo>
                  <a:lnTo>
                    <a:pt x="210839" y="70307"/>
                  </a:lnTo>
                  <a:lnTo>
                    <a:pt x="211074" y="70061"/>
                  </a:lnTo>
                  <a:lnTo>
                    <a:pt x="211310" y="69795"/>
                  </a:lnTo>
                  <a:lnTo>
                    <a:pt x="211535" y="69519"/>
                  </a:lnTo>
                  <a:lnTo>
                    <a:pt x="211750" y="69222"/>
                  </a:lnTo>
                  <a:lnTo>
                    <a:pt x="211965" y="68905"/>
                  </a:lnTo>
                  <a:lnTo>
                    <a:pt x="212169" y="68578"/>
                  </a:lnTo>
                  <a:lnTo>
                    <a:pt x="212364" y="68240"/>
                  </a:lnTo>
                  <a:lnTo>
                    <a:pt x="212548" y="67872"/>
                  </a:lnTo>
                  <a:lnTo>
                    <a:pt x="212722" y="67493"/>
                  </a:lnTo>
                  <a:lnTo>
                    <a:pt x="212885" y="67094"/>
                  </a:lnTo>
                  <a:lnTo>
                    <a:pt x="213049" y="66685"/>
                  </a:lnTo>
                  <a:lnTo>
                    <a:pt x="213192" y="66245"/>
                  </a:lnTo>
                  <a:lnTo>
                    <a:pt x="213315" y="65795"/>
                  </a:lnTo>
                  <a:lnTo>
                    <a:pt x="213438" y="65324"/>
                  </a:lnTo>
                  <a:lnTo>
                    <a:pt x="213540" y="64822"/>
                  </a:lnTo>
                  <a:lnTo>
                    <a:pt x="213632" y="64311"/>
                  </a:lnTo>
                  <a:lnTo>
                    <a:pt x="213714" y="63779"/>
                  </a:lnTo>
                  <a:lnTo>
                    <a:pt x="213776" y="63216"/>
                  </a:lnTo>
                  <a:lnTo>
                    <a:pt x="213827" y="62643"/>
                  </a:lnTo>
                  <a:lnTo>
                    <a:pt x="213858" y="62039"/>
                  </a:lnTo>
                  <a:lnTo>
                    <a:pt x="213878" y="61415"/>
                  </a:lnTo>
                  <a:lnTo>
                    <a:pt x="213878" y="60770"/>
                  </a:lnTo>
                  <a:lnTo>
                    <a:pt x="213858" y="60105"/>
                  </a:lnTo>
                  <a:lnTo>
                    <a:pt x="2138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598073" y="2283251"/>
              <a:ext cx="1876110" cy="1736148"/>
            </a:xfrm>
            <a:custGeom>
              <a:avLst/>
              <a:gdLst/>
              <a:ahLst/>
              <a:cxnLst/>
              <a:rect l="l" t="t" r="r" b="b"/>
              <a:pathLst>
                <a:path w="53363" h="49382" extrusionOk="0">
                  <a:moveTo>
                    <a:pt x="19534" y="0"/>
                  </a:moveTo>
                  <a:lnTo>
                    <a:pt x="19472" y="72"/>
                  </a:lnTo>
                  <a:lnTo>
                    <a:pt x="19288" y="277"/>
                  </a:lnTo>
                  <a:lnTo>
                    <a:pt x="18961" y="584"/>
                  </a:lnTo>
                  <a:lnTo>
                    <a:pt x="18746" y="768"/>
                  </a:lnTo>
                  <a:lnTo>
                    <a:pt x="18500" y="983"/>
                  </a:lnTo>
                  <a:lnTo>
                    <a:pt x="18224" y="1208"/>
                  </a:lnTo>
                  <a:lnTo>
                    <a:pt x="17907" y="1453"/>
                  </a:lnTo>
                  <a:lnTo>
                    <a:pt x="17549" y="1699"/>
                  </a:lnTo>
                  <a:lnTo>
                    <a:pt x="17160" y="1965"/>
                  </a:lnTo>
                  <a:lnTo>
                    <a:pt x="16740" y="2241"/>
                  </a:lnTo>
                  <a:lnTo>
                    <a:pt x="16280" y="2507"/>
                  </a:lnTo>
                  <a:lnTo>
                    <a:pt x="15778" y="2794"/>
                  </a:lnTo>
                  <a:lnTo>
                    <a:pt x="15236" y="3070"/>
                  </a:lnTo>
                  <a:lnTo>
                    <a:pt x="14663" y="3336"/>
                  </a:lnTo>
                  <a:lnTo>
                    <a:pt x="14049" y="3612"/>
                  </a:lnTo>
                  <a:lnTo>
                    <a:pt x="13394" y="3868"/>
                  </a:lnTo>
                  <a:lnTo>
                    <a:pt x="13057" y="4001"/>
                  </a:lnTo>
                  <a:lnTo>
                    <a:pt x="12698" y="4124"/>
                  </a:lnTo>
                  <a:lnTo>
                    <a:pt x="12340" y="4247"/>
                  </a:lnTo>
                  <a:lnTo>
                    <a:pt x="11972" y="4359"/>
                  </a:lnTo>
                  <a:lnTo>
                    <a:pt x="11593" y="4472"/>
                  </a:lnTo>
                  <a:lnTo>
                    <a:pt x="11194" y="4584"/>
                  </a:lnTo>
                  <a:lnTo>
                    <a:pt x="10795" y="4687"/>
                  </a:lnTo>
                  <a:lnTo>
                    <a:pt x="10386" y="4789"/>
                  </a:lnTo>
                  <a:lnTo>
                    <a:pt x="9956" y="4881"/>
                  </a:lnTo>
                  <a:lnTo>
                    <a:pt x="9526" y="4973"/>
                  </a:lnTo>
                  <a:lnTo>
                    <a:pt x="9086" y="5055"/>
                  </a:lnTo>
                  <a:lnTo>
                    <a:pt x="8626" y="5137"/>
                  </a:lnTo>
                  <a:lnTo>
                    <a:pt x="8166" y="5209"/>
                  </a:lnTo>
                  <a:lnTo>
                    <a:pt x="7685" y="5270"/>
                  </a:lnTo>
                  <a:lnTo>
                    <a:pt x="7204" y="5331"/>
                  </a:lnTo>
                  <a:lnTo>
                    <a:pt x="6702" y="5383"/>
                  </a:lnTo>
                  <a:lnTo>
                    <a:pt x="6201" y="5423"/>
                  </a:lnTo>
                  <a:lnTo>
                    <a:pt x="5679" y="5454"/>
                  </a:lnTo>
                  <a:lnTo>
                    <a:pt x="5147" y="5485"/>
                  </a:lnTo>
                  <a:lnTo>
                    <a:pt x="4605" y="5505"/>
                  </a:lnTo>
                  <a:lnTo>
                    <a:pt x="4062" y="5516"/>
                  </a:lnTo>
                  <a:lnTo>
                    <a:pt x="3500" y="5516"/>
                  </a:lnTo>
                  <a:lnTo>
                    <a:pt x="2927" y="5505"/>
                  </a:lnTo>
                  <a:lnTo>
                    <a:pt x="2333" y="5485"/>
                  </a:lnTo>
                  <a:lnTo>
                    <a:pt x="1740" y="5454"/>
                  </a:lnTo>
                  <a:lnTo>
                    <a:pt x="1136" y="5413"/>
                  </a:lnTo>
                  <a:lnTo>
                    <a:pt x="849" y="5383"/>
                  </a:lnTo>
                  <a:lnTo>
                    <a:pt x="563" y="5352"/>
                  </a:lnTo>
                  <a:lnTo>
                    <a:pt x="0" y="5260"/>
                  </a:lnTo>
                  <a:lnTo>
                    <a:pt x="0" y="5270"/>
                  </a:lnTo>
                  <a:lnTo>
                    <a:pt x="10" y="5638"/>
                  </a:lnTo>
                  <a:lnTo>
                    <a:pt x="21" y="6068"/>
                  </a:lnTo>
                  <a:lnTo>
                    <a:pt x="61" y="6641"/>
                  </a:lnTo>
                  <a:lnTo>
                    <a:pt x="92" y="6979"/>
                  </a:lnTo>
                  <a:lnTo>
                    <a:pt x="133" y="7347"/>
                  </a:lnTo>
                  <a:lnTo>
                    <a:pt x="174" y="7736"/>
                  </a:lnTo>
                  <a:lnTo>
                    <a:pt x="235" y="8145"/>
                  </a:lnTo>
                  <a:lnTo>
                    <a:pt x="307" y="8585"/>
                  </a:lnTo>
                  <a:lnTo>
                    <a:pt x="389" y="9035"/>
                  </a:lnTo>
                  <a:lnTo>
                    <a:pt x="491" y="9506"/>
                  </a:lnTo>
                  <a:lnTo>
                    <a:pt x="604" y="9997"/>
                  </a:lnTo>
                  <a:lnTo>
                    <a:pt x="737" y="10489"/>
                  </a:lnTo>
                  <a:lnTo>
                    <a:pt x="880" y="11000"/>
                  </a:lnTo>
                  <a:lnTo>
                    <a:pt x="1054" y="11512"/>
                  </a:lnTo>
                  <a:lnTo>
                    <a:pt x="1238" y="12034"/>
                  </a:lnTo>
                  <a:lnTo>
                    <a:pt x="1443" y="12555"/>
                  </a:lnTo>
                  <a:lnTo>
                    <a:pt x="1668" y="13088"/>
                  </a:lnTo>
                  <a:lnTo>
                    <a:pt x="1924" y="13609"/>
                  </a:lnTo>
                  <a:lnTo>
                    <a:pt x="2200" y="14121"/>
                  </a:lnTo>
                  <a:lnTo>
                    <a:pt x="2343" y="14377"/>
                  </a:lnTo>
                  <a:lnTo>
                    <a:pt x="2497" y="14633"/>
                  </a:lnTo>
                  <a:lnTo>
                    <a:pt x="2660" y="14888"/>
                  </a:lnTo>
                  <a:lnTo>
                    <a:pt x="2824" y="15144"/>
                  </a:lnTo>
                  <a:lnTo>
                    <a:pt x="2998" y="15390"/>
                  </a:lnTo>
                  <a:lnTo>
                    <a:pt x="3182" y="15635"/>
                  </a:lnTo>
                  <a:lnTo>
                    <a:pt x="3377" y="15871"/>
                  </a:lnTo>
                  <a:lnTo>
                    <a:pt x="3571" y="16116"/>
                  </a:lnTo>
                  <a:lnTo>
                    <a:pt x="3766" y="16352"/>
                  </a:lnTo>
                  <a:lnTo>
                    <a:pt x="3980" y="16577"/>
                  </a:lnTo>
                  <a:lnTo>
                    <a:pt x="4195" y="16802"/>
                  </a:lnTo>
                  <a:lnTo>
                    <a:pt x="4420" y="17027"/>
                  </a:lnTo>
                  <a:lnTo>
                    <a:pt x="4656" y="17242"/>
                  </a:lnTo>
                  <a:lnTo>
                    <a:pt x="4901" y="17447"/>
                  </a:lnTo>
                  <a:lnTo>
                    <a:pt x="5147" y="17651"/>
                  </a:lnTo>
                  <a:lnTo>
                    <a:pt x="5403" y="17856"/>
                  </a:lnTo>
                  <a:lnTo>
                    <a:pt x="5771" y="18112"/>
                  </a:lnTo>
                  <a:lnTo>
                    <a:pt x="6150" y="18357"/>
                  </a:lnTo>
                  <a:lnTo>
                    <a:pt x="6518" y="18582"/>
                  </a:lnTo>
                  <a:lnTo>
                    <a:pt x="6897" y="18787"/>
                  </a:lnTo>
                  <a:lnTo>
                    <a:pt x="7265" y="18981"/>
                  </a:lnTo>
                  <a:lnTo>
                    <a:pt x="7644" y="19166"/>
                  </a:lnTo>
                  <a:lnTo>
                    <a:pt x="8012" y="19329"/>
                  </a:lnTo>
                  <a:lnTo>
                    <a:pt x="8391" y="19483"/>
                  </a:lnTo>
                  <a:lnTo>
                    <a:pt x="8749" y="19626"/>
                  </a:lnTo>
                  <a:lnTo>
                    <a:pt x="9117" y="19759"/>
                  </a:lnTo>
                  <a:lnTo>
                    <a:pt x="9475" y="19872"/>
                  </a:lnTo>
                  <a:lnTo>
                    <a:pt x="9823" y="19974"/>
                  </a:lnTo>
                  <a:lnTo>
                    <a:pt x="10171" y="20076"/>
                  </a:lnTo>
                  <a:lnTo>
                    <a:pt x="10499" y="20158"/>
                  </a:lnTo>
                  <a:lnTo>
                    <a:pt x="10826" y="20230"/>
                  </a:lnTo>
                  <a:lnTo>
                    <a:pt x="11143" y="20301"/>
                  </a:lnTo>
                  <a:lnTo>
                    <a:pt x="11737" y="20404"/>
                  </a:lnTo>
                  <a:lnTo>
                    <a:pt x="12279" y="20486"/>
                  </a:lnTo>
                  <a:lnTo>
                    <a:pt x="12760" y="20547"/>
                  </a:lnTo>
                  <a:lnTo>
                    <a:pt x="13169" y="20578"/>
                  </a:lnTo>
                  <a:lnTo>
                    <a:pt x="13497" y="20598"/>
                  </a:lnTo>
                  <a:lnTo>
                    <a:pt x="13742" y="20608"/>
                  </a:lnTo>
                  <a:lnTo>
                    <a:pt x="13957" y="20608"/>
                  </a:lnTo>
                  <a:lnTo>
                    <a:pt x="13947" y="20762"/>
                  </a:lnTo>
                  <a:lnTo>
                    <a:pt x="13926" y="21202"/>
                  </a:lnTo>
                  <a:lnTo>
                    <a:pt x="13916" y="21509"/>
                  </a:lnTo>
                  <a:lnTo>
                    <a:pt x="13926" y="21887"/>
                  </a:lnTo>
                  <a:lnTo>
                    <a:pt x="13937" y="22307"/>
                  </a:lnTo>
                  <a:lnTo>
                    <a:pt x="13967" y="22778"/>
                  </a:lnTo>
                  <a:lnTo>
                    <a:pt x="14018" y="23289"/>
                  </a:lnTo>
                  <a:lnTo>
                    <a:pt x="14080" y="23842"/>
                  </a:lnTo>
                  <a:lnTo>
                    <a:pt x="14182" y="24425"/>
                  </a:lnTo>
                  <a:lnTo>
                    <a:pt x="14295" y="25039"/>
                  </a:lnTo>
                  <a:lnTo>
                    <a:pt x="14377" y="25346"/>
                  </a:lnTo>
                  <a:lnTo>
                    <a:pt x="14448" y="25673"/>
                  </a:lnTo>
                  <a:lnTo>
                    <a:pt x="14540" y="26001"/>
                  </a:lnTo>
                  <a:lnTo>
                    <a:pt x="14643" y="26328"/>
                  </a:lnTo>
                  <a:lnTo>
                    <a:pt x="14745" y="26666"/>
                  </a:lnTo>
                  <a:lnTo>
                    <a:pt x="14868" y="27004"/>
                  </a:lnTo>
                  <a:lnTo>
                    <a:pt x="14991" y="27341"/>
                  </a:lnTo>
                  <a:lnTo>
                    <a:pt x="15134" y="27679"/>
                  </a:lnTo>
                  <a:lnTo>
                    <a:pt x="15277" y="28027"/>
                  </a:lnTo>
                  <a:lnTo>
                    <a:pt x="15441" y="28375"/>
                  </a:lnTo>
                  <a:lnTo>
                    <a:pt x="15615" y="28712"/>
                  </a:lnTo>
                  <a:lnTo>
                    <a:pt x="15799" y="29060"/>
                  </a:lnTo>
                  <a:lnTo>
                    <a:pt x="15993" y="29398"/>
                  </a:lnTo>
                  <a:lnTo>
                    <a:pt x="16208" y="29746"/>
                  </a:lnTo>
                  <a:lnTo>
                    <a:pt x="16433" y="30084"/>
                  </a:lnTo>
                  <a:lnTo>
                    <a:pt x="16669" y="30421"/>
                  </a:lnTo>
                  <a:lnTo>
                    <a:pt x="16914" y="30749"/>
                  </a:lnTo>
                  <a:lnTo>
                    <a:pt x="17191" y="31086"/>
                  </a:lnTo>
                  <a:lnTo>
                    <a:pt x="17467" y="31404"/>
                  </a:lnTo>
                  <a:lnTo>
                    <a:pt x="17764" y="31731"/>
                  </a:lnTo>
                  <a:lnTo>
                    <a:pt x="18081" y="32038"/>
                  </a:lnTo>
                  <a:lnTo>
                    <a:pt x="18408" y="32355"/>
                  </a:lnTo>
                  <a:lnTo>
                    <a:pt x="18756" y="32652"/>
                  </a:lnTo>
                  <a:lnTo>
                    <a:pt x="19124" y="32949"/>
                  </a:lnTo>
                  <a:lnTo>
                    <a:pt x="19503" y="33235"/>
                  </a:lnTo>
                  <a:lnTo>
                    <a:pt x="19902" y="33511"/>
                  </a:lnTo>
                  <a:lnTo>
                    <a:pt x="20322" y="33778"/>
                  </a:lnTo>
                  <a:lnTo>
                    <a:pt x="20762" y="34044"/>
                  </a:lnTo>
                  <a:lnTo>
                    <a:pt x="21212" y="34289"/>
                  </a:lnTo>
                  <a:lnTo>
                    <a:pt x="21693" y="34524"/>
                  </a:lnTo>
                  <a:lnTo>
                    <a:pt x="22184" y="34750"/>
                  </a:lnTo>
                  <a:lnTo>
                    <a:pt x="22706" y="34964"/>
                  </a:lnTo>
                  <a:lnTo>
                    <a:pt x="23248" y="35169"/>
                  </a:lnTo>
                  <a:lnTo>
                    <a:pt x="23801" y="35353"/>
                  </a:lnTo>
                  <a:lnTo>
                    <a:pt x="24384" y="35537"/>
                  </a:lnTo>
                  <a:lnTo>
                    <a:pt x="24988" y="35691"/>
                  </a:lnTo>
                  <a:lnTo>
                    <a:pt x="25612" y="35834"/>
                  </a:lnTo>
                  <a:lnTo>
                    <a:pt x="26256" y="35967"/>
                  </a:lnTo>
                  <a:lnTo>
                    <a:pt x="26932" y="36080"/>
                  </a:lnTo>
                  <a:lnTo>
                    <a:pt x="27628" y="36182"/>
                  </a:lnTo>
                  <a:lnTo>
                    <a:pt x="27597" y="36284"/>
                  </a:lnTo>
                  <a:lnTo>
                    <a:pt x="27515" y="36591"/>
                  </a:lnTo>
                  <a:lnTo>
                    <a:pt x="27464" y="36806"/>
                  </a:lnTo>
                  <a:lnTo>
                    <a:pt x="27402" y="37062"/>
                  </a:lnTo>
                  <a:lnTo>
                    <a:pt x="27351" y="37359"/>
                  </a:lnTo>
                  <a:lnTo>
                    <a:pt x="27300" y="37697"/>
                  </a:lnTo>
                  <a:lnTo>
                    <a:pt x="27249" y="38065"/>
                  </a:lnTo>
                  <a:lnTo>
                    <a:pt x="27208" y="38454"/>
                  </a:lnTo>
                  <a:lnTo>
                    <a:pt x="27177" y="38884"/>
                  </a:lnTo>
                  <a:lnTo>
                    <a:pt x="27167" y="39334"/>
                  </a:lnTo>
                  <a:lnTo>
                    <a:pt x="27177" y="39804"/>
                  </a:lnTo>
                  <a:lnTo>
                    <a:pt x="27198" y="40296"/>
                  </a:lnTo>
                  <a:lnTo>
                    <a:pt x="27249" y="40797"/>
                  </a:lnTo>
                  <a:lnTo>
                    <a:pt x="27280" y="41063"/>
                  </a:lnTo>
                  <a:lnTo>
                    <a:pt x="27321" y="41319"/>
                  </a:lnTo>
                  <a:lnTo>
                    <a:pt x="27372" y="41585"/>
                  </a:lnTo>
                  <a:lnTo>
                    <a:pt x="27423" y="41851"/>
                  </a:lnTo>
                  <a:lnTo>
                    <a:pt x="27495" y="42127"/>
                  </a:lnTo>
                  <a:lnTo>
                    <a:pt x="27566" y="42393"/>
                  </a:lnTo>
                  <a:lnTo>
                    <a:pt x="27648" y="42670"/>
                  </a:lnTo>
                  <a:lnTo>
                    <a:pt x="27740" y="42946"/>
                  </a:lnTo>
                  <a:lnTo>
                    <a:pt x="27842" y="43222"/>
                  </a:lnTo>
                  <a:lnTo>
                    <a:pt x="27955" y="43488"/>
                  </a:lnTo>
                  <a:lnTo>
                    <a:pt x="28078" y="43764"/>
                  </a:lnTo>
                  <a:lnTo>
                    <a:pt x="28201" y="44041"/>
                  </a:lnTo>
                  <a:lnTo>
                    <a:pt x="28344" y="44317"/>
                  </a:lnTo>
                  <a:lnTo>
                    <a:pt x="28508" y="44593"/>
                  </a:lnTo>
                  <a:lnTo>
                    <a:pt x="28671" y="44869"/>
                  </a:lnTo>
                  <a:lnTo>
                    <a:pt x="28845" y="45136"/>
                  </a:lnTo>
                  <a:lnTo>
                    <a:pt x="29040" y="45412"/>
                  </a:lnTo>
                  <a:lnTo>
                    <a:pt x="29244" y="45678"/>
                  </a:lnTo>
                  <a:lnTo>
                    <a:pt x="29469" y="45944"/>
                  </a:lnTo>
                  <a:lnTo>
                    <a:pt x="29695" y="46200"/>
                  </a:lnTo>
                  <a:lnTo>
                    <a:pt x="29940" y="46466"/>
                  </a:lnTo>
                  <a:lnTo>
                    <a:pt x="30206" y="46722"/>
                  </a:lnTo>
                  <a:lnTo>
                    <a:pt x="30482" y="46967"/>
                  </a:lnTo>
                  <a:lnTo>
                    <a:pt x="30769" y="47213"/>
                  </a:lnTo>
                  <a:lnTo>
                    <a:pt x="31076" y="47458"/>
                  </a:lnTo>
                  <a:lnTo>
                    <a:pt x="31403" y="47694"/>
                  </a:lnTo>
                  <a:lnTo>
                    <a:pt x="31741" y="47929"/>
                  </a:lnTo>
                  <a:lnTo>
                    <a:pt x="32099" y="48154"/>
                  </a:lnTo>
                  <a:lnTo>
                    <a:pt x="32468" y="48379"/>
                  </a:lnTo>
                  <a:lnTo>
                    <a:pt x="32856" y="48594"/>
                  </a:lnTo>
                  <a:lnTo>
                    <a:pt x="33266" y="48799"/>
                  </a:lnTo>
                  <a:lnTo>
                    <a:pt x="33695" y="49003"/>
                  </a:lnTo>
                  <a:lnTo>
                    <a:pt x="34135" y="49198"/>
                  </a:lnTo>
                  <a:lnTo>
                    <a:pt x="34606" y="49382"/>
                  </a:lnTo>
                  <a:lnTo>
                    <a:pt x="37164" y="49382"/>
                  </a:lnTo>
                  <a:lnTo>
                    <a:pt x="37277" y="49341"/>
                  </a:lnTo>
                  <a:lnTo>
                    <a:pt x="37400" y="49280"/>
                  </a:lnTo>
                  <a:lnTo>
                    <a:pt x="37563" y="49188"/>
                  </a:lnTo>
                  <a:lnTo>
                    <a:pt x="37747" y="49065"/>
                  </a:lnTo>
                  <a:lnTo>
                    <a:pt x="37962" y="48901"/>
                  </a:lnTo>
                  <a:lnTo>
                    <a:pt x="38065" y="48799"/>
                  </a:lnTo>
                  <a:lnTo>
                    <a:pt x="38177" y="48696"/>
                  </a:lnTo>
                  <a:lnTo>
                    <a:pt x="38290" y="48574"/>
                  </a:lnTo>
                  <a:lnTo>
                    <a:pt x="38402" y="48451"/>
                  </a:lnTo>
                  <a:lnTo>
                    <a:pt x="38505" y="48308"/>
                  </a:lnTo>
                  <a:lnTo>
                    <a:pt x="38617" y="48154"/>
                  </a:lnTo>
                  <a:lnTo>
                    <a:pt x="38720" y="47990"/>
                  </a:lnTo>
                  <a:lnTo>
                    <a:pt x="38812" y="47806"/>
                  </a:lnTo>
                  <a:lnTo>
                    <a:pt x="38904" y="47612"/>
                  </a:lnTo>
                  <a:lnTo>
                    <a:pt x="38986" y="47407"/>
                  </a:lnTo>
                  <a:lnTo>
                    <a:pt x="39067" y="47182"/>
                  </a:lnTo>
                  <a:lnTo>
                    <a:pt x="39129" y="46947"/>
                  </a:lnTo>
                  <a:lnTo>
                    <a:pt x="39190" y="46691"/>
                  </a:lnTo>
                  <a:lnTo>
                    <a:pt x="39231" y="46425"/>
                  </a:lnTo>
                  <a:lnTo>
                    <a:pt x="39272" y="46138"/>
                  </a:lnTo>
                  <a:lnTo>
                    <a:pt x="39293" y="45831"/>
                  </a:lnTo>
                  <a:lnTo>
                    <a:pt x="39293" y="45514"/>
                  </a:lnTo>
                  <a:lnTo>
                    <a:pt x="39282" y="45176"/>
                  </a:lnTo>
                  <a:lnTo>
                    <a:pt x="39262" y="44818"/>
                  </a:lnTo>
                  <a:lnTo>
                    <a:pt x="39211" y="44450"/>
                  </a:lnTo>
                  <a:lnTo>
                    <a:pt x="39293" y="44409"/>
                  </a:lnTo>
                  <a:lnTo>
                    <a:pt x="39507" y="44296"/>
                  </a:lnTo>
                  <a:lnTo>
                    <a:pt x="39661" y="44215"/>
                  </a:lnTo>
                  <a:lnTo>
                    <a:pt x="39835" y="44102"/>
                  </a:lnTo>
                  <a:lnTo>
                    <a:pt x="40040" y="43959"/>
                  </a:lnTo>
                  <a:lnTo>
                    <a:pt x="40254" y="43795"/>
                  </a:lnTo>
                  <a:lnTo>
                    <a:pt x="40490" y="43611"/>
                  </a:lnTo>
                  <a:lnTo>
                    <a:pt x="40735" y="43396"/>
                  </a:lnTo>
                  <a:lnTo>
                    <a:pt x="40991" y="43150"/>
                  </a:lnTo>
                  <a:lnTo>
                    <a:pt x="41257" y="42884"/>
                  </a:lnTo>
                  <a:lnTo>
                    <a:pt x="41523" y="42577"/>
                  </a:lnTo>
                  <a:lnTo>
                    <a:pt x="41789" y="42240"/>
                  </a:lnTo>
                  <a:lnTo>
                    <a:pt x="42045" y="41871"/>
                  </a:lnTo>
                  <a:lnTo>
                    <a:pt x="42178" y="41677"/>
                  </a:lnTo>
                  <a:lnTo>
                    <a:pt x="42301" y="41462"/>
                  </a:lnTo>
                  <a:lnTo>
                    <a:pt x="42424" y="41247"/>
                  </a:lnTo>
                  <a:lnTo>
                    <a:pt x="42546" y="41032"/>
                  </a:lnTo>
                  <a:lnTo>
                    <a:pt x="42659" y="40797"/>
                  </a:lnTo>
                  <a:lnTo>
                    <a:pt x="42772" y="40551"/>
                  </a:lnTo>
                  <a:lnTo>
                    <a:pt x="42884" y="40306"/>
                  </a:lnTo>
                  <a:lnTo>
                    <a:pt x="42986" y="40040"/>
                  </a:lnTo>
                  <a:lnTo>
                    <a:pt x="43089" y="39774"/>
                  </a:lnTo>
                  <a:lnTo>
                    <a:pt x="43181" y="39487"/>
                  </a:lnTo>
                  <a:lnTo>
                    <a:pt x="43273" y="39201"/>
                  </a:lnTo>
                  <a:lnTo>
                    <a:pt x="43355" y="38894"/>
                  </a:lnTo>
                  <a:lnTo>
                    <a:pt x="43426" y="38587"/>
                  </a:lnTo>
                  <a:lnTo>
                    <a:pt x="43498" y="38259"/>
                  </a:lnTo>
                  <a:lnTo>
                    <a:pt x="43559" y="37932"/>
                  </a:lnTo>
                  <a:lnTo>
                    <a:pt x="43611" y="37594"/>
                  </a:lnTo>
                  <a:lnTo>
                    <a:pt x="43662" y="37236"/>
                  </a:lnTo>
                  <a:lnTo>
                    <a:pt x="43703" y="36868"/>
                  </a:lnTo>
                  <a:lnTo>
                    <a:pt x="43733" y="36499"/>
                  </a:lnTo>
                  <a:lnTo>
                    <a:pt x="43744" y="36111"/>
                  </a:lnTo>
                  <a:lnTo>
                    <a:pt x="43754" y="35711"/>
                  </a:lnTo>
                  <a:lnTo>
                    <a:pt x="43754" y="35302"/>
                  </a:lnTo>
                  <a:lnTo>
                    <a:pt x="43744" y="34883"/>
                  </a:lnTo>
                  <a:lnTo>
                    <a:pt x="43723" y="34453"/>
                  </a:lnTo>
                  <a:lnTo>
                    <a:pt x="43692" y="34003"/>
                  </a:lnTo>
                  <a:lnTo>
                    <a:pt x="43652" y="33542"/>
                  </a:lnTo>
                  <a:lnTo>
                    <a:pt x="43590" y="33082"/>
                  </a:lnTo>
                  <a:lnTo>
                    <a:pt x="43519" y="32601"/>
                  </a:lnTo>
                  <a:lnTo>
                    <a:pt x="43437" y="32099"/>
                  </a:lnTo>
                  <a:lnTo>
                    <a:pt x="43345" y="31598"/>
                  </a:lnTo>
                  <a:lnTo>
                    <a:pt x="43232" y="31076"/>
                  </a:lnTo>
                  <a:lnTo>
                    <a:pt x="43109" y="30544"/>
                  </a:lnTo>
                  <a:lnTo>
                    <a:pt x="42976" y="30002"/>
                  </a:lnTo>
                  <a:lnTo>
                    <a:pt x="42823" y="29439"/>
                  </a:lnTo>
                  <a:lnTo>
                    <a:pt x="42946" y="29439"/>
                  </a:lnTo>
                  <a:lnTo>
                    <a:pt x="43293" y="29408"/>
                  </a:lnTo>
                  <a:lnTo>
                    <a:pt x="43539" y="29388"/>
                  </a:lnTo>
                  <a:lnTo>
                    <a:pt x="43836" y="29347"/>
                  </a:lnTo>
                  <a:lnTo>
                    <a:pt x="44163" y="29296"/>
                  </a:lnTo>
                  <a:lnTo>
                    <a:pt x="44532" y="29214"/>
                  </a:lnTo>
                  <a:lnTo>
                    <a:pt x="44931" y="29122"/>
                  </a:lnTo>
                  <a:lnTo>
                    <a:pt x="45350" y="29009"/>
                  </a:lnTo>
                  <a:lnTo>
                    <a:pt x="45800" y="28866"/>
                  </a:lnTo>
                  <a:lnTo>
                    <a:pt x="46271" y="28702"/>
                  </a:lnTo>
                  <a:lnTo>
                    <a:pt x="46517" y="28610"/>
                  </a:lnTo>
                  <a:lnTo>
                    <a:pt x="46752" y="28498"/>
                  </a:lnTo>
                  <a:lnTo>
                    <a:pt x="46998" y="28395"/>
                  </a:lnTo>
                  <a:lnTo>
                    <a:pt x="47253" y="28272"/>
                  </a:lnTo>
                  <a:lnTo>
                    <a:pt x="47499" y="28139"/>
                  </a:lnTo>
                  <a:lnTo>
                    <a:pt x="47755" y="28006"/>
                  </a:lnTo>
                  <a:lnTo>
                    <a:pt x="48000" y="27853"/>
                  </a:lnTo>
                  <a:lnTo>
                    <a:pt x="48256" y="27699"/>
                  </a:lnTo>
                  <a:lnTo>
                    <a:pt x="48512" y="27526"/>
                  </a:lnTo>
                  <a:lnTo>
                    <a:pt x="48758" y="27352"/>
                  </a:lnTo>
                  <a:lnTo>
                    <a:pt x="49013" y="27167"/>
                  </a:lnTo>
                  <a:lnTo>
                    <a:pt x="49259" y="26963"/>
                  </a:lnTo>
                  <a:lnTo>
                    <a:pt x="49505" y="26748"/>
                  </a:lnTo>
                  <a:lnTo>
                    <a:pt x="49740" y="26533"/>
                  </a:lnTo>
                  <a:lnTo>
                    <a:pt x="49985" y="26298"/>
                  </a:lnTo>
                  <a:lnTo>
                    <a:pt x="50221" y="26052"/>
                  </a:lnTo>
                  <a:lnTo>
                    <a:pt x="50446" y="25786"/>
                  </a:lnTo>
                  <a:lnTo>
                    <a:pt x="50671" y="25520"/>
                  </a:lnTo>
                  <a:lnTo>
                    <a:pt x="50896" y="25233"/>
                  </a:lnTo>
                  <a:lnTo>
                    <a:pt x="51111" y="24926"/>
                  </a:lnTo>
                  <a:lnTo>
                    <a:pt x="51316" y="24619"/>
                  </a:lnTo>
                  <a:lnTo>
                    <a:pt x="51520" y="24292"/>
                  </a:lnTo>
                  <a:lnTo>
                    <a:pt x="51715" y="23944"/>
                  </a:lnTo>
                  <a:lnTo>
                    <a:pt x="51899" y="23586"/>
                  </a:lnTo>
                  <a:lnTo>
                    <a:pt x="52073" y="23218"/>
                  </a:lnTo>
                  <a:lnTo>
                    <a:pt x="52237" y="22829"/>
                  </a:lnTo>
                  <a:lnTo>
                    <a:pt x="52400" y="22430"/>
                  </a:lnTo>
                  <a:lnTo>
                    <a:pt x="52544" y="22010"/>
                  </a:lnTo>
                  <a:lnTo>
                    <a:pt x="52687" y="21570"/>
                  </a:lnTo>
                  <a:lnTo>
                    <a:pt x="52810" y="21120"/>
                  </a:lnTo>
                  <a:lnTo>
                    <a:pt x="52922" y="20649"/>
                  </a:lnTo>
                  <a:lnTo>
                    <a:pt x="53024" y="20158"/>
                  </a:lnTo>
                  <a:lnTo>
                    <a:pt x="53117" y="19657"/>
                  </a:lnTo>
                  <a:lnTo>
                    <a:pt x="53188" y="19135"/>
                  </a:lnTo>
                  <a:lnTo>
                    <a:pt x="53260" y="18593"/>
                  </a:lnTo>
                  <a:lnTo>
                    <a:pt x="53301" y="18040"/>
                  </a:lnTo>
                  <a:lnTo>
                    <a:pt x="53342" y="17457"/>
                  </a:lnTo>
                  <a:lnTo>
                    <a:pt x="53352" y="16863"/>
                  </a:lnTo>
                  <a:lnTo>
                    <a:pt x="53362" y="16239"/>
                  </a:lnTo>
                  <a:lnTo>
                    <a:pt x="53342" y="15605"/>
                  </a:lnTo>
                  <a:lnTo>
                    <a:pt x="53342" y="15594"/>
                  </a:lnTo>
                  <a:lnTo>
                    <a:pt x="52891" y="15533"/>
                  </a:lnTo>
                  <a:lnTo>
                    <a:pt x="52451" y="15451"/>
                  </a:lnTo>
                  <a:lnTo>
                    <a:pt x="52022" y="15359"/>
                  </a:lnTo>
                  <a:lnTo>
                    <a:pt x="51602" y="15267"/>
                  </a:lnTo>
                  <a:lnTo>
                    <a:pt x="51203" y="15154"/>
                  </a:lnTo>
                  <a:lnTo>
                    <a:pt x="50804" y="15032"/>
                  </a:lnTo>
                  <a:lnTo>
                    <a:pt x="50425" y="14899"/>
                  </a:lnTo>
                  <a:lnTo>
                    <a:pt x="50047" y="14755"/>
                  </a:lnTo>
                  <a:lnTo>
                    <a:pt x="49689" y="14602"/>
                  </a:lnTo>
                  <a:lnTo>
                    <a:pt x="49341" y="14448"/>
                  </a:lnTo>
                  <a:lnTo>
                    <a:pt x="49003" y="14275"/>
                  </a:lnTo>
                  <a:lnTo>
                    <a:pt x="48676" y="14101"/>
                  </a:lnTo>
                  <a:lnTo>
                    <a:pt x="48358" y="13916"/>
                  </a:lnTo>
                  <a:lnTo>
                    <a:pt x="48051" y="13732"/>
                  </a:lnTo>
                  <a:lnTo>
                    <a:pt x="47755" y="13538"/>
                  </a:lnTo>
                  <a:lnTo>
                    <a:pt x="47468" y="13333"/>
                  </a:lnTo>
                  <a:lnTo>
                    <a:pt x="47192" y="13128"/>
                  </a:lnTo>
                  <a:lnTo>
                    <a:pt x="46926" y="12914"/>
                  </a:lnTo>
                  <a:lnTo>
                    <a:pt x="46660" y="12688"/>
                  </a:lnTo>
                  <a:lnTo>
                    <a:pt x="46414" y="12474"/>
                  </a:lnTo>
                  <a:lnTo>
                    <a:pt x="46179" y="12238"/>
                  </a:lnTo>
                  <a:lnTo>
                    <a:pt x="45944" y="12013"/>
                  </a:lnTo>
                  <a:lnTo>
                    <a:pt x="45719" y="11778"/>
                  </a:lnTo>
                  <a:lnTo>
                    <a:pt x="45514" y="11542"/>
                  </a:lnTo>
                  <a:lnTo>
                    <a:pt x="45309" y="11307"/>
                  </a:lnTo>
                  <a:lnTo>
                    <a:pt x="45105" y="11062"/>
                  </a:lnTo>
                  <a:lnTo>
                    <a:pt x="44920" y="10816"/>
                  </a:lnTo>
                  <a:lnTo>
                    <a:pt x="44736" y="10581"/>
                  </a:lnTo>
                  <a:lnTo>
                    <a:pt x="44572" y="10335"/>
                  </a:lnTo>
                  <a:lnTo>
                    <a:pt x="44399" y="10089"/>
                  </a:lnTo>
                  <a:lnTo>
                    <a:pt x="44092" y="9598"/>
                  </a:lnTo>
                  <a:lnTo>
                    <a:pt x="43815" y="9117"/>
                  </a:lnTo>
                  <a:lnTo>
                    <a:pt x="43570" y="8636"/>
                  </a:lnTo>
                  <a:lnTo>
                    <a:pt x="43345" y="8166"/>
                  </a:lnTo>
                  <a:lnTo>
                    <a:pt x="43140" y="7716"/>
                  </a:lnTo>
                  <a:lnTo>
                    <a:pt x="42966" y="7276"/>
                  </a:lnTo>
                  <a:lnTo>
                    <a:pt x="42813" y="6866"/>
                  </a:lnTo>
                  <a:lnTo>
                    <a:pt x="42679" y="6467"/>
                  </a:lnTo>
                  <a:lnTo>
                    <a:pt x="42567" y="6109"/>
                  </a:lnTo>
                  <a:lnTo>
                    <a:pt x="42475" y="5771"/>
                  </a:lnTo>
                  <a:lnTo>
                    <a:pt x="42393" y="5464"/>
                  </a:lnTo>
                  <a:lnTo>
                    <a:pt x="42280" y="4983"/>
                  </a:lnTo>
                  <a:lnTo>
                    <a:pt x="42219" y="4666"/>
                  </a:lnTo>
                  <a:lnTo>
                    <a:pt x="42209" y="4564"/>
                  </a:lnTo>
                  <a:lnTo>
                    <a:pt x="42168" y="4615"/>
                  </a:lnTo>
                  <a:lnTo>
                    <a:pt x="42055" y="4758"/>
                  </a:lnTo>
                  <a:lnTo>
                    <a:pt x="41861" y="4973"/>
                  </a:lnTo>
                  <a:lnTo>
                    <a:pt x="41574" y="5249"/>
                  </a:lnTo>
                  <a:lnTo>
                    <a:pt x="41411" y="5413"/>
                  </a:lnTo>
                  <a:lnTo>
                    <a:pt x="41216" y="5587"/>
                  </a:lnTo>
                  <a:lnTo>
                    <a:pt x="41001" y="5761"/>
                  </a:lnTo>
                  <a:lnTo>
                    <a:pt x="40766" y="5945"/>
                  </a:lnTo>
                  <a:lnTo>
                    <a:pt x="40500" y="6129"/>
                  </a:lnTo>
                  <a:lnTo>
                    <a:pt x="40213" y="6314"/>
                  </a:lnTo>
                  <a:lnTo>
                    <a:pt x="39917" y="6508"/>
                  </a:lnTo>
                  <a:lnTo>
                    <a:pt x="39579" y="6692"/>
                  </a:lnTo>
                  <a:lnTo>
                    <a:pt x="39231" y="6887"/>
                  </a:lnTo>
                  <a:lnTo>
                    <a:pt x="38842" y="7061"/>
                  </a:lnTo>
                  <a:lnTo>
                    <a:pt x="38443" y="7235"/>
                  </a:lnTo>
                  <a:lnTo>
                    <a:pt x="38013" y="7398"/>
                  </a:lnTo>
                  <a:lnTo>
                    <a:pt x="37553" y="7552"/>
                  </a:lnTo>
                  <a:lnTo>
                    <a:pt x="37072" y="7695"/>
                  </a:lnTo>
                  <a:lnTo>
                    <a:pt x="36571" y="7818"/>
                  </a:lnTo>
                  <a:lnTo>
                    <a:pt x="36039" y="7920"/>
                  </a:lnTo>
                  <a:lnTo>
                    <a:pt x="35476" y="8012"/>
                  </a:lnTo>
                  <a:lnTo>
                    <a:pt x="35179" y="8053"/>
                  </a:lnTo>
                  <a:lnTo>
                    <a:pt x="34882" y="8084"/>
                  </a:lnTo>
                  <a:lnTo>
                    <a:pt x="34586" y="8115"/>
                  </a:lnTo>
                  <a:lnTo>
                    <a:pt x="34268" y="8135"/>
                  </a:lnTo>
                  <a:lnTo>
                    <a:pt x="33951" y="8145"/>
                  </a:lnTo>
                  <a:lnTo>
                    <a:pt x="33624" y="8156"/>
                  </a:lnTo>
                  <a:lnTo>
                    <a:pt x="33296" y="8166"/>
                  </a:lnTo>
                  <a:lnTo>
                    <a:pt x="32948" y="8156"/>
                  </a:lnTo>
                  <a:lnTo>
                    <a:pt x="32611" y="8145"/>
                  </a:lnTo>
                  <a:lnTo>
                    <a:pt x="32253" y="8125"/>
                  </a:lnTo>
                  <a:lnTo>
                    <a:pt x="31895" y="8104"/>
                  </a:lnTo>
                  <a:lnTo>
                    <a:pt x="31526" y="8074"/>
                  </a:lnTo>
                  <a:lnTo>
                    <a:pt x="31148" y="8033"/>
                  </a:lnTo>
                  <a:lnTo>
                    <a:pt x="30759" y="7982"/>
                  </a:lnTo>
                  <a:lnTo>
                    <a:pt x="30380" y="7920"/>
                  </a:lnTo>
                  <a:lnTo>
                    <a:pt x="30002" y="7859"/>
                  </a:lnTo>
                  <a:lnTo>
                    <a:pt x="29633" y="7787"/>
                  </a:lnTo>
                  <a:lnTo>
                    <a:pt x="29275" y="7705"/>
                  </a:lnTo>
                  <a:lnTo>
                    <a:pt x="28917" y="7613"/>
                  </a:lnTo>
                  <a:lnTo>
                    <a:pt x="28579" y="7521"/>
                  </a:lnTo>
                  <a:lnTo>
                    <a:pt x="28242" y="7419"/>
                  </a:lnTo>
                  <a:lnTo>
                    <a:pt x="27904" y="7306"/>
                  </a:lnTo>
                  <a:lnTo>
                    <a:pt x="27587" y="7194"/>
                  </a:lnTo>
                  <a:lnTo>
                    <a:pt x="27269" y="7071"/>
                  </a:lnTo>
                  <a:lnTo>
                    <a:pt x="26962" y="6948"/>
                  </a:lnTo>
                  <a:lnTo>
                    <a:pt x="26656" y="6815"/>
                  </a:lnTo>
                  <a:lnTo>
                    <a:pt x="26359" y="6682"/>
                  </a:lnTo>
                  <a:lnTo>
                    <a:pt x="26072" y="6549"/>
                  </a:lnTo>
                  <a:lnTo>
                    <a:pt x="25796" y="6396"/>
                  </a:lnTo>
                  <a:lnTo>
                    <a:pt x="25520" y="6252"/>
                  </a:lnTo>
                  <a:lnTo>
                    <a:pt x="25254" y="6099"/>
                  </a:lnTo>
                  <a:lnTo>
                    <a:pt x="24998" y="5945"/>
                  </a:lnTo>
                  <a:lnTo>
                    <a:pt x="24742" y="5782"/>
                  </a:lnTo>
                  <a:lnTo>
                    <a:pt x="24496" y="5628"/>
                  </a:lnTo>
                  <a:lnTo>
                    <a:pt x="24026" y="5290"/>
                  </a:lnTo>
                  <a:lnTo>
                    <a:pt x="23576" y="4953"/>
                  </a:lnTo>
                  <a:lnTo>
                    <a:pt x="23156" y="4605"/>
                  </a:lnTo>
                  <a:lnTo>
                    <a:pt x="22767" y="4257"/>
                  </a:lnTo>
                  <a:lnTo>
                    <a:pt x="22399" y="3909"/>
                  </a:lnTo>
                  <a:lnTo>
                    <a:pt x="22051" y="3561"/>
                  </a:lnTo>
                  <a:lnTo>
                    <a:pt x="21734" y="3213"/>
                  </a:lnTo>
                  <a:lnTo>
                    <a:pt x="21437" y="2876"/>
                  </a:lnTo>
                  <a:lnTo>
                    <a:pt x="21161" y="2548"/>
                  </a:lnTo>
                  <a:lnTo>
                    <a:pt x="20915" y="2221"/>
                  </a:lnTo>
                  <a:lnTo>
                    <a:pt x="20680" y="1914"/>
                  </a:lnTo>
                  <a:lnTo>
                    <a:pt x="20475" y="1627"/>
                  </a:lnTo>
                  <a:lnTo>
                    <a:pt x="20291" y="1341"/>
                  </a:lnTo>
                  <a:lnTo>
                    <a:pt x="20127" y="1085"/>
                  </a:lnTo>
                  <a:lnTo>
                    <a:pt x="19861" y="645"/>
                  </a:lnTo>
                  <a:lnTo>
                    <a:pt x="19677" y="297"/>
                  </a:lnTo>
                  <a:lnTo>
                    <a:pt x="19575" y="82"/>
                  </a:lnTo>
                  <a:lnTo>
                    <a:pt x="19534" y="0"/>
                  </a:lnTo>
                  <a:close/>
                </a:path>
              </a:pathLst>
            </a:custGeom>
            <a:solidFill>
              <a:srgbClr val="7A9D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3336376" y="0"/>
              <a:ext cx="5807773" cy="2765383"/>
            </a:xfrm>
            <a:custGeom>
              <a:avLst/>
              <a:gdLst/>
              <a:ahLst/>
              <a:cxnLst/>
              <a:rect l="l" t="t" r="r" b="b"/>
              <a:pathLst>
                <a:path w="165193" h="78657" extrusionOk="0">
                  <a:moveTo>
                    <a:pt x="1" y="0"/>
                  </a:moveTo>
                  <a:lnTo>
                    <a:pt x="11" y="399"/>
                  </a:lnTo>
                  <a:lnTo>
                    <a:pt x="42" y="798"/>
                  </a:lnTo>
                  <a:lnTo>
                    <a:pt x="93" y="1187"/>
                  </a:lnTo>
                  <a:lnTo>
                    <a:pt x="154" y="1576"/>
                  </a:lnTo>
                  <a:lnTo>
                    <a:pt x="236" y="1954"/>
                  </a:lnTo>
                  <a:lnTo>
                    <a:pt x="328" y="2333"/>
                  </a:lnTo>
                  <a:lnTo>
                    <a:pt x="441" y="2701"/>
                  </a:lnTo>
                  <a:lnTo>
                    <a:pt x="564" y="3059"/>
                  </a:lnTo>
                  <a:lnTo>
                    <a:pt x="707" y="3418"/>
                  </a:lnTo>
                  <a:lnTo>
                    <a:pt x="871" y="3766"/>
                  </a:lnTo>
                  <a:lnTo>
                    <a:pt x="1034" y="4103"/>
                  </a:lnTo>
                  <a:lnTo>
                    <a:pt x="1229" y="4431"/>
                  </a:lnTo>
                  <a:lnTo>
                    <a:pt x="1423" y="4748"/>
                  </a:lnTo>
                  <a:lnTo>
                    <a:pt x="1638" y="5065"/>
                  </a:lnTo>
                  <a:lnTo>
                    <a:pt x="1863" y="5362"/>
                  </a:lnTo>
                  <a:lnTo>
                    <a:pt x="2098" y="5659"/>
                  </a:lnTo>
                  <a:lnTo>
                    <a:pt x="2344" y="5935"/>
                  </a:lnTo>
                  <a:lnTo>
                    <a:pt x="2610" y="6201"/>
                  </a:lnTo>
                  <a:lnTo>
                    <a:pt x="2876" y="6467"/>
                  </a:lnTo>
                  <a:lnTo>
                    <a:pt x="3163" y="6712"/>
                  </a:lnTo>
                  <a:lnTo>
                    <a:pt x="3459" y="6948"/>
                  </a:lnTo>
                  <a:lnTo>
                    <a:pt x="3756" y="7173"/>
                  </a:lnTo>
                  <a:lnTo>
                    <a:pt x="4073" y="7378"/>
                  </a:lnTo>
                  <a:lnTo>
                    <a:pt x="4391" y="7572"/>
                  </a:lnTo>
                  <a:lnTo>
                    <a:pt x="4728" y="7756"/>
                  </a:lnTo>
                  <a:lnTo>
                    <a:pt x="5066" y="7930"/>
                  </a:lnTo>
                  <a:lnTo>
                    <a:pt x="5414" y="8084"/>
                  </a:lnTo>
                  <a:lnTo>
                    <a:pt x="5772" y="8227"/>
                  </a:lnTo>
                  <a:lnTo>
                    <a:pt x="6130" y="8350"/>
                  </a:lnTo>
                  <a:lnTo>
                    <a:pt x="6498" y="8452"/>
                  </a:lnTo>
                  <a:lnTo>
                    <a:pt x="6877" y="8554"/>
                  </a:lnTo>
                  <a:lnTo>
                    <a:pt x="7256" y="8626"/>
                  </a:lnTo>
                  <a:lnTo>
                    <a:pt x="7184" y="9005"/>
                  </a:lnTo>
                  <a:lnTo>
                    <a:pt x="7123" y="9393"/>
                  </a:lnTo>
                  <a:lnTo>
                    <a:pt x="7071" y="9782"/>
                  </a:lnTo>
                  <a:lnTo>
                    <a:pt x="7031" y="10171"/>
                  </a:lnTo>
                  <a:lnTo>
                    <a:pt x="7000" y="10560"/>
                  </a:lnTo>
                  <a:lnTo>
                    <a:pt x="6969" y="10959"/>
                  </a:lnTo>
                  <a:lnTo>
                    <a:pt x="6959" y="11358"/>
                  </a:lnTo>
                  <a:lnTo>
                    <a:pt x="6959" y="11757"/>
                  </a:lnTo>
                  <a:lnTo>
                    <a:pt x="6959" y="12177"/>
                  </a:lnTo>
                  <a:lnTo>
                    <a:pt x="6979" y="12596"/>
                  </a:lnTo>
                  <a:lnTo>
                    <a:pt x="7000" y="13005"/>
                  </a:lnTo>
                  <a:lnTo>
                    <a:pt x="7041" y="13415"/>
                  </a:lnTo>
                  <a:lnTo>
                    <a:pt x="7082" y="13824"/>
                  </a:lnTo>
                  <a:lnTo>
                    <a:pt x="7143" y="14223"/>
                  </a:lnTo>
                  <a:lnTo>
                    <a:pt x="7204" y="14632"/>
                  </a:lnTo>
                  <a:lnTo>
                    <a:pt x="7286" y="15031"/>
                  </a:lnTo>
                  <a:lnTo>
                    <a:pt x="7368" y="15420"/>
                  </a:lnTo>
                  <a:lnTo>
                    <a:pt x="7460" y="15809"/>
                  </a:lnTo>
                  <a:lnTo>
                    <a:pt x="7573" y="16198"/>
                  </a:lnTo>
                  <a:lnTo>
                    <a:pt x="7685" y="16587"/>
                  </a:lnTo>
                  <a:lnTo>
                    <a:pt x="7808" y="16965"/>
                  </a:lnTo>
                  <a:lnTo>
                    <a:pt x="7941" y="17334"/>
                  </a:lnTo>
                  <a:lnTo>
                    <a:pt x="8084" y="17702"/>
                  </a:lnTo>
                  <a:lnTo>
                    <a:pt x="8228" y="18070"/>
                  </a:lnTo>
                  <a:lnTo>
                    <a:pt x="8391" y="18439"/>
                  </a:lnTo>
                  <a:lnTo>
                    <a:pt x="8555" y="18787"/>
                  </a:lnTo>
                  <a:lnTo>
                    <a:pt x="8729" y="19145"/>
                  </a:lnTo>
                  <a:lnTo>
                    <a:pt x="8913" y="19493"/>
                  </a:lnTo>
                  <a:lnTo>
                    <a:pt x="9108" y="19830"/>
                  </a:lnTo>
                  <a:lnTo>
                    <a:pt x="9302" y="20168"/>
                  </a:lnTo>
                  <a:lnTo>
                    <a:pt x="9507" y="20506"/>
                  </a:lnTo>
                  <a:lnTo>
                    <a:pt x="9722" y="20833"/>
                  </a:lnTo>
                  <a:lnTo>
                    <a:pt x="9947" y="21150"/>
                  </a:lnTo>
                  <a:lnTo>
                    <a:pt x="10182" y="21468"/>
                  </a:lnTo>
                  <a:lnTo>
                    <a:pt x="10417" y="21775"/>
                  </a:lnTo>
                  <a:lnTo>
                    <a:pt x="10663" y="22082"/>
                  </a:lnTo>
                  <a:lnTo>
                    <a:pt x="10909" y="22378"/>
                  </a:lnTo>
                  <a:lnTo>
                    <a:pt x="11175" y="22665"/>
                  </a:lnTo>
                  <a:lnTo>
                    <a:pt x="11430" y="22951"/>
                  </a:lnTo>
                  <a:lnTo>
                    <a:pt x="11707" y="23228"/>
                  </a:lnTo>
                  <a:lnTo>
                    <a:pt x="11983" y="23504"/>
                  </a:lnTo>
                  <a:lnTo>
                    <a:pt x="12270" y="23770"/>
                  </a:lnTo>
                  <a:lnTo>
                    <a:pt x="12566" y="24026"/>
                  </a:lnTo>
                  <a:lnTo>
                    <a:pt x="12863" y="24282"/>
                  </a:lnTo>
                  <a:lnTo>
                    <a:pt x="13160" y="24527"/>
                  </a:lnTo>
                  <a:lnTo>
                    <a:pt x="13477" y="24762"/>
                  </a:lnTo>
                  <a:lnTo>
                    <a:pt x="13784" y="24988"/>
                  </a:lnTo>
                  <a:lnTo>
                    <a:pt x="14111" y="25213"/>
                  </a:lnTo>
                  <a:lnTo>
                    <a:pt x="14439" y="25428"/>
                  </a:lnTo>
                  <a:lnTo>
                    <a:pt x="14766" y="25632"/>
                  </a:lnTo>
                  <a:lnTo>
                    <a:pt x="15104" y="25837"/>
                  </a:lnTo>
                  <a:lnTo>
                    <a:pt x="15452" y="26021"/>
                  </a:lnTo>
                  <a:lnTo>
                    <a:pt x="15789" y="26205"/>
                  </a:lnTo>
                  <a:lnTo>
                    <a:pt x="16148" y="26379"/>
                  </a:lnTo>
                  <a:lnTo>
                    <a:pt x="16506" y="26553"/>
                  </a:lnTo>
                  <a:lnTo>
                    <a:pt x="16864" y="26707"/>
                  </a:lnTo>
                  <a:lnTo>
                    <a:pt x="17232" y="26860"/>
                  </a:lnTo>
                  <a:lnTo>
                    <a:pt x="17601" y="27003"/>
                  </a:lnTo>
                  <a:lnTo>
                    <a:pt x="17979" y="27136"/>
                  </a:lnTo>
                  <a:lnTo>
                    <a:pt x="18358" y="27259"/>
                  </a:lnTo>
                  <a:lnTo>
                    <a:pt x="18736" y="27372"/>
                  </a:lnTo>
                  <a:lnTo>
                    <a:pt x="19125" y="27474"/>
                  </a:lnTo>
                  <a:lnTo>
                    <a:pt x="19514" y="27566"/>
                  </a:lnTo>
                  <a:lnTo>
                    <a:pt x="19913" y="27658"/>
                  </a:lnTo>
                  <a:lnTo>
                    <a:pt x="20312" y="27730"/>
                  </a:lnTo>
                  <a:lnTo>
                    <a:pt x="20711" y="27802"/>
                  </a:lnTo>
                  <a:lnTo>
                    <a:pt x="21110" y="27853"/>
                  </a:lnTo>
                  <a:lnTo>
                    <a:pt x="21520" y="27904"/>
                  </a:lnTo>
                  <a:lnTo>
                    <a:pt x="21929" y="27935"/>
                  </a:lnTo>
                  <a:lnTo>
                    <a:pt x="22348" y="27965"/>
                  </a:lnTo>
                  <a:lnTo>
                    <a:pt x="22768" y="27975"/>
                  </a:lnTo>
                  <a:lnTo>
                    <a:pt x="23177" y="27986"/>
                  </a:lnTo>
                  <a:lnTo>
                    <a:pt x="23310" y="27986"/>
                  </a:lnTo>
                  <a:lnTo>
                    <a:pt x="23259" y="28477"/>
                  </a:lnTo>
                  <a:lnTo>
                    <a:pt x="23218" y="28968"/>
                  </a:lnTo>
                  <a:lnTo>
                    <a:pt x="23188" y="29469"/>
                  </a:lnTo>
                  <a:lnTo>
                    <a:pt x="23177" y="29971"/>
                  </a:lnTo>
                  <a:lnTo>
                    <a:pt x="23188" y="30390"/>
                  </a:lnTo>
                  <a:lnTo>
                    <a:pt x="23208" y="30810"/>
                  </a:lnTo>
                  <a:lnTo>
                    <a:pt x="23228" y="31219"/>
                  </a:lnTo>
                  <a:lnTo>
                    <a:pt x="23269" y="31628"/>
                  </a:lnTo>
                  <a:lnTo>
                    <a:pt x="23310" y="32038"/>
                  </a:lnTo>
                  <a:lnTo>
                    <a:pt x="23372" y="32447"/>
                  </a:lnTo>
                  <a:lnTo>
                    <a:pt x="23433" y="32846"/>
                  </a:lnTo>
                  <a:lnTo>
                    <a:pt x="23515" y="33245"/>
                  </a:lnTo>
                  <a:lnTo>
                    <a:pt x="23597" y="33634"/>
                  </a:lnTo>
                  <a:lnTo>
                    <a:pt x="23689" y="34023"/>
                  </a:lnTo>
                  <a:lnTo>
                    <a:pt x="23801" y="34412"/>
                  </a:lnTo>
                  <a:lnTo>
                    <a:pt x="23914" y="34801"/>
                  </a:lnTo>
                  <a:lnTo>
                    <a:pt x="24037" y="35179"/>
                  </a:lnTo>
                  <a:lnTo>
                    <a:pt x="24170" y="35547"/>
                  </a:lnTo>
                  <a:lnTo>
                    <a:pt x="24303" y="35926"/>
                  </a:lnTo>
                  <a:lnTo>
                    <a:pt x="24456" y="36284"/>
                  </a:lnTo>
                  <a:lnTo>
                    <a:pt x="24620" y="36653"/>
                  </a:lnTo>
                  <a:lnTo>
                    <a:pt x="24784" y="37011"/>
                  </a:lnTo>
                  <a:lnTo>
                    <a:pt x="24958" y="37359"/>
                  </a:lnTo>
                  <a:lnTo>
                    <a:pt x="25142" y="37707"/>
                  </a:lnTo>
                  <a:lnTo>
                    <a:pt x="25336" y="38044"/>
                  </a:lnTo>
                  <a:lnTo>
                    <a:pt x="25531" y="38382"/>
                  </a:lnTo>
                  <a:lnTo>
                    <a:pt x="25735" y="38720"/>
                  </a:lnTo>
                  <a:lnTo>
                    <a:pt x="25950" y="39047"/>
                  </a:lnTo>
                  <a:lnTo>
                    <a:pt x="26175" y="39364"/>
                  </a:lnTo>
                  <a:lnTo>
                    <a:pt x="26411" y="39681"/>
                  </a:lnTo>
                  <a:lnTo>
                    <a:pt x="26646" y="39988"/>
                  </a:lnTo>
                  <a:lnTo>
                    <a:pt x="26892" y="40295"/>
                  </a:lnTo>
                  <a:lnTo>
                    <a:pt x="27137" y="40592"/>
                  </a:lnTo>
                  <a:lnTo>
                    <a:pt x="27393" y="40879"/>
                  </a:lnTo>
                  <a:lnTo>
                    <a:pt x="27659" y="41165"/>
                  </a:lnTo>
                  <a:lnTo>
                    <a:pt x="27935" y="41441"/>
                  </a:lnTo>
                  <a:lnTo>
                    <a:pt x="28212" y="41718"/>
                  </a:lnTo>
                  <a:lnTo>
                    <a:pt x="28498" y="41984"/>
                  </a:lnTo>
                  <a:lnTo>
                    <a:pt x="28795" y="42239"/>
                  </a:lnTo>
                  <a:lnTo>
                    <a:pt x="29092" y="42495"/>
                  </a:lnTo>
                  <a:lnTo>
                    <a:pt x="29388" y="42741"/>
                  </a:lnTo>
                  <a:lnTo>
                    <a:pt x="29706" y="42976"/>
                  </a:lnTo>
                  <a:lnTo>
                    <a:pt x="30013" y="43201"/>
                  </a:lnTo>
                  <a:lnTo>
                    <a:pt x="30340" y="43426"/>
                  </a:lnTo>
                  <a:lnTo>
                    <a:pt x="30667" y="43641"/>
                  </a:lnTo>
                  <a:lnTo>
                    <a:pt x="30995" y="43846"/>
                  </a:lnTo>
                  <a:lnTo>
                    <a:pt x="31333" y="44051"/>
                  </a:lnTo>
                  <a:lnTo>
                    <a:pt x="31670" y="44245"/>
                  </a:lnTo>
                  <a:lnTo>
                    <a:pt x="32018" y="44419"/>
                  </a:lnTo>
                  <a:lnTo>
                    <a:pt x="32376" y="44603"/>
                  </a:lnTo>
                  <a:lnTo>
                    <a:pt x="32734" y="44767"/>
                  </a:lnTo>
                  <a:lnTo>
                    <a:pt x="33092" y="44920"/>
                  </a:lnTo>
                  <a:lnTo>
                    <a:pt x="33461" y="45074"/>
                  </a:lnTo>
                  <a:lnTo>
                    <a:pt x="33829" y="45217"/>
                  </a:lnTo>
                  <a:lnTo>
                    <a:pt x="34208" y="45350"/>
                  </a:lnTo>
                  <a:lnTo>
                    <a:pt x="34586" y="45473"/>
                  </a:lnTo>
                  <a:lnTo>
                    <a:pt x="34965" y="45585"/>
                  </a:lnTo>
                  <a:lnTo>
                    <a:pt x="35354" y="45688"/>
                  </a:lnTo>
                  <a:lnTo>
                    <a:pt x="35743" y="45780"/>
                  </a:lnTo>
                  <a:lnTo>
                    <a:pt x="36142" y="45872"/>
                  </a:lnTo>
                  <a:lnTo>
                    <a:pt x="36541" y="45944"/>
                  </a:lnTo>
                  <a:lnTo>
                    <a:pt x="36940" y="46015"/>
                  </a:lnTo>
                  <a:lnTo>
                    <a:pt x="37339" y="46066"/>
                  </a:lnTo>
                  <a:lnTo>
                    <a:pt x="37748" y="46118"/>
                  </a:lnTo>
                  <a:lnTo>
                    <a:pt x="38158" y="46148"/>
                  </a:lnTo>
                  <a:lnTo>
                    <a:pt x="38577" y="46179"/>
                  </a:lnTo>
                  <a:lnTo>
                    <a:pt x="38986" y="46189"/>
                  </a:lnTo>
                  <a:lnTo>
                    <a:pt x="39406" y="46199"/>
                  </a:lnTo>
                  <a:lnTo>
                    <a:pt x="40020" y="46189"/>
                  </a:lnTo>
                  <a:lnTo>
                    <a:pt x="40624" y="46159"/>
                  </a:lnTo>
                  <a:lnTo>
                    <a:pt x="41217" y="46097"/>
                  </a:lnTo>
                  <a:lnTo>
                    <a:pt x="41811" y="46025"/>
                  </a:lnTo>
                  <a:lnTo>
                    <a:pt x="42394" y="45923"/>
                  </a:lnTo>
                  <a:lnTo>
                    <a:pt x="42977" y="45811"/>
                  </a:lnTo>
                  <a:lnTo>
                    <a:pt x="43540" y="45667"/>
                  </a:lnTo>
                  <a:lnTo>
                    <a:pt x="44103" y="45504"/>
                  </a:lnTo>
                  <a:lnTo>
                    <a:pt x="44655" y="45330"/>
                  </a:lnTo>
                  <a:lnTo>
                    <a:pt x="45197" y="45135"/>
                  </a:lnTo>
                  <a:lnTo>
                    <a:pt x="45740" y="44920"/>
                  </a:lnTo>
                  <a:lnTo>
                    <a:pt x="46262" y="44685"/>
                  </a:lnTo>
                  <a:lnTo>
                    <a:pt x="46773" y="44429"/>
                  </a:lnTo>
                  <a:lnTo>
                    <a:pt x="47285" y="44163"/>
                  </a:lnTo>
                  <a:lnTo>
                    <a:pt x="47776" y="43877"/>
                  </a:lnTo>
                  <a:lnTo>
                    <a:pt x="48257" y="43570"/>
                  </a:lnTo>
                  <a:lnTo>
                    <a:pt x="48462" y="44030"/>
                  </a:lnTo>
                  <a:lnTo>
                    <a:pt x="48676" y="44480"/>
                  </a:lnTo>
                  <a:lnTo>
                    <a:pt x="48902" y="44931"/>
                  </a:lnTo>
                  <a:lnTo>
                    <a:pt x="49127" y="45381"/>
                  </a:lnTo>
                  <a:lnTo>
                    <a:pt x="49362" y="45821"/>
                  </a:lnTo>
                  <a:lnTo>
                    <a:pt x="49608" y="46251"/>
                  </a:lnTo>
                  <a:lnTo>
                    <a:pt x="49853" y="46691"/>
                  </a:lnTo>
                  <a:lnTo>
                    <a:pt x="50119" y="47110"/>
                  </a:lnTo>
                  <a:lnTo>
                    <a:pt x="50375" y="47540"/>
                  </a:lnTo>
                  <a:lnTo>
                    <a:pt x="50651" y="47949"/>
                  </a:lnTo>
                  <a:lnTo>
                    <a:pt x="50928" y="48369"/>
                  </a:lnTo>
                  <a:lnTo>
                    <a:pt x="51214" y="48778"/>
                  </a:lnTo>
                  <a:lnTo>
                    <a:pt x="51501" y="49177"/>
                  </a:lnTo>
                  <a:lnTo>
                    <a:pt x="51797" y="49576"/>
                  </a:lnTo>
                  <a:lnTo>
                    <a:pt x="52104" y="49965"/>
                  </a:lnTo>
                  <a:lnTo>
                    <a:pt x="52411" y="50354"/>
                  </a:lnTo>
                  <a:lnTo>
                    <a:pt x="52729" y="50732"/>
                  </a:lnTo>
                  <a:lnTo>
                    <a:pt x="53046" y="51111"/>
                  </a:lnTo>
                  <a:lnTo>
                    <a:pt x="53383" y="51490"/>
                  </a:lnTo>
                  <a:lnTo>
                    <a:pt x="53711" y="51848"/>
                  </a:lnTo>
                  <a:lnTo>
                    <a:pt x="54048" y="52216"/>
                  </a:lnTo>
                  <a:lnTo>
                    <a:pt x="54396" y="52564"/>
                  </a:lnTo>
                  <a:lnTo>
                    <a:pt x="54755" y="52912"/>
                  </a:lnTo>
                  <a:lnTo>
                    <a:pt x="55113" y="53260"/>
                  </a:lnTo>
                  <a:lnTo>
                    <a:pt x="55471" y="53597"/>
                  </a:lnTo>
                  <a:lnTo>
                    <a:pt x="55839" y="53925"/>
                  </a:lnTo>
                  <a:lnTo>
                    <a:pt x="56218" y="54252"/>
                  </a:lnTo>
                  <a:lnTo>
                    <a:pt x="56596" y="54570"/>
                  </a:lnTo>
                  <a:lnTo>
                    <a:pt x="56975" y="54887"/>
                  </a:lnTo>
                  <a:lnTo>
                    <a:pt x="57374" y="55194"/>
                  </a:lnTo>
                  <a:lnTo>
                    <a:pt x="57763" y="55490"/>
                  </a:lnTo>
                  <a:lnTo>
                    <a:pt x="58162" y="55787"/>
                  </a:lnTo>
                  <a:lnTo>
                    <a:pt x="58571" y="56074"/>
                  </a:lnTo>
                  <a:lnTo>
                    <a:pt x="58981" y="56350"/>
                  </a:lnTo>
                  <a:lnTo>
                    <a:pt x="59400" y="56626"/>
                  </a:lnTo>
                  <a:lnTo>
                    <a:pt x="59820" y="56892"/>
                  </a:lnTo>
                  <a:lnTo>
                    <a:pt x="60239" y="57148"/>
                  </a:lnTo>
                  <a:lnTo>
                    <a:pt x="60669" y="57404"/>
                  </a:lnTo>
                  <a:lnTo>
                    <a:pt x="61109" y="57650"/>
                  </a:lnTo>
                  <a:lnTo>
                    <a:pt x="61539" y="57895"/>
                  </a:lnTo>
                  <a:lnTo>
                    <a:pt x="61989" y="58120"/>
                  </a:lnTo>
                  <a:lnTo>
                    <a:pt x="62429" y="58345"/>
                  </a:lnTo>
                  <a:lnTo>
                    <a:pt x="62879" y="58570"/>
                  </a:lnTo>
                  <a:lnTo>
                    <a:pt x="63340" y="58775"/>
                  </a:lnTo>
                  <a:lnTo>
                    <a:pt x="63800" y="58980"/>
                  </a:lnTo>
                  <a:lnTo>
                    <a:pt x="64260" y="59174"/>
                  </a:lnTo>
                  <a:lnTo>
                    <a:pt x="64731" y="59369"/>
                  </a:lnTo>
                  <a:lnTo>
                    <a:pt x="65202" y="59543"/>
                  </a:lnTo>
                  <a:lnTo>
                    <a:pt x="65673" y="59716"/>
                  </a:lnTo>
                  <a:lnTo>
                    <a:pt x="66153" y="59880"/>
                  </a:lnTo>
                  <a:lnTo>
                    <a:pt x="66634" y="60044"/>
                  </a:lnTo>
                  <a:lnTo>
                    <a:pt x="67126" y="60187"/>
                  </a:lnTo>
                  <a:lnTo>
                    <a:pt x="67617" y="60330"/>
                  </a:lnTo>
                  <a:lnTo>
                    <a:pt x="68108" y="60463"/>
                  </a:lnTo>
                  <a:lnTo>
                    <a:pt x="68599" y="60586"/>
                  </a:lnTo>
                  <a:lnTo>
                    <a:pt x="69100" y="60699"/>
                  </a:lnTo>
                  <a:lnTo>
                    <a:pt x="69602" y="60811"/>
                  </a:lnTo>
                  <a:lnTo>
                    <a:pt x="70113" y="60914"/>
                  </a:lnTo>
                  <a:lnTo>
                    <a:pt x="70615" y="60996"/>
                  </a:lnTo>
                  <a:lnTo>
                    <a:pt x="71126" y="61088"/>
                  </a:lnTo>
                  <a:lnTo>
                    <a:pt x="71638" y="61159"/>
                  </a:lnTo>
                  <a:lnTo>
                    <a:pt x="72160" y="61221"/>
                  </a:lnTo>
                  <a:lnTo>
                    <a:pt x="72682" y="61282"/>
                  </a:lnTo>
                  <a:lnTo>
                    <a:pt x="73204" y="61323"/>
                  </a:lnTo>
                  <a:lnTo>
                    <a:pt x="73091" y="61753"/>
                  </a:lnTo>
                  <a:lnTo>
                    <a:pt x="72999" y="62193"/>
                  </a:lnTo>
                  <a:lnTo>
                    <a:pt x="72917" y="62633"/>
                  </a:lnTo>
                  <a:lnTo>
                    <a:pt x="72845" y="63083"/>
                  </a:lnTo>
                  <a:lnTo>
                    <a:pt x="72794" y="63533"/>
                  </a:lnTo>
                  <a:lnTo>
                    <a:pt x="72753" y="63983"/>
                  </a:lnTo>
                  <a:lnTo>
                    <a:pt x="72733" y="64444"/>
                  </a:lnTo>
                  <a:lnTo>
                    <a:pt x="72723" y="64915"/>
                  </a:lnTo>
                  <a:lnTo>
                    <a:pt x="72733" y="65262"/>
                  </a:lnTo>
                  <a:lnTo>
                    <a:pt x="72743" y="65621"/>
                  </a:lnTo>
                  <a:lnTo>
                    <a:pt x="72764" y="65969"/>
                  </a:lnTo>
                  <a:lnTo>
                    <a:pt x="72794" y="66316"/>
                  </a:lnTo>
                  <a:lnTo>
                    <a:pt x="72835" y="66664"/>
                  </a:lnTo>
                  <a:lnTo>
                    <a:pt x="72886" y="67002"/>
                  </a:lnTo>
                  <a:lnTo>
                    <a:pt x="72938" y="67340"/>
                  </a:lnTo>
                  <a:lnTo>
                    <a:pt x="73009" y="67677"/>
                  </a:lnTo>
                  <a:lnTo>
                    <a:pt x="73081" y="68015"/>
                  </a:lnTo>
                  <a:lnTo>
                    <a:pt x="73163" y="68342"/>
                  </a:lnTo>
                  <a:lnTo>
                    <a:pt x="73245" y="68670"/>
                  </a:lnTo>
                  <a:lnTo>
                    <a:pt x="73347" y="68997"/>
                  </a:lnTo>
                  <a:lnTo>
                    <a:pt x="73449" y="69315"/>
                  </a:lnTo>
                  <a:lnTo>
                    <a:pt x="73562" y="69632"/>
                  </a:lnTo>
                  <a:lnTo>
                    <a:pt x="73684" y="69949"/>
                  </a:lnTo>
                  <a:lnTo>
                    <a:pt x="73807" y="70256"/>
                  </a:lnTo>
                  <a:lnTo>
                    <a:pt x="73940" y="70563"/>
                  </a:lnTo>
                  <a:lnTo>
                    <a:pt x="74084" y="70870"/>
                  </a:lnTo>
                  <a:lnTo>
                    <a:pt x="74227" y="71167"/>
                  </a:lnTo>
                  <a:lnTo>
                    <a:pt x="74391" y="71463"/>
                  </a:lnTo>
                  <a:lnTo>
                    <a:pt x="74544" y="71750"/>
                  </a:lnTo>
                  <a:lnTo>
                    <a:pt x="74718" y="72036"/>
                  </a:lnTo>
                  <a:lnTo>
                    <a:pt x="74892" y="72323"/>
                  </a:lnTo>
                  <a:lnTo>
                    <a:pt x="75076" y="72599"/>
                  </a:lnTo>
                  <a:lnTo>
                    <a:pt x="75260" y="72865"/>
                  </a:lnTo>
                  <a:lnTo>
                    <a:pt x="75455" y="73131"/>
                  </a:lnTo>
                  <a:lnTo>
                    <a:pt x="75659" y="73397"/>
                  </a:lnTo>
                  <a:lnTo>
                    <a:pt x="75864" y="73653"/>
                  </a:lnTo>
                  <a:lnTo>
                    <a:pt x="76079" y="73909"/>
                  </a:lnTo>
                  <a:lnTo>
                    <a:pt x="76294" y="74154"/>
                  </a:lnTo>
                  <a:lnTo>
                    <a:pt x="76519" y="74390"/>
                  </a:lnTo>
                  <a:lnTo>
                    <a:pt x="76754" y="74625"/>
                  </a:lnTo>
                  <a:lnTo>
                    <a:pt x="76990" y="74860"/>
                  </a:lnTo>
                  <a:lnTo>
                    <a:pt x="77225" y="75086"/>
                  </a:lnTo>
                  <a:lnTo>
                    <a:pt x="77481" y="75300"/>
                  </a:lnTo>
                  <a:lnTo>
                    <a:pt x="77726" y="75515"/>
                  </a:lnTo>
                  <a:lnTo>
                    <a:pt x="77982" y="75720"/>
                  </a:lnTo>
                  <a:lnTo>
                    <a:pt x="78248" y="75925"/>
                  </a:lnTo>
                  <a:lnTo>
                    <a:pt x="78514" y="76119"/>
                  </a:lnTo>
                  <a:lnTo>
                    <a:pt x="78790" y="76303"/>
                  </a:lnTo>
                  <a:lnTo>
                    <a:pt x="79067" y="76487"/>
                  </a:lnTo>
                  <a:lnTo>
                    <a:pt x="79343" y="76661"/>
                  </a:lnTo>
                  <a:lnTo>
                    <a:pt x="79630" y="76835"/>
                  </a:lnTo>
                  <a:lnTo>
                    <a:pt x="79916" y="76999"/>
                  </a:lnTo>
                  <a:lnTo>
                    <a:pt x="80213" y="77153"/>
                  </a:lnTo>
                  <a:lnTo>
                    <a:pt x="80510" y="77296"/>
                  </a:lnTo>
                  <a:lnTo>
                    <a:pt x="80816" y="77439"/>
                  </a:lnTo>
                  <a:lnTo>
                    <a:pt x="81123" y="77572"/>
                  </a:lnTo>
                  <a:lnTo>
                    <a:pt x="81430" y="77705"/>
                  </a:lnTo>
                  <a:lnTo>
                    <a:pt x="81748" y="77818"/>
                  </a:lnTo>
                  <a:lnTo>
                    <a:pt x="82065" y="77930"/>
                  </a:lnTo>
                  <a:lnTo>
                    <a:pt x="82382" y="78033"/>
                  </a:lnTo>
                  <a:lnTo>
                    <a:pt x="82709" y="78135"/>
                  </a:lnTo>
                  <a:lnTo>
                    <a:pt x="83037" y="78227"/>
                  </a:lnTo>
                  <a:lnTo>
                    <a:pt x="83364" y="78299"/>
                  </a:lnTo>
                  <a:lnTo>
                    <a:pt x="83702" y="78380"/>
                  </a:lnTo>
                  <a:lnTo>
                    <a:pt x="84040" y="78442"/>
                  </a:lnTo>
                  <a:lnTo>
                    <a:pt x="84377" y="78493"/>
                  </a:lnTo>
                  <a:lnTo>
                    <a:pt x="84725" y="78544"/>
                  </a:lnTo>
                  <a:lnTo>
                    <a:pt x="85063" y="78585"/>
                  </a:lnTo>
                  <a:lnTo>
                    <a:pt x="85411" y="78616"/>
                  </a:lnTo>
                  <a:lnTo>
                    <a:pt x="85759" y="78636"/>
                  </a:lnTo>
                  <a:lnTo>
                    <a:pt x="86117" y="78646"/>
                  </a:lnTo>
                  <a:lnTo>
                    <a:pt x="86475" y="78657"/>
                  </a:lnTo>
                  <a:lnTo>
                    <a:pt x="86966" y="78646"/>
                  </a:lnTo>
                  <a:lnTo>
                    <a:pt x="87447" y="78616"/>
                  </a:lnTo>
                  <a:lnTo>
                    <a:pt x="87928" y="78575"/>
                  </a:lnTo>
                  <a:lnTo>
                    <a:pt x="88409" y="78524"/>
                  </a:lnTo>
                  <a:lnTo>
                    <a:pt x="88880" y="78442"/>
                  </a:lnTo>
                  <a:lnTo>
                    <a:pt x="89340" y="78350"/>
                  </a:lnTo>
                  <a:lnTo>
                    <a:pt x="89801" y="78247"/>
                  </a:lnTo>
                  <a:lnTo>
                    <a:pt x="90251" y="78125"/>
                  </a:lnTo>
                  <a:lnTo>
                    <a:pt x="90701" y="77992"/>
                  </a:lnTo>
                  <a:lnTo>
                    <a:pt x="91141" y="77838"/>
                  </a:lnTo>
                  <a:lnTo>
                    <a:pt x="91581" y="77674"/>
                  </a:lnTo>
                  <a:lnTo>
                    <a:pt x="92001" y="77490"/>
                  </a:lnTo>
                  <a:lnTo>
                    <a:pt x="92420" y="77296"/>
                  </a:lnTo>
                  <a:lnTo>
                    <a:pt x="92840" y="77091"/>
                  </a:lnTo>
                  <a:lnTo>
                    <a:pt x="93239" y="76876"/>
                  </a:lnTo>
                  <a:lnTo>
                    <a:pt x="93638" y="76641"/>
                  </a:lnTo>
                  <a:lnTo>
                    <a:pt x="93904" y="76866"/>
                  </a:lnTo>
                  <a:lnTo>
                    <a:pt x="94180" y="77081"/>
                  </a:lnTo>
                  <a:lnTo>
                    <a:pt x="94467" y="77286"/>
                  </a:lnTo>
                  <a:lnTo>
                    <a:pt x="94763" y="77480"/>
                  </a:lnTo>
                  <a:lnTo>
                    <a:pt x="95060" y="77664"/>
                  </a:lnTo>
                  <a:lnTo>
                    <a:pt x="95377" y="77828"/>
                  </a:lnTo>
                  <a:lnTo>
                    <a:pt x="95694" y="77981"/>
                  </a:lnTo>
                  <a:lnTo>
                    <a:pt x="96022" y="78114"/>
                  </a:lnTo>
                  <a:lnTo>
                    <a:pt x="96360" y="78237"/>
                  </a:lnTo>
                  <a:lnTo>
                    <a:pt x="96697" y="78350"/>
                  </a:lnTo>
                  <a:lnTo>
                    <a:pt x="97045" y="78442"/>
                  </a:lnTo>
                  <a:lnTo>
                    <a:pt x="97403" y="78513"/>
                  </a:lnTo>
                  <a:lnTo>
                    <a:pt x="97761" y="78575"/>
                  </a:lnTo>
                  <a:lnTo>
                    <a:pt x="98130" y="78616"/>
                  </a:lnTo>
                  <a:lnTo>
                    <a:pt x="98498" y="78646"/>
                  </a:lnTo>
                  <a:lnTo>
                    <a:pt x="98877" y="78657"/>
                  </a:lnTo>
                  <a:lnTo>
                    <a:pt x="99286" y="78646"/>
                  </a:lnTo>
                  <a:lnTo>
                    <a:pt x="99685" y="78616"/>
                  </a:lnTo>
                  <a:lnTo>
                    <a:pt x="100074" y="78565"/>
                  </a:lnTo>
                  <a:lnTo>
                    <a:pt x="100463" y="78493"/>
                  </a:lnTo>
                  <a:lnTo>
                    <a:pt x="100841" y="78411"/>
                  </a:lnTo>
                  <a:lnTo>
                    <a:pt x="101220" y="78299"/>
                  </a:lnTo>
                  <a:lnTo>
                    <a:pt x="101588" y="78176"/>
                  </a:lnTo>
                  <a:lnTo>
                    <a:pt x="101936" y="78033"/>
                  </a:lnTo>
                  <a:lnTo>
                    <a:pt x="102284" y="77879"/>
                  </a:lnTo>
                  <a:lnTo>
                    <a:pt x="102632" y="77705"/>
                  </a:lnTo>
                  <a:lnTo>
                    <a:pt x="102959" y="77521"/>
                  </a:lnTo>
                  <a:lnTo>
                    <a:pt x="103277" y="77316"/>
                  </a:lnTo>
                  <a:lnTo>
                    <a:pt x="103584" y="77091"/>
                  </a:lnTo>
                  <a:lnTo>
                    <a:pt x="103880" y="76856"/>
                  </a:lnTo>
                  <a:lnTo>
                    <a:pt x="104167" y="76610"/>
                  </a:lnTo>
                  <a:lnTo>
                    <a:pt x="104443" y="76354"/>
                  </a:lnTo>
                  <a:lnTo>
                    <a:pt x="104699" y="76078"/>
                  </a:lnTo>
                  <a:lnTo>
                    <a:pt x="104945" y="75792"/>
                  </a:lnTo>
                  <a:lnTo>
                    <a:pt x="105180" y="75495"/>
                  </a:lnTo>
                  <a:lnTo>
                    <a:pt x="105405" y="75188"/>
                  </a:lnTo>
                  <a:lnTo>
                    <a:pt x="105610" y="74871"/>
                  </a:lnTo>
                  <a:lnTo>
                    <a:pt x="105794" y="74543"/>
                  </a:lnTo>
                  <a:lnTo>
                    <a:pt x="105968" y="74195"/>
                  </a:lnTo>
                  <a:lnTo>
                    <a:pt x="106131" y="73847"/>
                  </a:lnTo>
                  <a:lnTo>
                    <a:pt x="106265" y="73489"/>
                  </a:lnTo>
                  <a:lnTo>
                    <a:pt x="106387" y="73131"/>
                  </a:lnTo>
                  <a:lnTo>
                    <a:pt x="106500" y="72753"/>
                  </a:lnTo>
                  <a:lnTo>
                    <a:pt x="106582" y="72374"/>
                  </a:lnTo>
                  <a:lnTo>
                    <a:pt x="106653" y="71985"/>
                  </a:lnTo>
                  <a:lnTo>
                    <a:pt x="106705" y="71596"/>
                  </a:lnTo>
                  <a:lnTo>
                    <a:pt x="106735" y="71197"/>
                  </a:lnTo>
                  <a:lnTo>
                    <a:pt x="106745" y="70788"/>
                  </a:lnTo>
                  <a:lnTo>
                    <a:pt x="106735" y="70491"/>
                  </a:lnTo>
                  <a:lnTo>
                    <a:pt x="106715" y="70194"/>
                  </a:lnTo>
                  <a:lnTo>
                    <a:pt x="106940" y="70092"/>
                  </a:lnTo>
                  <a:lnTo>
                    <a:pt x="107155" y="69980"/>
                  </a:lnTo>
                  <a:lnTo>
                    <a:pt x="107359" y="69847"/>
                  </a:lnTo>
                  <a:lnTo>
                    <a:pt x="107564" y="69714"/>
                  </a:lnTo>
                  <a:lnTo>
                    <a:pt x="107748" y="69560"/>
                  </a:lnTo>
                  <a:lnTo>
                    <a:pt x="107932" y="69386"/>
                  </a:lnTo>
                  <a:lnTo>
                    <a:pt x="108096" y="69212"/>
                  </a:lnTo>
                  <a:lnTo>
                    <a:pt x="108250" y="69028"/>
                  </a:lnTo>
                  <a:lnTo>
                    <a:pt x="108393" y="68834"/>
                  </a:lnTo>
                  <a:lnTo>
                    <a:pt x="108526" y="68619"/>
                  </a:lnTo>
                  <a:lnTo>
                    <a:pt x="108638" y="68404"/>
                  </a:lnTo>
                  <a:lnTo>
                    <a:pt x="108751" y="68189"/>
                  </a:lnTo>
                  <a:lnTo>
                    <a:pt x="108833" y="67954"/>
                  </a:lnTo>
                  <a:lnTo>
                    <a:pt x="108915" y="67718"/>
                  </a:lnTo>
                  <a:lnTo>
                    <a:pt x="108966" y="67473"/>
                  </a:lnTo>
                  <a:lnTo>
                    <a:pt x="109017" y="67217"/>
                  </a:lnTo>
                  <a:lnTo>
                    <a:pt x="109447" y="67166"/>
                  </a:lnTo>
                  <a:lnTo>
                    <a:pt x="109877" y="67094"/>
                  </a:lnTo>
                  <a:lnTo>
                    <a:pt x="110306" y="67022"/>
                  </a:lnTo>
                  <a:lnTo>
                    <a:pt x="110736" y="66941"/>
                  </a:lnTo>
                  <a:lnTo>
                    <a:pt x="111156" y="66848"/>
                  </a:lnTo>
                  <a:lnTo>
                    <a:pt x="111575" y="66756"/>
                  </a:lnTo>
                  <a:lnTo>
                    <a:pt x="111995" y="66644"/>
                  </a:lnTo>
                  <a:lnTo>
                    <a:pt x="112404" y="66531"/>
                  </a:lnTo>
                  <a:lnTo>
                    <a:pt x="112823" y="66408"/>
                  </a:lnTo>
                  <a:lnTo>
                    <a:pt x="113223" y="66286"/>
                  </a:lnTo>
                  <a:lnTo>
                    <a:pt x="113632" y="66153"/>
                  </a:lnTo>
                  <a:lnTo>
                    <a:pt x="114031" y="65999"/>
                  </a:lnTo>
                  <a:lnTo>
                    <a:pt x="114430" y="65856"/>
                  </a:lnTo>
                  <a:lnTo>
                    <a:pt x="114819" y="65692"/>
                  </a:lnTo>
                  <a:lnTo>
                    <a:pt x="115208" y="65529"/>
                  </a:lnTo>
                  <a:lnTo>
                    <a:pt x="115596" y="65355"/>
                  </a:lnTo>
                  <a:lnTo>
                    <a:pt x="115975" y="65181"/>
                  </a:lnTo>
                  <a:lnTo>
                    <a:pt x="116354" y="64986"/>
                  </a:lnTo>
                  <a:lnTo>
                    <a:pt x="116732" y="64792"/>
                  </a:lnTo>
                  <a:lnTo>
                    <a:pt x="117101" y="64597"/>
                  </a:lnTo>
                  <a:lnTo>
                    <a:pt x="117469" y="64393"/>
                  </a:lnTo>
                  <a:lnTo>
                    <a:pt x="117827" y="64178"/>
                  </a:lnTo>
                  <a:lnTo>
                    <a:pt x="118185" y="63953"/>
                  </a:lnTo>
                  <a:lnTo>
                    <a:pt x="118533" y="63728"/>
                  </a:lnTo>
                  <a:lnTo>
                    <a:pt x="118881" y="63492"/>
                  </a:lnTo>
                  <a:lnTo>
                    <a:pt x="119229" y="63257"/>
                  </a:lnTo>
                  <a:lnTo>
                    <a:pt x="119567" y="63011"/>
                  </a:lnTo>
                  <a:lnTo>
                    <a:pt x="119894" y="62756"/>
                  </a:lnTo>
                  <a:lnTo>
                    <a:pt x="120222" y="62500"/>
                  </a:lnTo>
                  <a:lnTo>
                    <a:pt x="120549" y="62234"/>
                  </a:lnTo>
                  <a:lnTo>
                    <a:pt x="120866" y="61968"/>
                  </a:lnTo>
                  <a:lnTo>
                    <a:pt x="121183" y="61691"/>
                  </a:lnTo>
                  <a:lnTo>
                    <a:pt x="121398" y="61886"/>
                  </a:lnTo>
                  <a:lnTo>
                    <a:pt x="121623" y="62060"/>
                  </a:lnTo>
                  <a:lnTo>
                    <a:pt x="121848" y="62244"/>
                  </a:lnTo>
                  <a:lnTo>
                    <a:pt x="122084" y="62418"/>
                  </a:lnTo>
                  <a:lnTo>
                    <a:pt x="122319" y="62582"/>
                  </a:lnTo>
                  <a:lnTo>
                    <a:pt x="122565" y="62745"/>
                  </a:lnTo>
                  <a:lnTo>
                    <a:pt x="122800" y="62899"/>
                  </a:lnTo>
                  <a:lnTo>
                    <a:pt x="123046" y="63052"/>
                  </a:lnTo>
                  <a:lnTo>
                    <a:pt x="123301" y="63206"/>
                  </a:lnTo>
                  <a:lnTo>
                    <a:pt x="123557" y="63349"/>
                  </a:lnTo>
                  <a:lnTo>
                    <a:pt x="123813" y="63482"/>
                  </a:lnTo>
                  <a:lnTo>
                    <a:pt x="124069" y="63615"/>
                  </a:lnTo>
                  <a:lnTo>
                    <a:pt x="124335" y="63738"/>
                  </a:lnTo>
                  <a:lnTo>
                    <a:pt x="124601" y="63861"/>
                  </a:lnTo>
                  <a:lnTo>
                    <a:pt x="124877" y="63973"/>
                  </a:lnTo>
                  <a:lnTo>
                    <a:pt x="125143" y="64076"/>
                  </a:lnTo>
                  <a:lnTo>
                    <a:pt x="125420" y="64178"/>
                  </a:lnTo>
                  <a:lnTo>
                    <a:pt x="125696" y="64280"/>
                  </a:lnTo>
                  <a:lnTo>
                    <a:pt x="125982" y="64372"/>
                  </a:lnTo>
                  <a:lnTo>
                    <a:pt x="126269" y="64454"/>
                  </a:lnTo>
                  <a:lnTo>
                    <a:pt x="126555" y="64526"/>
                  </a:lnTo>
                  <a:lnTo>
                    <a:pt x="126842" y="64597"/>
                  </a:lnTo>
                  <a:lnTo>
                    <a:pt x="127139" y="64669"/>
                  </a:lnTo>
                  <a:lnTo>
                    <a:pt x="127425" y="64720"/>
                  </a:lnTo>
                  <a:lnTo>
                    <a:pt x="127722" y="64771"/>
                  </a:lnTo>
                  <a:lnTo>
                    <a:pt x="128029" y="64822"/>
                  </a:lnTo>
                  <a:lnTo>
                    <a:pt x="128326" y="64863"/>
                  </a:lnTo>
                  <a:lnTo>
                    <a:pt x="128633" y="64894"/>
                  </a:lnTo>
                  <a:lnTo>
                    <a:pt x="128929" y="64915"/>
                  </a:lnTo>
                  <a:lnTo>
                    <a:pt x="129236" y="64935"/>
                  </a:lnTo>
                  <a:lnTo>
                    <a:pt x="129553" y="64945"/>
                  </a:lnTo>
                  <a:lnTo>
                    <a:pt x="130198" y="64945"/>
                  </a:lnTo>
                  <a:lnTo>
                    <a:pt x="130536" y="64935"/>
                  </a:lnTo>
                  <a:lnTo>
                    <a:pt x="130873" y="64904"/>
                  </a:lnTo>
                  <a:lnTo>
                    <a:pt x="131201" y="64884"/>
                  </a:lnTo>
                  <a:lnTo>
                    <a:pt x="131528" y="64843"/>
                  </a:lnTo>
                  <a:lnTo>
                    <a:pt x="131856" y="64792"/>
                  </a:lnTo>
                  <a:lnTo>
                    <a:pt x="132183" y="64741"/>
                  </a:lnTo>
                  <a:lnTo>
                    <a:pt x="132511" y="64679"/>
                  </a:lnTo>
                  <a:lnTo>
                    <a:pt x="132828" y="64608"/>
                  </a:lnTo>
                  <a:lnTo>
                    <a:pt x="133145" y="64536"/>
                  </a:lnTo>
                  <a:lnTo>
                    <a:pt x="133452" y="64454"/>
                  </a:lnTo>
                  <a:lnTo>
                    <a:pt x="133769" y="64362"/>
                  </a:lnTo>
                  <a:lnTo>
                    <a:pt x="134076" y="64260"/>
                  </a:lnTo>
                  <a:lnTo>
                    <a:pt x="134373" y="64157"/>
                  </a:lnTo>
                  <a:lnTo>
                    <a:pt x="134680" y="64045"/>
                  </a:lnTo>
                  <a:lnTo>
                    <a:pt x="134977" y="63922"/>
                  </a:lnTo>
                  <a:lnTo>
                    <a:pt x="135263" y="63789"/>
                  </a:lnTo>
                  <a:lnTo>
                    <a:pt x="135560" y="63656"/>
                  </a:lnTo>
                  <a:lnTo>
                    <a:pt x="135846" y="63523"/>
                  </a:lnTo>
                  <a:lnTo>
                    <a:pt x="136123" y="63369"/>
                  </a:lnTo>
                  <a:lnTo>
                    <a:pt x="136399" y="63216"/>
                  </a:lnTo>
                  <a:lnTo>
                    <a:pt x="136675" y="63052"/>
                  </a:lnTo>
                  <a:lnTo>
                    <a:pt x="136941" y="62889"/>
                  </a:lnTo>
                  <a:lnTo>
                    <a:pt x="137207" y="62715"/>
                  </a:lnTo>
                  <a:lnTo>
                    <a:pt x="137473" y="62541"/>
                  </a:lnTo>
                  <a:lnTo>
                    <a:pt x="137729" y="62356"/>
                  </a:lnTo>
                  <a:lnTo>
                    <a:pt x="137975" y="62162"/>
                  </a:lnTo>
                  <a:lnTo>
                    <a:pt x="138220" y="61968"/>
                  </a:lnTo>
                  <a:lnTo>
                    <a:pt x="138466" y="61763"/>
                  </a:lnTo>
                  <a:lnTo>
                    <a:pt x="138701" y="61558"/>
                  </a:lnTo>
                  <a:lnTo>
                    <a:pt x="138937" y="61343"/>
                  </a:lnTo>
                  <a:lnTo>
                    <a:pt x="139162" y="61118"/>
                  </a:lnTo>
                  <a:lnTo>
                    <a:pt x="139315" y="61333"/>
                  </a:lnTo>
                  <a:lnTo>
                    <a:pt x="139479" y="61548"/>
                  </a:lnTo>
                  <a:lnTo>
                    <a:pt x="139653" y="61753"/>
                  </a:lnTo>
                  <a:lnTo>
                    <a:pt x="139827" y="61947"/>
                  </a:lnTo>
                  <a:lnTo>
                    <a:pt x="140001" y="62142"/>
                  </a:lnTo>
                  <a:lnTo>
                    <a:pt x="140195" y="62336"/>
                  </a:lnTo>
                  <a:lnTo>
                    <a:pt x="140379" y="62520"/>
                  </a:lnTo>
                  <a:lnTo>
                    <a:pt x="140584" y="62694"/>
                  </a:lnTo>
                  <a:lnTo>
                    <a:pt x="140778" y="62868"/>
                  </a:lnTo>
                  <a:lnTo>
                    <a:pt x="140993" y="63032"/>
                  </a:lnTo>
                  <a:lnTo>
                    <a:pt x="141198" y="63196"/>
                  </a:lnTo>
                  <a:lnTo>
                    <a:pt x="141423" y="63349"/>
                  </a:lnTo>
                  <a:lnTo>
                    <a:pt x="141638" y="63492"/>
                  </a:lnTo>
                  <a:lnTo>
                    <a:pt x="141863" y="63636"/>
                  </a:lnTo>
                  <a:lnTo>
                    <a:pt x="142098" y="63769"/>
                  </a:lnTo>
                  <a:lnTo>
                    <a:pt x="142334" y="63902"/>
                  </a:lnTo>
                  <a:lnTo>
                    <a:pt x="142569" y="64024"/>
                  </a:lnTo>
                  <a:lnTo>
                    <a:pt x="142815" y="64137"/>
                  </a:lnTo>
                  <a:lnTo>
                    <a:pt x="143060" y="64249"/>
                  </a:lnTo>
                  <a:lnTo>
                    <a:pt x="143306" y="64342"/>
                  </a:lnTo>
                  <a:lnTo>
                    <a:pt x="143562" y="64444"/>
                  </a:lnTo>
                  <a:lnTo>
                    <a:pt x="143817" y="64526"/>
                  </a:lnTo>
                  <a:lnTo>
                    <a:pt x="144084" y="64608"/>
                  </a:lnTo>
                  <a:lnTo>
                    <a:pt x="144350" y="64679"/>
                  </a:lnTo>
                  <a:lnTo>
                    <a:pt x="144616" y="64741"/>
                  </a:lnTo>
                  <a:lnTo>
                    <a:pt x="144882" y="64792"/>
                  </a:lnTo>
                  <a:lnTo>
                    <a:pt x="145158" y="64843"/>
                  </a:lnTo>
                  <a:lnTo>
                    <a:pt x="145434" y="64874"/>
                  </a:lnTo>
                  <a:lnTo>
                    <a:pt x="145710" y="64904"/>
                  </a:lnTo>
                  <a:lnTo>
                    <a:pt x="145997" y="64925"/>
                  </a:lnTo>
                  <a:lnTo>
                    <a:pt x="146273" y="64945"/>
                  </a:lnTo>
                  <a:lnTo>
                    <a:pt x="146560" y="64945"/>
                  </a:lnTo>
                  <a:lnTo>
                    <a:pt x="147030" y="64935"/>
                  </a:lnTo>
                  <a:lnTo>
                    <a:pt x="147491" y="64904"/>
                  </a:lnTo>
                  <a:lnTo>
                    <a:pt x="147951" y="64843"/>
                  </a:lnTo>
                  <a:lnTo>
                    <a:pt x="148391" y="64761"/>
                  </a:lnTo>
                  <a:lnTo>
                    <a:pt x="148831" y="64659"/>
                  </a:lnTo>
                  <a:lnTo>
                    <a:pt x="149261" y="64536"/>
                  </a:lnTo>
                  <a:lnTo>
                    <a:pt x="149691" y="64393"/>
                  </a:lnTo>
                  <a:lnTo>
                    <a:pt x="150100" y="64229"/>
                  </a:lnTo>
                  <a:lnTo>
                    <a:pt x="150499" y="64055"/>
                  </a:lnTo>
                  <a:lnTo>
                    <a:pt x="150898" y="63850"/>
                  </a:lnTo>
                  <a:lnTo>
                    <a:pt x="151277" y="63636"/>
                  </a:lnTo>
                  <a:lnTo>
                    <a:pt x="151645" y="63390"/>
                  </a:lnTo>
                  <a:lnTo>
                    <a:pt x="152003" y="63144"/>
                  </a:lnTo>
                  <a:lnTo>
                    <a:pt x="152341" y="62868"/>
                  </a:lnTo>
                  <a:lnTo>
                    <a:pt x="152679" y="62582"/>
                  </a:lnTo>
                  <a:lnTo>
                    <a:pt x="152996" y="62285"/>
                  </a:lnTo>
                  <a:lnTo>
                    <a:pt x="153293" y="61968"/>
                  </a:lnTo>
                  <a:lnTo>
                    <a:pt x="153579" y="61640"/>
                  </a:lnTo>
                  <a:lnTo>
                    <a:pt x="153845" y="61292"/>
                  </a:lnTo>
                  <a:lnTo>
                    <a:pt x="154101" y="60934"/>
                  </a:lnTo>
                  <a:lnTo>
                    <a:pt x="154336" y="60566"/>
                  </a:lnTo>
                  <a:lnTo>
                    <a:pt x="154562" y="60187"/>
                  </a:lnTo>
                  <a:lnTo>
                    <a:pt x="154756" y="59798"/>
                  </a:lnTo>
                  <a:lnTo>
                    <a:pt x="154940" y="59389"/>
                  </a:lnTo>
                  <a:lnTo>
                    <a:pt x="155104" y="58980"/>
                  </a:lnTo>
                  <a:lnTo>
                    <a:pt x="155247" y="58560"/>
                  </a:lnTo>
                  <a:lnTo>
                    <a:pt x="155370" y="58130"/>
                  </a:lnTo>
                  <a:lnTo>
                    <a:pt x="155472" y="57690"/>
                  </a:lnTo>
                  <a:lnTo>
                    <a:pt x="155554" y="57240"/>
                  </a:lnTo>
                  <a:lnTo>
                    <a:pt x="155605" y="56780"/>
                  </a:lnTo>
                  <a:lnTo>
                    <a:pt x="155646" y="56319"/>
                  </a:lnTo>
                  <a:lnTo>
                    <a:pt x="155656" y="55859"/>
                  </a:lnTo>
                  <a:lnTo>
                    <a:pt x="155646" y="55439"/>
                  </a:lnTo>
                  <a:lnTo>
                    <a:pt x="155615" y="55020"/>
                  </a:lnTo>
                  <a:lnTo>
                    <a:pt x="155564" y="54610"/>
                  </a:lnTo>
                  <a:lnTo>
                    <a:pt x="155503" y="54211"/>
                  </a:lnTo>
                  <a:lnTo>
                    <a:pt x="155943" y="54263"/>
                  </a:lnTo>
                  <a:lnTo>
                    <a:pt x="156393" y="54293"/>
                  </a:lnTo>
                  <a:lnTo>
                    <a:pt x="156854" y="54324"/>
                  </a:lnTo>
                  <a:lnTo>
                    <a:pt x="157314" y="54324"/>
                  </a:lnTo>
                  <a:lnTo>
                    <a:pt x="157856" y="54314"/>
                  </a:lnTo>
                  <a:lnTo>
                    <a:pt x="158399" y="54283"/>
                  </a:lnTo>
                  <a:lnTo>
                    <a:pt x="158931" y="54232"/>
                  </a:lnTo>
                  <a:lnTo>
                    <a:pt x="159453" y="54171"/>
                  </a:lnTo>
                  <a:lnTo>
                    <a:pt x="159974" y="54078"/>
                  </a:lnTo>
                  <a:lnTo>
                    <a:pt x="160496" y="53966"/>
                  </a:lnTo>
                  <a:lnTo>
                    <a:pt x="160998" y="53843"/>
                  </a:lnTo>
                  <a:lnTo>
                    <a:pt x="161499" y="53700"/>
                  </a:lnTo>
                  <a:lnTo>
                    <a:pt x="161990" y="53536"/>
                  </a:lnTo>
                  <a:lnTo>
                    <a:pt x="162481" y="53362"/>
                  </a:lnTo>
                  <a:lnTo>
                    <a:pt x="162952" y="53168"/>
                  </a:lnTo>
                  <a:lnTo>
                    <a:pt x="163423" y="52953"/>
                  </a:lnTo>
                  <a:lnTo>
                    <a:pt x="163873" y="52728"/>
                  </a:lnTo>
                  <a:lnTo>
                    <a:pt x="164323" y="52482"/>
                  </a:lnTo>
                  <a:lnTo>
                    <a:pt x="164763" y="52226"/>
                  </a:lnTo>
                  <a:lnTo>
                    <a:pt x="165193" y="51950"/>
                  </a:lnTo>
                  <a:lnTo>
                    <a:pt x="165193" y="28231"/>
                  </a:lnTo>
                  <a:lnTo>
                    <a:pt x="165173" y="28221"/>
                  </a:lnTo>
                  <a:lnTo>
                    <a:pt x="165173" y="0"/>
                  </a:lnTo>
                  <a:close/>
                </a:path>
              </a:pathLst>
            </a:custGeom>
            <a:solidFill>
              <a:srgbClr val="93B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3210480" y="914074"/>
              <a:ext cx="533550" cy="432824"/>
            </a:xfrm>
            <a:custGeom>
              <a:avLst/>
              <a:gdLst/>
              <a:ahLst/>
              <a:cxnLst/>
              <a:rect l="l" t="t" r="r" b="b"/>
              <a:pathLst>
                <a:path w="15176" h="12311" extrusionOk="0">
                  <a:moveTo>
                    <a:pt x="103" y="1"/>
                  </a:moveTo>
                  <a:lnTo>
                    <a:pt x="52" y="338"/>
                  </a:lnTo>
                  <a:lnTo>
                    <a:pt x="21" y="686"/>
                  </a:lnTo>
                  <a:lnTo>
                    <a:pt x="1" y="1024"/>
                  </a:lnTo>
                  <a:lnTo>
                    <a:pt x="1" y="1372"/>
                  </a:lnTo>
                  <a:lnTo>
                    <a:pt x="1" y="1720"/>
                  </a:lnTo>
                  <a:lnTo>
                    <a:pt x="21" y="2068"/>
                  </a:lnTo>
                  <a:lnTo>
                    <a:pt x="52" y="2415"/>
                  </a:lnTo>
                  <a:lnTo>
                    <a:pt x="103" y="2763"/>
                  </a:lnTo>
                  <a:lnTo>
                    <a:pt x="164" y="3111"/>
                  </a:lnTo>
                  <a:lnTo>
                    <a:pt x="226" y="3449"/>
                  </a:lnTo>
                  <a:lnTo>
                    <a:pt x="307" y="3797"/>
                  </a:lnTo>
                  <a:lnTo>
                    <a:pt x="400" y="4135"/>
                  </a:lnTo>
                  <a:lnTo>
                    <a:pt x="502" y="4472"/>
                  </a:lnTo>
                  <a:lnTo>
                    <a:pt x="614" y="4810"/>
                  </a:lnTo>
                  <a:lnTo>
                    <a:pt x="737" y="5148"/>
                  </a:lnTo>
                  <a:lnTo>
                    <a:pt x="880" y="5475"/>
                  </a:lnTo>
                  <a:lnTo>
                    <a:pt x="1024" y="5802"/>
                  </a:lnTo>
                  <a:lnTo>
                    <a:pt x="1177" y="6120"/>
                  </a:lnTo>
                  <a:lnTo>
                    <a:pt x="1351" y="6437"/>
                  </a:lnTo>
                  <a:lnTo>
                    <a:pt x="1525" y="6754"/>
                  </a:lnTo>
                  <a:lnTo>
                    <a:pt x="1720" y="7061"/>
                  </a:lnTo>
                  <a:lnTo>
                    <a:pt x="1914" y="7358"/>
                  </a:lnTo>
                  <a:lnTo>
                    <a:pt x="2129" y="7654"/>
                  </a:lnTo>
                  <a:lnTo>
                    <a:pt x="2344" y="7941"/>
                  </a:lnTo>
                  <a:lnTo>
                    <a:pt x="2569" y="8217"/>
                  </a:lnTo>
                  <a:lnTo>
                    <a:pt x="2814" y="8494"/>
                  </a:lnTo>
                  <a:lnTo>
                    <a:pt x="3060" y="8760"/>
                  </a:lnTo>
                  <a:lnTo>
                    <a:pt x="3316" y="9015"/>
                  </a:lnTo>
                  <a:lnTo>
                    <a:pt x="3582" y="9261"/>
                  </a:lnTo>
                  <a:lnTo>
                    <a:pt x="3858" y="9507"/>
                  </a:lnTo>
                  <a:lnTo>
                    <a:pt x="4134" y="9732"/>
                  </a:lnTo>
                  <a:lnTo>
                    <a:pt x="4421" y="9957"/>
                  </a:lnTo>
                  <a:lnTo>
                    <a:pt x="4718" y="10161"/>
                  </a:lnTo>
                  <a:lnTo>
                    <a:pt x="5025" y="10366"/>
                  </a:lnTo>
                  <a:lnTo>
                    <a:pt x="5332" y="10550"/>
                  </a:lnTo>
                  <a:lnTo>
                    <a:pt x="5639" y="10734"/>
                  </a:lnTo>
                  <a:lnTo>
                    <a:pt x="5956" y="10908"/>
                  </a:lnTo>
                  <a:lnTo>
                    <a:pt x="6283" y="11072"/>
                  </a:lnTo>
                  <a:lnTo>
                    <a:pt x="6611" y="11215"/>
                  </a:lnTo>
                  <a:lnTo>
                    <a:pt x="6938" y="11359"/>
                  </a:lnTo>
                  <a:lnTo>
                    <a:pt x="7276" y="11492"/>
                  </a:lnTo>
                  <a:lnTo>
                    <a:pt x="7613" y="11604"/>
                  </a:lnTo>
                  <a:lnTo>
                    <a:pt x="7951" y="11717"/>
                  </a:lnTo>
                  <a:lnTo>
                    <a:pt x="8289" y="11819"/>
                  </a:lnTo>
                  <a:lnTo>
                    <a:pt x="8637" y="11911"/>
                  </a:lnTo>
                  <a:lnTo>
                    <a:pt x="8974" y="11993"/>
                  </a:lnTo>
                  <a:lnTo>
                    <a:pt x="9322" y="12065"/>
                  </a:lnTo>
                  <a:lnTo>
                    <a:pt x="9670" y="12126"/>
                  </a:lnTo>
                  <a:lnTo>
                    <a:pt x="10018" y="12177"/>
                  </a:lnTo>
                  <a:lnTo>
                    <a:pt x="10366" y="12218"/>
                  </a:lnTo>
                  <a:lnTo>
                    <a:pt x="10714" y="12249"/>
                  </a:lnTo>
                  <a:lnTo>
                    <a:pt x="11062" y="12280"/>
                  </a:lnTo>
                  <a:lnTo>
                    <a:pt x="11410" y="12300"/>
                  </a:lnTo>
                  <a:lnTo>
                    <a:pt x="11758" y="12310"/>
                  </a:lnTo>
                  <a:lnTo>
                    <a:pt x="12105" y="12310"/>
                  </a:lnTo>
                  <a:lnTo>
                    <a:pt x="12453" y="12300"/>
                  </a:lnTo>
                  <a:lnTo>
                    <a:pt x="12791" y="12280"/>
                  </a:lnTo>
                  <a:lnTo>
                    <a:pt x="13139" y="12259"/>
                  </a:lnTo>
                  <a:lnTo>
                    <a:pt x="13477" y="12228"/>
                  </a:lnTo>
                  <a:lnTo>
                    <a:pt x="13824" y="12177"/>
                  </a:lnTo>
                  <a:lnTo>
                    <a:pt x="14162" y="12126"/>
                  </a:lnTo>
                  <a:lnTo>
                    <a:pt x="14500" y="12065"/>
                  </a:lnTo>
                  <a:lnTo>
                    <a:pt x="14838" y="12003"/>
                  </a:lnTo>
                  <a:lnTo>
                    <a:pt x="15175" y="11921"/>
                  </a:lnTo>
                  <a:lnTo>
                    <a:pt x="13845" y="11614"/>
                  </a:lnTo>
                  <a:lnTo>
                    <a:pt x="13190" y="11461"/>
                  </a:lnTo>
                  <a:lnTo>
                    <a:pt x="12545" y="11307"/>
                  </a:lnTo>
                  <a:lnTo>
                    <a:pt x="11911" y="11144"/>
                  </a:lnTo>
                  <a:lnTo>
                    <a:pt x="11287" y="10960"/>
                  </a:lnTo>
                  <a:lnTo>
                    <a:pt x="10663" y="10775"/>
                  </a:lnTo>
                  <a:lnTo>
                    <a:pt x="10059" y="10571"/>
                  </a:lnTo>
                  <a:lnTo>
                    <a:pt x="9455" y="10356"/>
                  </a:lnTo>
                  <a:lnTo>
                    <a:pt x="8872" y="10120"/>
                  </a:lnTo>
                  <a:lnTo>
                    <a:pt x="8299" y="9875"/>
                  </a:lnTo>
                  <a:lnTo>
                    <a:pt x="7736" y="9599"/>
                  </a:lnTo>
                  <a:lnTo>
                    <a:pt x="7184" y="9312"/>
                  </a:lnTo>
                  <a:lnTo>
                    <a:pt x="6918" y="9159"/>
                  </a:lnTo>
                  <a:lnTo>
                    <a:pt x="6652" y="9005"/>
                  </a:lnTo>
                  <a:lnTo>
                    <a:pt x="6396" y="8841"/>
                  </a:lnTo>
                  <a:lnTo>
                    <a:pt x="6130" y="8667"/>
                  </a:lnTo>
                  <a:lnTo>
                    <a:pt x="5884" y="8494"/>
                  </a:lnTo>
                  <a:lnTo>
                    <a:pt x="5628" y="8320"/>
                  </a:lnTo>
                  <a:lnTo>
                    <a:pt x="5383" y="8135"/>
                  </a:lnTo>
                  <a:lnTo>
                    <a:pt x="5147" y="7941"/>
                  </a:lnTo>
                  <a:lnTo>
                    <a:pt x="4912" y="7747"/>
                  </a:lnTo>
                  <a:lnTo>
                    <a:pt x="4687" y="7552"/>
                  </a:lnTo>
                  <a:lnTo>
                    <a:pt x="4452" y="7348"/>
                  </a:lnTo>
                  <a:lnTo>
                    <a:pt x="4237" y="7133"/>
                  </a:lnTo>
                  <a:lnTo>
                    <a:pt x="4022" y="6918"/>
                  </a:lnTo>
                  <a:lnTo>
                    <a:pt x="3807" y="6693"/>
                  </a:lnTo>
                  <a:lnTo>
                    <a:pt x="3602" y="6468"/>
                  </a:lnTo>
                  <a:lnTo>
                    <a:pt x="3398" y="6232"/>
                  </a:lnTo>
                  <a:lnTo>
                    <a:pt x="3203" y="5997"/>
                  </a:lnTo>
                  <a:lnTo>
                    <a:pt x="3009" y="5751"/>
                  </a:lnTo>
                  <a:lnTo>
                    <a:pt x="2825" y="5506"/>
                  </a:lnTo>
                  <a:lnTo>
                    <a:pt x="2640" y="5250"/>
                  </a:lnTo>
                  <a:lnTo>
                    <a:pt x="2456" y="4994"/>
                  </a:lnTo>
                  <a:lnTo>
                    <a:pt x="2282" y="4728"/>
                  </a:lnTo>
                  <a:lnTo>
                    <a:pt x="1955" y="4196"/>
                  </a:lnTo>
                  <a:lnTo>
                    <a:pt x="1638" y="3643"/>
                  </a:lnTo>
                  <a:lnTo>
                    <a:pt x="1341" y="3070"/>
                  </a:lnTo>
                  <a:lnTo>
                    <a:pt x="1054" y="2487"/>
                  </a:lnTo>
                  <a:lnTo>
                    <a:pt x="788" y="1883"/>
                  </a:lnTo>
                  <a:lnTo>
                    <a:pt x="543" y="1269"/>
                  </a:lnTo>
                  <a:lnTo>
                    <a:pt x="318" y="645"/>
                  </a:lnTo>
                  <a:lnTo>
                    <a:pt x="103" y="1"/>
                  </a:lnTo>
                  <a:close/>
                </a:path>
              </a:pathLst>
            </a:custGeom>
            <a:solidFill>
              <a:srgbClr val="93B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4792248" y="1550832"/>
              <a:ext cx="533550" cy="432789"/>
            </a:xfrm>
            <a:custGeom>
              <a:avLst/>
              <a:gdLst/>
              <a:ahLst/>
              <a:cxnLst/>
              <a:rect l="l" t="t" r="r" b="b"/>
              <a:pathLst>
                <a:path w="15176" h="12310" extrusionOk="0">
                  <a:moveTo>
                    <a:pt x="103" y="0"/>
                  </a:moveTo>
                  <a:lnTo>
                    <a:pt x="62" y="338"/>
                  </a:lnTo>
                  <a:lnTo>
                    <a:pt x="21" y="686"/>
                  </a:lnTo>
                  <a:lnTo>
                    <a:pt x="0" y="1023"/>
                  </a:lnTo>
                  <a:lnTo>
                    <a:pt x="0" y="1371"/>
                  </a:lnTo>
                  <a:lnTo>
                    <a:pt x="0" y="1719"/>
                  </a:lnTo>
                  <a:lnTo>
                    <a:pt x="21" y="2067"/>
                  </a:lnTo>
                  <a:lnTo>
                    <a:pt x="62" y="2415"/>
                  </a:lnTo>
                  <a:lnTo>
                    <a:pt x="103" y="2763"/>
                  </a:lnTo>
                  <a:lnTo>
                    <a:pt x="164" y="3111"/>
                  </a:lnTo>
                  <a:lnTo>
                    <a:pt x="236" y="3448"/>
                  </a:lnTo>
                  <a:lnTo>
                    <a:pt x="307" y="3796"/>
                  </a:lnTo>
                  <a:lnTo>
                    <a:pt x="400" y="4134"/>
                  </a:lnTo>
                  <a:lnTo>
                    <a:pt x="502" y="4472"/>
                  </a:lnTo>
                  <a:lnTo>
                    <a:pt x="625" y="4809"/>
                  </a:lnTo>
                  <a:lnTo>
                    <a:pt x="747" y="5147"/>
                  </a:lnTo>
                  <a:lnTo>
                    <a:pt x="880" y="5474"/>
                  </a:lnTo>
                  <a:lnTo>
                    <a:pt x="1024" y="5802"/>
                  </a:lnTo>
                  <a:lnTo>
                    <a:pt x="1177" y="6119"/>
                  </a:lnTo>
                  <a:lnTo>
                    <a:pt x="1351" y="6436"/>
                  </a:lnTo>
                  <a:lnTo>
                    <a:pt x="1525" y="6743"/>
                  </a:lnTo>
                  <a:lnTo>
                    <a:pt x="1719" y="7050"/>
                  </a:lnTo>
                  <a:lnTo>
                    <a:pt x="1914" y="7357"/>
                  </a:lnTo>
                  <a:lnTo>
                    <a:pt x="2129" y="7654"/>
                  </a:lnTo>
                  <a:lnTo>
                    <a:pt x="2344" y="7940"/>
                  </a:lnTo>
                  <a:lnTo>
                    <a:pt x="2579" y="8217"/>
                  </a:lnTo>
                  <a:lnTo>
                    <a:pt x="2814" y="8493"/>
                  </a:lnTo>
                  <a:lnTo>
                    <a:pt x="3060" y="8759"/>
                  </a:lnTo>
                  <a:lnTo>
                    <a:pt x="3316" y="9015"/>
                  </a:lnTo>
                  <a:lnTo>
                    <a:pt x="3582" y="9260"/>
                  </a:lnTo>
                  <a:lnTo>
                    <a:pt x="3858" y="9506"/>
                  </a:lnTo>
                  <a:lnTo>
                    <a:pt x="4134" y="9731"/>
                  </a:lnTo>
                  <a:lnTo>
                    <a:pt x="4431" y="9956"/>
                  </a:lnTo>
                  <a:lnTo>
                    <a:pt x="4728" y="10161"/>
                  </a:lnTo>
                  <a:lnTo>
                    <a:pt x="5025" y="10365"/>
                  </a:lnTo>
                  <a:lnTo>
                    <a:pt x="5332" y="10550"/>
                  </a:lnTo>
                  <a:lnTo>
                    <a:pt x="5649" y="10734"/>
                  </a:lnTo>
                  <a:lnTo>
                    <a:pt x="5966" y="10908"/>
                  </a:lnTo>
                  <a:lnTo>
                    <a:pt x="6283" y="11072"/>
                  </a:lnTo>
                  <a:lnTo>
                    <a:pt x="6611" y="11215"/>
                  </a:lnTo>
                  <a:lnTo>
                    <a:pt x="6938" y="11358"/>
                  </a:lnTo>
                  <a:lnTo>
                    <a:pt x="7276" y="11481"/>
                  </a:lnTo>
                  <a:lnTo>
                    <a:pt x="7613" y="11604"/>
                  </a:lnTo>
                  <a:lnTo>
                    <a:pt x="7951" y="11716"/>
                  </a:lnTo>
                  <a:lnTo>
                    <a:pt x="8289" y="11818"/>
                  </a:lnTo>
                  <a:lnTo>
                    <a:pt x="8637" y="11911"/>
                  </a:lnTo>
                  <a:lnTo>
                    <a:pt x="8974" y="11992"/>
                  </a:lnTo>
                  <a:lnTo>
                    <a:pt x="9322" y="12064"/>
                  </a:lnTo>
                  <a:lnTo>
                    <a:pt x="9670" y="12115"/>
                  </a:lnTo>
                  <a:lnTo>
                    <a:pt x="10018" y="12177"/>
                  </a:lnTo>
                  <a:lnTo>
                    <a:pt x="10366" y="12218"/>
                  </a:lnTo>
                  <a:lnTo>
                    <a:pt x="10714" y="12248"/>
                  </a:lnTo>
                  <a:lnTo>
                    <a:pt x="11062" y="12279"/>
                  </a:lnTo>
                  <a:lnTo>
                    <a:pt x="11410" y="12299"/>
                  </a:lnTo>
                  <a:lnTo>
                    <a:pt x="11757" y="12310"/>
                  </a:lnTo>
                  <a:lnTo>
                    <a:pt x="12105" y="12310"/>
                  </a:lnTo>
                  <a:lnTo>
                    <a:pt x="12453" y="12299"/>
                  </a:lnTo>
                  <a:lnTo>
                    <a:pt x="12791" y="12279"/>
                  </a:lnTo>
                  <a:lnTo>
                    <a:pt x="13139" y="12258"/>
                  </a:lnTo>
                  <a:lnTo>
                    <a:pt x="13487" y="12228"/>
                  </a:lnTo>
                  <a:lnTo>
                    <a:pt x="13824" y="12177"/>
                  </a:lnTo>
                  <a:lnTo>
                    <a:pt x="14162" y="12125"/>
                  </a:lnTo>
                  <a:lnTo>
                    <a:pt x="14500" y="12064"/>
                  </a:lnTo>
                  <a:lnTo>
                    <a:pt x="14837" y="11992"/>
                  </a:lnTo>
                  <a:lnTo>
                    <a:pt x="15175" y="11921"/>
                  </a:lnTo>
                  <a:lnTo>
                    <a:pt x="13845" y="11614"/>
                  </a:lnTo>
                  <a:lnTo>
                    <a:pt x="13200" y="11460"/>
                  </a:lnTo>
                  <a:lnTo>
                    <a:pt x="12556" y="11307"/>
                  </a:lnTo>
                  <a:lnTo>
                    <a:pt x="11911" y="11143"/>
                  </a:lnTo>
                  <a:lnTo>
                    <a:pt x="11287" y="10959"/>
                  </a:lnTo>
                  <a:lnTo>
                    <a:pt x="10673" y="10775"/>
                  </a:lnTo>
                  <a:lnTo>
                    <a:pt x="10059" y="10570"/>
                  </a:lnTo>
                  <a:lnTo>
                    <a:pt x="9465" y="10355"/>
                  </a:lnTo>
                  <a:lnTo>
                    <a:pt x="8872" y="10120"/>
                  </a:lnTo>
                  <a:lnTo>
                    <a:pt x="8299" y="9874"/>
                  </a:lnTo>
                  <a:lnTo>
                    <a:pt x="7736" y="9598"/>
                  </a:lnTo>
                  <a:lnTo>
                    <a:pt x="7184" y="9312"/>
                  </a:lnTo>
                  <a:lnTo>
                    <a:pt x="6918" y="9158"/>
                  </a:lnTo>
                  <a:lnTo>
                    <a:pt x="6652" y="9005"/>
                  </a:lnTo>
                  <a:lnTo>
                    <a:pt x="6396" y="8841"/>
                  </a:lnTo>
                  <a:lnTo>
                    <a:pt x="6140" y="8667"/>
                  </a:lnTo>
                  <a:lnTo>
                    <a:pt x="5884" y="8493"/>
                  </a:lnTo>
                  <a:lnTo>
                    <a:pt x="5639" y="8319"/>
                  </a:lnTo>
                  <a:lnTo>
                    <a:pt x="5393" y="8135"/>
                  </a:lnTo>
                  <a:lnTo>
                    <a:pt x="5147" y="7940"/>
                  </a:lnTo>
                  <a:lnTo>
                    <a:pt x="4912" y="7746"/>
                  </a:lnTo>
                  <a:lnTo>
                    <a:pt x="4687" y="7552"/>
                  </a:lnTo>
                  <a:lnTo>
                    <a:pt x="4462" y="7347"/>
                  </a:lnTo>
                  <a:lnTo>
                    <a:pt x="4237" y="7132"/>
                  </a:lnTo>
                  <a:lnTo>
                    <a:pt x="4022" y="6917"/>
                  </a:lnTo>
                  <a:lnTo>
                    <a:pt x="3807" y="6692"/>
                  </a:lnTo>
                  <a:lnTo>
                    <a:pt x="3602" y="6467"/>
                  </a:lnTo>
                  <a:lnTo>
                    <a:pt x="3398" y="6232"/>
                  </a:lnTo>
                  <a:lnTo>
                    <a:pt x="3203" y="5996"/>
                  </a:lnTo>
                  <a:lnTo>
                    <a:pt x="3009" y="5751"/>
                  </a:lnTo>
                  <a:lnTo>
                    <a:pt x="2825" y="5505"/>
                  </a:lnTo>
                  <a:lnTo>
                    <a:pt x="2640" y="5249"/>
                  </a:lnTo>
                  <a:lnTo>
                    <a:pt x="2456" y="4993"/>
                  </a:lnTo>
                  <a:lnTo>
                    <a:pt x="2282" y="4727"/>
                  </a:lnTo>
                  <a:lnTo>
                    <a:pt x="1955" y="4195"/>
                  </a:lnTo>
                  <a:lnTo>
                    <a:pt x="1638" y="3643"/>
                  </a:lnTo>
                  <a:lnTo>
                    <a:pt x="1341" y="3070"/>
                  </a:lnTo>
                  <a:lnTo>
                    <a:pt x="1054" y="2487"/>
                  </a:lnTo>
                  <a:lnTo>
                    <a:pt x="799" y="1883"/>
                  </a:lnTo>
                  <a:lnTo>
                    <a:pt x="553" y="1269"/>
                  </a:lnTo>
                  <a:lnTo>
                    <a:pt x="318" y="645"/>
                  </a:lnTo>
                  <a:lnTo>
                    <a:pt x="103" y="0"/>
                  </a:lnTo>
                  <a:close/>
                </a:path>
              </a:pathLst>
            </a:custGeom>
            <a:solidFill>
              <a:srgbClr val="93B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5973265" y="2658795"/>
              <a:ext cx="533902" cy="432824"/>
            </a:xfrm>
            <a:custGeom>
              <a:avLst/>
              <a:gdLst/>
              <a:ahLst/>
              <a:cxnLst/>
              <a:rect l="l" t="t" r="r" b="b"/>
              <a:pathLst>
                <a:path w="15186" h="12311" extrusionOk="0">
                  <a:moveTo>
                    <a:pt x="113" y="1"/>
                  </a:moveTo>
                  <a:lnTo>
                    <a:pt x="62" y="349"/>
                  </a:lnTo>
                  <a:lnTo>
                    <a:pt x="31" y="686"/>
                  </a:lnTo>
                  <a:lnTo>
                    <a:pt x="11" y="1034"/>
                  </a:lnTo>
                  <a:lnTo>
                    <a:pt x="0" y="1382"/>
                  </a:lnTo>
                  <a:lnTo>
                    <a:pt x="11" y="1730"/>
                  </a:lnTo>
                  <a:lnTo>
                    <a:pt x="31" y="2078"/>
                  </a:lnTo>
                  <a:lnTo>
                    <a:pt x="62" y="2426"/>
                  </a:lnTo>
                  <a:lnTo>
                    <a:pt x="113" y="2774"/>
                  </a:lnTo>
                  <a:lnTo>
                    <a:pt x="164" y="3112"/>
                  </a:lnTo>
                  <a:lnTo>
                    <a:pt x="236" y="3459"/>
                  </a:lnTo>
                  <a:lnTo>
                    <a:pt x="318" y="3807"/>
                  </a:lnTo>
                  <a:lnTo>
                    <a:pt x="410" y="4145"/>
                  </a:lnTo>
                  <a:lnTo>
                    <a:pt x="512" y="4483"/>
                  </a:lnTo>
                  <a:lnTo>
                    <a:pt x="625" y="4820"/>
                  </a:lnTo>
                  <a:lnTo>
                    <a:pt x="747" y="5148"/>
                  </a:lnTo>
                  <a:lnTo>
                    <a:pt x="880" y="5475"/>
                  </a:lnTo>
                  <a:lnTo>
                    <a:pt x="1034" y="5803"/>
                  </a:lnTo>
                  <a:lnTo>
                    <a:pt x="1187" y="6130"/>
                  </a:lnTo>
                  <a:lnTo>
                    <a:pt x="1361" y="6447"/>
                  </a:lnTo>
                  <a:lnTo>
                    <a:pt x="1535" y="6754"/>
                  </a:lnTo>
                  <a:lnTo>
                    <a:pt x="1730" y="7061"/>
                  </a:lnTo>
                  <a:lnTo>
                    <a:pt x="1924" y="7358"/>
                  </a:lnTo>
                  <a:lnTo>
                    <a:pt x="2139" y="7655"/>
                  </a:lnTo>
                  <a:lnTo>
                    <a:pt x="2354" y="7941"/>
                  </a:lnTo>
                  <a:lnTo>
                    <a:pt x="2579" y="8228"/>
                  </a:lnTo>
                  <a:lnTo>
                    <a:pt x="2825" y="8504"/>
                  </a:lnTo>
                  <a:lnTo>
                    <a:pt x="3070" y="8760"/>
                  </a:lnTo>
                  <a:lnTo>
                    <a:pt x="3326" y="9026"/>
                  </a:lnTo>
                  <a:lnTo>
                    <a:pt x="3592" y="9272"/>
                  </a:lnTo>
                  <a:lnTo>
                    <a:pt x="3858" y="9507"/>
                  </a:lnTo>
                  <a:lnTo>
                    <a:pt x="4145" y="9742"/>
                  </a:lnTo>
                  <a:lnTo>
                    <a:pt x="4431" y="9957"/>
                  </a:lnTo>
                  <a:lnTo>
                    <a:pt x="4728" y="10172"/>
                  </a:lnTo>
                  <a:lnTo>
                    <a:pt x="5035" y="10366"/>
                  </a:lnTo>
                  <a:lnTo>
                    <a:pt x="5342" y="10561"/>
                  </a:lnTo>
                  <a:lnTo>
                    <a:pt x="5649" y="10745"/>
                  </a:lnTo>
                  <a:lnTo>
                    <a:pt x="5966" y="10909"/>
                  </a:lnTo>
                  <a:lnTo>
                    <a:pt x="6293" y="11072"/>
                  </a:lnTo>
                  <a:lnTo>
                    <a:pt x="6621" y="11226"/>
                  </a:lnTo>
                  <a:lnTo>
                    <a:pt x="6948" y="11369"/>
                  </a:lnTo>
                  <a:lnTo>
                    <a:pt x="7286" y="11492"/>
                  </a:lnTo>
                  <a:lnTo>
                    <a:pt x="7624" y="11615"/>
                  </a:lnTo>
                  <a:lnTo>
                    <a:pt x="7961" y="11727"/>
                  </a:lnTo>
                  <a:lnTo>
                    <a:pt x="8299" y="11830"/>
                  </a:lnTo>
                  <a:lnTo>
                    <a:pt x="8647" y="11922"/>
                  </a:lnTo>
                  <a:lnTo>
                    <a:pt x="8985" y="12004"/>
                  </a:lnTo>
                  <a:lnTo>
                    <a:pt x="9332" y="12065"/>
                  </a:lnTo>
                  <a:lnTo>
                    <a:pt x="9680" y="12126"/>
                  </a:lnTo>
                  <a:lnTo>
                    <a:pt x="10028" y="12178"/>
                  </a:lnTo>
                  <a:lnTo>
                    <a:pt x="10376" y="12218"/>
                  </a:lnTo>
                  <a:lnTo>
                    <a:pt x="10724" y="12259"/>
                  </a:lnTo>
                  <a:lnTo>
                    <a:pt x="11072" y="12290"/>
                  </a:lnTo>
                  <a:lnTo>
                    <a:pt x="11420" y="12300"/>
                  </a:lnTo>
                  <a:lnTo>
                    <a:pt x="11768" y="12311"/>
                  </a:lnTo>
                  <a:lnTo>
                    <a:pt x="12453" y="12311"/>
                  </a:lnTo>
                  <a:lnTo>
                    <a:pt x="12801" y="12290"/>
                  </a:lnTo>
                  <a:lnTo>
                    <a:pt x="13149" y="12259"/>
                  </a:lnTo>
                  <a:lnTo>
                    <a:pt x="13487" y="12229"/>
                  </a:lnTo>
                  <a:lnTo>
                    <a:pt x="13835" y="12188"/>
                  </a:lnTo>
                  <a:lnTo>
                    <a:pt x="14172" y="12137"/>
                  </a:lnTo>
                  <a:lnTo>
                    <a:pt x="14510" y="12075"/>
                  </a:lnTo>
                  <a:lnTo>
                    <a:pt x="14848" y="12004"/>
                  </a:lnTo>
                  <a:lnTo>
                    <a:pt x="15185" y="11922"/>
                  </a:lnTo>
                  <a:lnTo>
                    <a:pt x="13855" y="11625"/>
                  </a:lnTo>
                  <a:lnTo>
                    <a:pt x="13200" y="11471"/>
                  </a:lnTo>
                  <a:lnTo>
                    <a:pt x="12556" y="11308"/>
                  </a:lnTo>
                  <a:lnTo>
                    <a:pt x="11921" y="11144"/>
                  </a:lnTo>
                  <a:lnTo>
                    <a:pt x="11297" y="10970"/>
                  </a:lnTo>
                  <a:lnTo>
                    <a:pt x="10673" y="10776"/>
                  </a:lnTo>
                  <a:lnTo>
                    <a:pt x="10069" y="10571"/>
                  </a:lnTo>
                  <a:lnTo>
                    <a:pt x="9465" y="10366"/>
                  </a:lnTo>
                  <a:lnTo>
                    <a:pt x="8882" y="10131"/>
                  </a:lnTo>
                  <a:lnTo>
                    <a:pt x="8309" y="9875"/>
                  </a:lnTo>
                  <a:lnTo>
                    <a:pt x="7746" y="9609"/>
                  </a:lnTo>
                  <a:lnTo>
                    <a:pt x="7194" y="9312"/>
                  </a:lnTo>
                  <a:lnTo>
                    <a:pt x="6928" y="9169"/>
                  </a:lnTo>
                  <a:lnTo>
                    <a:pt x="6662" y="9005"/>
                  </a:lnTo>
                  <a:lnTo>
                    <a:pt x="6396" y="8842"/>
                  </a:lnTo>
                  <a:lnTo>
                    <a:pt x="6140" y="8678"/>
                  </a:lnTo>
                  <a:lnTo>
                    <a:pt x="5894" y="8504"/>
                  </a:lnTo>
                  <a:lnTo>
                    <a:pt x="5639" y="8320"/>
                  </a:lnTo>
                  <a:lnTo>
                    <a:pt x="5393" y="8146"/>
                  </a:lnTo>
                  <a:lnTo>
                    <a:pt x="5158" y="7952"/>
                  </a:lnTo>
                  <a:lnTo>
                    <a:pt x="4922" y="7757"/>
                  </a:lnTo>
                  <a:lnTo>
                    <a:pt x="4687" y="7552"/>
                  </a:lnTo>
                  <a:lnTo>
                    <a:pt x="4462" y="7348"/>
                  </a:lnTo>
                  <a:lnTo>
                    <a:pt x="4247" y="7133"/>
                  </a:lnTo>
                  <a:lnTo>
                    <a:pt x="4032" y="6918"/>
                  </a:lnTo>
                  <a:lnTo>
                    <a:pt x="3817" y="6693"/>
                  </a:lnTo>
                  <a:lnTo>
                    <a:pt x="3613" y="6468"/>
                  </a:lnTo>
                  <a:lnTo>
                    <a:pt x="3408" y="6232"/>
                  </a:lnTo>
                  <a:lnTo>
                    <a:pt x="3213" y="5997"/>
                  </a:lnTo>
                  <a:lnTo>
                    <a:pt x="3019" y="5752"/>
                  </a:lnTo>
                  <a:lnTo>
                    <a:pt x="2835" y="5506"/>
                  </a:lnTo>
                  <a:lnTo>
                    <a:pt x="2651" y="5260"/>
                  </a:lnTo>
                  <a:lnTo>
                    <a:pt x="2466" y="4994"/>
                  </a:lnTo>
                  <a:lnTo>
                    <a:pt x="2293" y="4739"/>
                  </a:lnTo>
                  <a:lnTo>
                    <a:pt x="1965" y="4196"/>
                  </a:lnTo>
                  <a:lnTo>
                    <a:pt x="1648" y="3644"/>
                  </a:lnTo>
                  <a:lnTo>
                    <a:pt x="1351" y="3081"/>
                  </a:lnTo>
                  <a:lnTo>
                    <a:pt x="1065" y="2498"/>
                  </a:lnTo>
                  <a:lnTo>
                    <a:pt x="799" y="1894"/>
                  </a:lnTo>
                  <a:lnTo>
                    <a:pt x="553" y="1280"/>
                  </a:lnTo>
                  <a:lnTo>
                    <a:pt x="328" y="646"/>
                  </a:lnTo>
                  <a:lnTo>
                    <a:pt x="113" y="1"/>
                  </a:lnTo>
                  <a:close/>
                </a:path>
              </a:pathLst>
            </a:custGeom>
            <a:solidFill>
              <a:srgbClr val="5272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7539563" y="2217754"/>
              <a:ext cx="353649" cy="286780"/>
            </a:xfrm>
            <a:custGeom>
              <a:avLst/>
              <a:gdLst/>
              <a:ahLst/>
              <a:cxnLst/>
              <a:rect l="l" t="t" r="r" b="b"/>
              <a:pathLst>
                <a:path w="10059" h="8157" extrusionOk="0">
                  <a:moveTo>
                    <a:pt x="72" y="1"/>
                  </a:moveTo>
                  <a:lnTo>
                    <a:pt x="41" y="226"/>
                  </a:lnTo>
                  <a:lnTo>
                    <a:pt x="11" y="451"/>
                  </a:lnTo>
                  <a:lnTo>
                    <a:pt x="0" y="687"/>
                  </a:lnTo>
                  <a:lnTo>
                    <a:pt x="0" y="912"/>
                  </a:lnTo>
                  <a:lnTo>
                    <a:pt x="0" y="1147"/>
                  </a:lnTo>
                  <a:lnTo>
                    <a:pt x="21" y="1372"/>
                  </a:lnTo>
                  <a:lnTo>
                    <a:pt x="41" y="1607"/>
                  </a:lnTo>
                  <a:lnTo>
                    <a:pt x="72" y="1833"/>
                  </a:lnTo>
                  <a:lnTo>
                    <a:pt x="103" y="2058"/>
                  </a:lnTo>
                  <a:lnTo>
                    <a:pt x="154" y="2293"/>
                  </a:lnTo>
                  <a:lnTo>
                    <a:pt x="205" y="2518"/>
                  </a:lnTo>
                  <a:lnTo>
                    <a:pt x="266" y="2743"/>
                  </a:lnTo>
                  <a:lnTo>
                    <a:pt x="338" y="2968"/>
                  </a:lnTo>
                  <a:lnTo>
                    <a:pt x="410" y="3193"/>
                  </a:lnTo>
                  <a:lnTo>
                    <a:pt x="492" y="3408"/>
                  </a:lnTo>
                  <a:lnTo>
                    <a:pt x="584" y="3633"/>
                  </a:lnTo>
                  <a:lnTo>
                    <a:pt x="676" y="3848"/>
                  </a:lnTo>
                  <a:lnTo>
                    <a:pt x="778" y="4063"/>
                  </a:lnTo>
                  <a:lnTo>
                    <a:pt x="891" y="4268"/>
                  </a:lnTo>
                  <a:lnTo>
                    <a:pt x="1013" y="4473"/>
                  </a:lnTo>
                  <a:lnTo>
                    <a:pt x="1136" y="4677"/>
                  </a:lnTo>
                  <a:lnTo>
                    <a:pt x="1269" y="4882"/>
                  </a:lnTo>
                  <a:lnTo>
                    <a:pt x="1412" y="5076"/>
                  </a:lnTo>
                  <a:lnTo>
                    <a:pt x="1556" y="5260"/>
                  </a:lnTo>
                  <a:lnTo>
                    <a:pt x="1709" y="5455"/>
                  </a:lnTo>
                  <a:lnTo>
                    <a:pt x="1863" y="5629"/>
                  </a:lnTo>
                  <a:lnTo>
                    <a:pt x="2026" y="5813"/>
                  </a:lnTo>
                  <a:lnTo>
                    <a:pt x="2200" y="5977"/>
                  </a:lnTo>
                  <a:lnTo>
                    <a:pt x="2374" y="6140"/>
                  </a:lnTo>
                  <a:lnTo>
                    <a:pt x="2559" y="6304"/>
                  </a:lnTo>
                  <a:lnTo>
                    <a:pt x="2743" y="6458"/>
                  </a:lnTo>
                  <a:lnTo>
                    <a:pt x="2937" y="6601"/>
                  </a:lnTo>
                  <a:lnTo>
                    <a:pt x="3132" y="6734"/>
                  </a:lnTo>
                  <a:lnTo>
                    <a:pt x="3336" y="6867"/>
                  </a:lnTo>
                  <a:lnTo>
                    <a:pt x="3531" y="7000"/>
                  </a:lnTo>
                  <a:lnTo>
                    <a:pt x="3745" y="7123"/>
                  </a:lnTo>
                  <a:lnTo>
                    <a:pt x="3950" y="7235"/>
                  </a:lnTo>
                  <a:lnTo>
                    <a:pt x="4165" y="7338"/>
                  </a:lnTo>
                  <a:lnTo>
                    <a:pt x="4380" y="7440"/>
                  </a:lnTo>
                  <a:lnTo>
                    <a:pt x="4605" y="7532"/>
                  </a:lnTo>
                  <a:lnTo>
                    <a:pt x="5045" y="7696"/>
                  </a:lnTo>
                  <a:lnTo>
                    <a:pt x="5495" y="7839"/>
                  </a:lnTo>
                  <a:lnTo>
                    <a:pt x="5720" y="7900"/>
                  </a:lnTo>
                  <a:lnTo>
                    <a:pt x="5956" y="7952"/>
                  </a:lnTo>
                  <a:lnTo>
                    <a:pt x="6181" y="8003"/>
                  </a:lnTo>
                  <a:lnTo>
                    <a:pt x="6416" y="8033"/>
                  </a:lnTo>
                  <a:lnTo>
                    <a:pt x="6877" y="8105"/>
                  </a:lnTo>
                  <a:lnTo>
                    <a:pt x="7337" y="8146"/>
                  </a:lnTo>
                  <a:lnTo>
                    <a:pt x="7798" y="8156"/>
                  </a:lnTo>
                  <a:lnTo>
                    <a:pt x="8258" y="8156"/>
                  </a:lnTo>
                  <a:lnTo>
                    <a:pt x="8708" y="8126"/>
                  </a:lnTo>
                  <a:lnTo>
                    <a:pt x="9169" y="8074"/>
                  </a:lnTo>
                  <a:lnTo>
                    <a:pt x="9619" y="8003"/>
                  </a:lnTo>
                  <a:lnTo>
                    <a:pt x="10059" y="7900"/>
                  </a:lnTo>
                  <a:lnTo>
                    <a:pt x="9179" y="7706"/>
                  </a:lnTo>
                  <a:lnTo>
                    <a:pt x="8319" y="7501"/>
                  </a:lnTo>
                  <a:lnTo>
                    <a:pt x="7900" y="7389"/>
                  </a:lnTo>
                  <a:lnTo>
                    <a:pt x="7480" y="7266"/>
                  </a:lnTo>
                  <a:lnTo>
                    <a:pt x="7071" y="7143"/>
                  </a:lnTo>
                  <a:lnTo>
                    <a:pt x="6672" y="7010"/>
                  </a:lnTo>
                  <a:lnTo>
                    <a:pt x="6273" y="6867"/>
                  </a:lnTo>
                  <a:lnTo>
                    <a:pt x="5884" y="6713"/>
                  </a:lnTo>
                  <a:lnTo>
                    <a:pt x="5505" y="6550"/>
                  </a:lnTo>
                  <a:lnTo>
                    <a:pt x="5127" y="6366"/>
                  </a:lnTo>
                  <a:lnTo>
                    <a:pt x="4769" y="6171"/>
                  </a:lnTo>
                  <a:lnTo>
                    <a:pt x="4411" y="5966"/>
                  </a:lnTo>
                  <a:lnTo>
                    <a:pt x="4073" y="5752"/>
                  </a:lnTo>
                  <a:lnTo>
                    <a:pt x="3735" y="5516"/>
                  </a:lnTo>
                  <a:lnTo>
                    <a:pt x="3418" y="5271"/>
                  </a:lnTo>
                  <a:lnTo>
                    <a:pt x="3101" y="5005"/>
                  </a:lnTo>
                  <a:lnTo>
                    <a:pt x="2804" y="4728"/>
                  </a:lnTo>
                  <a:lnTo>
                    <a:pt x="2528" y="4442"/>
                  </a:lnTo>
                  <a:lnTo>
                    <a:pt x="2252" y="4135"/>
                  </a:lnTo>
                  <a:lnTo>
                    <a:pt x="1996" y="3818"/>
                  </a:lnTo>
                  <a:lnTo>
                    <a:pt x="1750" y="3480"/>
                  </a:lnTo>
                  <a:lnTo>
                    <a:pt x="1515" y="3142"/>
                  </a:lnTo>
                  <a:lnTo>
                    <a:pt x="1290" y="2784"/>
                  </a:lnTo>
                  <a:lnTo>
                    <a:pt x="1085" y="2416"/>
                  </a:lnTo>
                  <a:lnTo>
                    <a:pt x="891" y="2037"/>
                  </a:lnTo>
                  <a:lnTo>
                    <a:pt x="696" y="1648"/>
                  </a:lnTo>
                  <a:lnTo>
                    <a:pt x="522" y="1249"/>
                  </a:lnTo>
                  <a:lnTo>
                    <a:pt x="359" y="840"/>
                  </a:lnTo>
                  <a:lnTo>
                    <a:pt x="215" y="431"/>
                  </a:lnTo>
                  <a:lnTo>
                    <a:pt x="72" y="1"/>
                  </a:lnTo>
                  <a:close/>
                </a:path>
              </a:pathLst>
            </a:custGeom>
            <a:solidFill>
              <a:srgbClr val="93B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4572000" y="4053875"/>
              <a:ext cx="1183316" cy="432806"/>
            </a:xfrm>
            <a:custGeom>
              <a:avLst/>
              <a:gdLst/>
              <a:ahLst/>
              <a:cxnLst/>
              <a:rect l="l" t="t" r="r" b="b"/>
              <a:pathLst>
                <a:path w="37308" h="13313" extrusionOk="0">
                  <a:moveTo>
                    <a:pt x="16291" y="1"/>
                  </a:moveTo>
                  <a:lnTo>
                    <a:pt x="16025" y="21"/>
                  </a:lnTo>
                  <a:lnTo>
                    <a:pt x="15748" y="41"/>
                  </a:lnTo>
                  <a:lnTo>
                    <a:pt x="15462" y="82"/>
                  </a:lnTo>
                  <a:lnTo>
                    <a:pt x="15165" y="144"/>
                  </a:lnTo>
                  <a:lnTo>
                    <a:pt x="14858" y="215"/>
                  </a:lnTo>
                  <a:lnTo>
                    <a:pt x="14541" y="297"/>
                  </a:lnTo>
                  <a:lnTo>
                    <a:pt x="14224" y="389"/>
                  </a:lnTo>
                  <a:lnTo>
                    <a:pt x="13896" y="502"/>
                  </a:lnTo>
                  <a:lnTo>
                    <a:pt x="13569" y="625"/>
                  </a:lnTo>
                  <a:lnTo>
                    <a:pt x="13241" y="768"/>
                  </a:lnTo>
                  <a:lnTo>
                    <a:pt x="12914" y="911"/>
                  </a:lnTo>
                  <a:lnTo>
                    <a:pt x="12586" y="1075"/>
                  </a:lnTo>
                  <a:lnTo>
                    <a:pt x="12269" y="1259"/>
                  </a:lnTo>
                  <a:lnTo>
                    <a:pt x="11952" y="1443"/>
                  </a:lnTo>
                  <a:lnTo>
                    <a:pt x="11635" y="1648"/>
                  </a:lnTo>
                  <a:lnTo>
                    <a:pt x="11328" y="1863"/>
                  </a:lnTo>
                  <a:lnTo>
                    <a:pt x="11031" y="2098"/>
                  </a:lnTo>
                  <a:lnTo>
                    <a:pt x="10745" y="2334"/>
                  </a:lnTo>
                  <a:lnTo>
                    <a:pt x="10468" y="2589"/>
                  </a:lnTo>
                  <a:lnTo>
                    <a:pt x="10213" y="2855"/>
                  </a:lnTo>
                  <a:lnTo>
                    <a:pt x="9967" y="3132"/>
                  </a:lnTo>
                  <a:lnTo>
                    <a:pt x="9732" y="3428"/>
                  </a:lnTo>
                  <a:lnTo>
                    <a:pt x="9517" y="3725"/>
                  </a:lnTo>
                  <a:lnTo>
                    <a:pt x="9322" y="4042"/>
                  </a:lnTo>
                  <a:lnTo>
                    <a:pt x="9138" y="4370"/>
                  </a:lnTo>
                  <a:lnTo>
                    <a:pt x="9067" y="4544"/>
                  </a:lnTo>
                  <a:lnTo>
                    <a:pt x="8985" y="4718"/>
                  </a:lnTo>
                  <a:lnTo>
                    <a:pt x="8923" y="4892"/>
                  </a:lnTo>
                  <a:lnTo>
                    <a:pt x="8852" y="5066"/>
                  </a:lnTo>
                  <a:lnTo>
                    <a:pt x="8800" y="5250"/>
                  </a:lnTo>
                  <a:lnTo>
                    <a:pt x="8749" y="5434"/>
                  </a:lnTo>
                  <a:lnTo>
                    <a:pt x="8698" y="5618"/>
                  </a:lnTo>
                  <a:lnTo>
                    <a:pt x="8667" y="5802"/>
                  </a:lnTo>
                  <a:lnTo>
                    <a:pt x="8637" y="5997"/>
                  </a:lnTo>
                  <a:lnTo>
                    <a:pt x="8606" y="6191"/>
                  </a:lnTo>
                  <a:lnTo>
                    <a:pt x="8524" y="6181"/>
                  </a:lnTo>
                  <a:lnTo>
                    <a:pt x="8412" y="6171"/>
                  </a:lnTo>
                  <a:lnTo>
                    <a:pt x="8268" y="6160"/>
                  </a:lnTo>
                  <a:lnTo>
                    <a:pt x="8084" y="6160"/>
                  </a:lnTo>
                  <a:lnTo>
                    <a:pt x="7869" y="6171"/>
                  </a:lnTo>
                  <a:lnTo>
                    <a:pt x="7614" y="6191"/>
                  </a:lnTo>
                  <a:lnTo>
                    <a:pt x="7337" y="6242"/>
                  </a:lnTo>
                  <a:lnTo>
                    <a:pt x="7040" y="6304"/>
                  </a:lnTo>
                  <a:lnTo>
                    <a:pt x="6713" y="6396"/>
                  </a:lnTo>
                  <a:lnTo>
                    <a:pt x="6539" y="6457"/>
                  </a:lnTo>
                  <a:lnTo>
                    <a:pt x="6365" y="6529"/>
                  </a:lnTo>
                  <a:lnTo>
                    <a:pt x="6181" y="6600"/>
                  </a:lnTo>
                  <a:lnTo>
                    <a:pt x="5997" y="6682"/>
                  </a:lnTo>
                  <a:lnTo>
                    <a:pt x="5813" y="6785"/>
                  </a:lnTo>
                  <a:lnTo>
                    <a:pt x="5618" y="6887"/>
                  </a:lnTo>
                  <a:lnTo>
                    <a:pt x="5424" y="6999"/>
                  </a:lnTo>
                  <a:lnTo>
                    <a:pt x="5229" y="7133"/>
                  </a:lnTo>
                  <a:lnTo>
                    <a:pt x="5025" y="7266"/>
                  </a:lnTo>
                  <a:lnTo>
                    <a:pt x="4830" y="7419"/>
                  </a:lnTo>
                  <a:lnTo>
                    <a:pt x="4626" y="7583"/>
                  </a:lnTo>
                  <a:lnTo>
                    <a:pt x="4411" y="7757"/>
                  </a:lnTo>
                  <a:lnTo>
                    <a:pt x="4216" y="7951"/>
                  </a:lnTo>
                  <a:lnTo>
                    <a:pt x="4022" y="8146"/>
                  </a:lnTo>
                  <a:lnTo>
                    <a:pt x="3828" y="8350"/>
                  </a:lnTo>
                  <a:lnTo>
                    <a:pt x="3654" y="8565"/>
                  </a:lnTo>
                  <a:lnTo>
                    <a:pt x="3480" y="8780"/>
                  </a:lnTo>
                  <a:lnTo>
                    <a:pt x="3316" y="8995"/>
                  </a:lnTo>
                  <a:lnTo>
                    <a:pt x="3162" y="9230"/>
                  </a:lnTo>
                  <a:lnTo>
                    <a:pt x="3009" y="9455"/>
                  </a:lnTo>
                  <a:lnTo>
                    <a:pt x="2722" y="9916"/>
                  </a:lnTo>
                  <a:lnTo>
                    <a:pt x="2456" y="10376"/>
                  </a:lnTo>
                  <a:lnTo>
                    <a:pt x="1955" y="11277"/>
                  </a:lnTo>
                  <a:lnTo>
                    <a:pt x="1720" y="11686"/>
                  </a:lnTo>
                  <a:lnTo>
                    <a:pt x="1495" y="12075"/>
                  </a:lnTo>
                  <a:lnTo>
                    <a:pt x="1382" y="12249"/>
                  </a:lnTo>
                  <a:lnTo>
                    <a:pt x="1259" y="12423"/>
                  </a:lnTo>
                  <a:lnTo>
                    <a:pt x="1147" y="12576"/>
                  </a:lnTo>
                  <a:lnTo>
                    <a:pt x="1034" y="12719"/>
                  </a:lnTo>
                  <a:lnTo>
                    <a:pt x="911" y="12852"/>
                  </a:lnTo>
                  <a:lnTo>
                    <a:pt x="788" y="12965"/>
                  </a:lnTo>
                  <a:lnTo>
                    <a:pt x="666" y="13067"/>
                  </a:lnTo>
                  <a:lnTo>
                    <a:pt x="543" y="13159"/>
                  </a:lnTo>
                  <a:lnTo>
                    <a:pt x="410" y="13221"/>
                  </a:lnTo>
                  <a:lnTo>
                    <a:pt x="277" y="13272"/>
                  </a:lnTo>
                  <a:lnTo>
                    <a:pt x="144" y="13303"/>
                  </a:lnTo>
                  <a:lnTo>
                    <a:pt x="1" y="13313"/>
                  </a:lnTo>
                  <a:lnTo>
                    <a:pt x="37308" y="13313"/>
                  </a:lnTo>
                  <a:lnTo>
                    <a:pt x="37288" y="13190"/>
                  </a:lnTo>
                  <a:lnTo>
                    <a:pt x="37247" y="13047"/>
                  </a:lnTo>
                  <a:lnTo>
                    <a:pt x="37185" y="12873"/>
                  </a:lnTo>
                  <a:lnTo>
                    <a:pt x="37114" y="12658"/>
                  </a:lnTo>
                  <a:lnTo>
                    <a:pt x="37011" y="12412"/>
                  </a:lnTo>
                  <a:lnTo>
                    <a:pt x="36899" y="12167"/>
                  </a:lnTo>
                  <a:lnTo>
                    <a:pt x="36745" y="11901"/>
                  </a:lnTo>
                  <a:lnTo>
                    <a:pt x="36663" y="11768"/>
                  </a:lnTo>
                  <a:lnTo>
                    <a:pt x="36571" y="11635"/>
                  </a:lnTo>
                  <a:lnTo>
                    <a:pt x="36479" y="11512"/>
                  </a:lnTo>
                  <a:lnTo>
                    <a:pt x="36377" y="11389"/>
                  </a:lnTo>
                  <a:lnTo>
                    <a:pt x="36264" y="11266"/>
                  </a:lnTo>
                  <a:lnTo>
                    <a:pt x="36141" y="11154"/>
                  </a:lnTo>
                  <a:lnTo>
                    <a:pt x="36019" y="11041"/>
                  </a:lnTo>
                  <a:lnTo>
                    <a:pt x="35886" y="10939"/>
                  </a:lnTo>
                  <a:lnTo>
                    <a:pt x="35742" y="10847"/>
                  </a:lnTo>
                  <a:lnTo>
                    <a:pt x="35589" y="10765"/>
                  </a:lnTo>
                  <a:lnTo>
                    <a:pt x="35425" y="10693"/>
                  </a:lnTo>
                  <a:lnTo>
                    <a:pt x="35262" y="10632"/>
                  </a:lnTo>
                  <a:lnTo>
                    <a:pt x="35088" y="10591"/>
                  </a:lnTo>
                  <a:lnTo>
                    <a:pt x="34893" y="10560"/>
                  </a:lnTo>
                  <a:lnTo>
                    <a:pt x="34699" y="10540"/>
                  </a:lnTo>
                  <a:lnTo>
                    <a:pt x="34289" y="10540"/>
                  </a:lnTo>
                  <a:lnTo>
                    <a:pt x="34095" y="10519"/>
                  </a:lnTo>
                  <a:lnTo>
                    <a:pt x="33921" y="10499"/>
                  </a:lnTo>
                  <a:lnTo>
                    <a:pt x="33747" y="10468"/>
                  </a:lnTo>
                  <a:lnTo>
                    <a:pt x="33594" y="10417"/>
                  </a:lnTo>
                  <a:lnTo>
                    <a:pt x="33450" y="10366"/>
                  </a:lnTo>
                  <a:lnTo>
                    <a:pt x="33307" y="10305"/>
                  </a:lnTo>
                  <a:lnTo>
                    <a:pt x="33184" y="10223"/>
                  </a:lnTo>
                  <a:lnTo>
                    <a:pt x="33062" y="10151"/>
                  </a:lnTo>
                  <a:lnTo>
                    <a:pt x="32959" y="10059"/>
                  </a:lnTo>
                  <a:lnTo>
                    <a:pt x="32847" y="9967"/>
                  </a:lnTo>
                  <a:lnTo>
                    <a:pt x="32755" y="9865"/>
                  </a:lnTo>
                  <a:lnTo>
                    <a:pt x="32662" y="9762"/>
                  </a:lnTo>
                  <a:lnTo>
                    <a:pt x="32570" y="9660"/>
                  </a:lnTo>
                  <a:lnTo>
                    <a:pt x="32407" y="9435"/>
                  </a:lnTo>
                  <a:lnTo>
                    <a:pt x="32253" y="9199"/>
                  </a:lnTo>
                  <a:lnTo>
                    <a:pt x="32100" y="8954"/>
                  </a:lnTo>
                  <a:lnTo>
                    <a:pt x="31946" y="8719"/>
                  </a:lnTo>
                  <a:lnTo>
                    <a:pt x="31793" y="8493"/>
                  </a:lnTo>
                  <a:lnTo>
                    <a:pt x="31619" y="8279"/>
                  </a:lnTo>
                  <a:lnTo>
                    <a:pt x="31527" y="8176"/>
                  </a:lnTo>
                  <a:lnTo>
                    <a:pt x="31435" y="8074"/>
                  </a:lnTo>
                  <a:lnTo>
                    <a:pt x="31322" y="7992"/>
                  </a:lnTo>
                  <a:lnTo>
                    <a:pt x="31220" y="7900"/>
                  </a:lnTo>
                  <a:lnTo>
                    <a:pt x="31097" y="7828"/>
                  </a:lnTo>
                  <a:lnTo>
                    <a:pt x="30974" y="7757"/>
                  </a:lnTo>
                  <a:lnTo>
                    <a:pt x="30841" y="7695"/>
                  </a:lnTo>
                  <a:lnTo>
                    <a:pt x="30718" y="7654"/>
                  </a:lnTo>
                  <a:lnTo>
                    <a:pt x="30596" y="7613"/>
                  </a:lnTo>
                  <a:lnTo>
                    <a:pt x="30473" y="7593"/>
                  </a:lnTo>
                  <a:lnTo>
                    <a:pt x="30360" y="7573"/>
                  </a:lnTo>
                  <a:lnTo>
                    <a:pt x="30237" y="7562"/>
                  </a:lnTo>
                  <a:lnTo>
                    <a:pt x="30012" y="7552"/>
                  </a:lnTo>
                  <a:lnTo>
                    <a:pt x="29787" y="7562"/>
                  </a:lnTo>
                  <a:lnTo>
                    <a:pt x="29572" y="7583"/>
                  </a:lnTo>
                  <a:lnTo>
                    <a:pt x="29357" y="7593"/>
                  </a:lnTo>
                  <a:lnTo>
                    <a:pt x="29153" y="7603"/>
                  </a:lnTo>
                  <a:lnTo>
                    <a:pt x="29050" y="7593"/>
                  </a:lnTo>
                  <a:lnTo>
                    <a:pt x="28938" y="7583"/>
                  </a:lnTo>
                  <a:lnTo>
                    <a:pt x="28836" y="7562"/>
                  </a:lnTo>
                  <a:lnTo>
                    <a:pt x="28733" y="7542"/>
                  </a:lnTo>
                  <a:lnTo>
                    <a:pt x="28621" y="7501"/>
                  </a:lnTo>
                  <a:lnTo>
                    <a:pt x="28518" y="7460"/>
                  </a:lnTo>
                  <a:lnTo>
                    <a:pt x="28406" y="7399"/>
                  </a:lnTo>
                  <a:lnTo>
                    <a:pt x="28303" y="7327"/>
                  </a:lnTo>
                  <a:lnTo>
                    <a:pt x="28191" y="7235"/>
                  </a:lnTo>
                  <a:lnTo>
                    <a:pt x="28078" y="7143"/>
                  </a:lnTo>
                  <a:lnTo>
                    <a:pt x="27966" y="7020"/>
                  </a:lnTo>
                  <a:lnTo>
                    <a:pt x="27853" y="6887"/>
                  </a:lnTo>
                  <a:lnTo>
                    <a:pt x="27741" y="6733"/>
                  </a:lnTo>
                  <a:lnTo>
                    <a:pt x="27618" y="6570"/>
                  </a:lnTo>
                  <a:lnTo>
                    <a:pt x="27495" y="6375"/>
                  </a:lnTo>
                  <a:lnTo>
                    <a:pt x="27372" y="6160"/>
                  </a:lnTo>
                  <a:lnTo>
                    <a:pt x="27260" y="5935"/>
                  </a:lnTo>
                  <a:lnTo>
                    <a:pt x="27147" y="5720"/>
                  </a:lnTo>
                  <a:lnTo>
                    <a:pt x="26953" y="5291"/>
                  </a:lnTo>
                  <a:lnTo>
                    <a:pt x="26779" y="4871"/>
                  </a:lnTo>
                  <a:lnTo>
                    <a:pt x="26625" y="4482"/>
                  </a:lnTo>
                  <a:lnTo>
                    <a:pt x="26482" y="4104"/>
                  </a:lnTo>
                  <a:lnTo>
                    <a:pt x="26339" y="3735"/>
                  </a:lnTo>
                  <a:lnTo>
                    <a:pt x="26196" y="3398"/>
                  </a:lnTo>
                  <a:lnTo>
                    <a:pt x="26032" y="3070"/>
                  </a:lnTo>
                  <a:lnTo>
                    <a:pt x="25950" y="2917"/>
                  </a:lnTo>
                  <a:lnTo>
                    <a:pt x="25858" y="2763"/>
                  </a:lnTo>
                  <a:lnTo>
                    <a:pt x="25756" y="2620"/>
                  </a:lnTo>
                  <a:lnTo>
                    <a:pt x="25653" y="2477"/>
                  </a:lnTo>
                  <a:lnTo>
                    <a:pt x="25530" y="2334"/>
                  </a:lnTo>
                  <a:lnTo>
                    <a:pt x="25408" y="2211"/>
                  </a:lnTo>
                  <a:lnTo>
                    <a:pt x="25264" y="2078"/>
                  </a:lnTo>
                  <a:lnTo>
                    <a:pt x="25121" y="1965"/>
                  </a:lnTo>
                  <a:lnTo>
                    <a:pt x="24957" y="1853"/>
                  </a:lnTo>
                  <a:lnTo>
                    <a:pt x="24784" y="1740"/>
                  </a:lnTo>
                  <a:lnTo>
                    <a:pt x="24589" y="1638"/>
                  </a:lnTo>
                  <a:lnTo>
                    <a:pt x="24384" y="1535"/>
                  </a:lnTo>
                  <a:lnTo>
                    <a:pt x="24159" y="1443"/>
                  </a:lnTo>
                  <a:lnTo>
                    <a:pt x="23924" y="1361"/>
                  </a:lnTo>
                  <a:lnTo>
                    <a:pt x="23668" y="1280"/>
                  </a:lnTo>
                  <a:lnTo>
                    <a:pt x="23382" y="1208"/>
                  </a:lnTo>
                  <a:lnTo>
                    <a:pt x="22317" y="952"/>
                  </a:lnTo>
                  <a:lnTo>
                    <a:pt x="21397" y="737"/>
                  </a:lnTo>
                  <a:lnTo>
                    <a:pt x="20588" y="563"/>
                  </a:lnTo>
                  <a:lnTo>
                    <a:pt x="19841" y="420"/>
                  </a:lnTo>
                  <a:lnTo>
                    <a:pt x="19125" y="297"/>
                  </a:lnTo>
                  <a:lnTo>
                    <a:pt x="18398" y="195"/>
                  </a:lnTo>
                  <a:lnTo>
                    <a:pt x="17631" y="103"/>
                  </a:lnTo>
                  <a:lnTo>
                    <a:pt x="16782" y="21"/>
                  </a:lnTo>
                  <a:lnTo>
                    <a:pt x="165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6062852" y="4236277"/>
              <a:ext cx="444320" cy="66301"/>
            </a:xfrm>
            <a:custGeom>
              <a:avLst/>
              <a:gdLst/>
              <a:ahLst/>
              <a:cxnLst/>
              <a:rect l="l" t="t" r="r" b="b"/>
              <a:pathLst>
                <a:path w="12638" h="1566" extrusionOk="0">
                  <a:moveTo>
                    <a:pt x="0" y="0"/>
                  </a:moveTo>
                  <a:lnTo>
                    <a:pt x="0" y="1566"/>
                  </a:lnTo>
                  <a:lnTo>
                    <a:pt x="12637" y="1566"/>
                  </a:lnTo>
                  <a:lnTo>
                    <a:pt x="12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6637336" y="4236277"/>
              <a:ext cx="444672" cy="66301"/>
            </a:xfrm>
            <a:custGeom>
              <a:avLst/>
              <a:gdLst/>
              <a:ahLst/>
              <a:cxnLst/>
              <a:rect l="l" t="t" r="r" b="b"/>
              <a:pathLst>
                <a:path w="12648" h="1566" extrusionOk="0">
                  <a:moveTo>
                    <a:pt x="1" y="0"/>
                  </a:moveTo>
                  <a:lnTo>
                    <a:pt x="1" y="1566"/>
                  </a:lnTo>
                  <a:lnTo>
                    <a:pt x="12648" y="1566"/>
                  </a:lnTo>
                  <a:lnTo>
                    <a:pt x="126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4571900" y="4486675"/>
              <a:ext cx="4572600" cy="656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171450"/>
            <a:ext cx="8401050" cy="914400"/>
          </a:xfrm>
        </p:spPr>
        <p:txBody>
          <a:bodyPr>
            <a:normAutofit/>
          </a:bodyPr>
          <a:lstStyle/>
          <a:p>
            <a:pPr algn="ctr"/>
            <a:r>
              <a:rPr lang="en-US" sz="2700" dirty="0">
                <a:solidFill>
                  <a:schemeClr val="bg1"/>
                </a:solidFill>
              </a:rPr>
              <a:t>A BLOCK DIAGRAM OF THE CHITETEZO AIR POLLUTION MONITORING SYSTEM</a:t>
            </a:r>
            <a:endParaRPr sz="2700" dirty="0">
              <a:solidFill>
                <a:schemeClr val="bg1"/>
              </a:solidFill>
            </a:endParaRPr>
          </a:p>
        </p:txBody>
      </p:sp>
      <p:sp>
        <p:nvSpPr>
          <p:cNvPr id="4" name="Rectangle 3">
            <a:extLst>
              <a:ext uri="{FF2B5EF4-FFF2-40B4-BE49-F238E27FC236}">
                <a16:creationId xmlns:a16="http://schemas.microsoft.com/office/drawing/2014/main" id="{7E792A80-3092-445B-94B4-986B3195A876}"/>
              </a:ext>
            </a:extLst>
          </p:cNvPr>
          <p:cNvSpPr/>
          <p:nvPr/>
        </p:nvSpPr>
        <p:spPr>
          <a:xfrm rot="10800000" flipV="1">
            <a:off x="4433766" y="2547379"/>
            <a:ext cx="1842177" cy="65302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schemeClr val="bg1"/>
                </a:solidFill>
                <a:latin typeface="Candara"/>
              </a:rPr>
              <a:t>RASPBERRY PI</a:t>
            </a:r>
          </a:p>
        </p:txBody>
      </p:sp>
      <p:sp>
        <p:nvSpPr>
          <p:cNvPr id="5" name="Rectangle 4">
            <a:extLst>
              <a:ext uri="{FF2B5EF4-FFF2-40B4-BE49-F238E27FC236}">
                <a16:creationId xmlns:a16="http://schemas.microsoft.com/office/drawing/2014/main" id="{D771F695-F273-469B-9261-6A84906D4FDB}"/>
              </a:ext>
            </a:extLst>
          </p:cNvPr>
          <p:cNvSpPr/>
          <p:nvPr/>
        </p:nvSpPr>
        <p:spPr>
          <a:xfrm>
            <a:off x="41588" y="2758730"/>
            <a:ext cx="1239669" cy="426379"/>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schemeClr val="bg1"/>
                </a:solidFill>
                <a:latin typeface="Candara"/>
              </a:rPr>
              <a:t>GAS SENSOR</a:t>
            </a:r>
          </a:p>
        </p:txBody>
      </p:sp>
      <p:sp>
        <p:nvSpPr>
          <p:cNvPr id="7" name="Rectangle 6">
            <a:extLst>
              <a:ext uri="{FF2B5EF4-FFF2-40B4-BE49-F238E27FC236}">
                <a16:creationId xmlns:a16="http://schemas.microsoft.com/office/drawing/2014/main" id="{62CB1CF6-D46E-49DC-A4C6-DE691D358A01}"/>
              </a:ext>
            </a:extLst>
          </p:cNvPr>
          <p:cNvSpPr/>
          <p:nvPr/>
        </p:nvSpPr>
        <p:spPr>
          <a:xfrm>
            <a:off x="4012059" y="4444930"/>
            <a:ext cx="870628" cy="480062"/>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schemeClr val="bg1"/>
                </a:solidFill>
                <a:latin typeface="Candara"/>
              </a:rPr>
              <a:t>BUZZER</a:t>
            </a:r>
          </a:p>
        </p:txBody>
      </p:sp>
      <p:sp>
        <p:nvSpPr>
          <p:cNvPr id="8" name="Rectangle 7">
            <a:extLst>
              <a:ext uri="{FF2B5EF4-FFF2-40B4-BE49-F238E27FC236}">
                <a16:creationId xmlns:a16="http://schemas.microsoft.com/office/drawing/2014/main" id="{546943FA-B674-4DB5-A8DA-2580960E823D}"/>
              </a:ext>
            </a:extLst>
          </p:cNvPr>
          <p:cNvSpPr/>
          <p:nvPr/>
        </p:nvSpPr>
        <p:spPr>
          <a:xfrm rot="10800000" flipH="1" flipV="1">
            <a:off x="4978233" y="4464265"/>
            <a:ext cx="904009" cy="441392"/>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schemeClr val="bg1"/>
                </a:solidFill>
                <a:latin typeface="Candara"/>
              </a:rPr>
              <a:t>LCD</a:t>
            </a:r>
          </a:p>
        </p:txBody>
      </p:sp>
      <p:sp>
        <p:nvSpPr>
          <p:cNvPr id="9" name="Oval 8">
            <a:extLst>
              <a:ext uri="{FF2B5EF4-FFF2-40B4-BE49-F238E27FC236}">
                <a16:creationId xmlns:a16="http://schemas.microsoft.com/office/drawing/2014/main" id="{BC3E4476-7971-4A60-BFB2-A5EA1F1D28D5}"/>
              </a:ext>
            </a:extLst>
          </p:cNvPr>
          <p:cNvSpPr/>
          <p:nvPr/>
        </p:nvSpPr>
        <p:spPr>
          <a:xfrm>
            <a:off x="7362319" y="1717005"/>
            <a:ext cx="1581519" cy="682646"/>
          </a:xfrm>
          <a:prstGeom prst="ellipse">
            <a:avLst/>
          </a:prstGeom>
          <a:solidFill>
            <a:schemeClr val="accent3">
              <a:lumMod val="60000"/>
              <a:lumOff val="4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100" kern="1200" dirty="0">
                <a:solidFill>
                  <a:schemeClr val="bg1"/>
                </a:solidFill>
                <a:latin typeface="Candara"/>
              </a:rPr>
              <a:t>THINGSSPEAK</a:t>
            </a:r>
          </a:p>
        </p:txBody>
      </p:sp>
      <p:sp>
        <p:nvSpPr>
          <p:cNvPr id="10" name="Rectangle 9">
            <a:extLst>
              <a:ext uri="{FF2B5EF4-FFF2-40B4-BE49-F238E27FC236}">
                <a16:creationId xmlns:a16="http://schemas.microsoft.com/office/drawing/2014/main" id="{C6A52A2A-BA99-41D3-ABAD-325C60FE8478}"/>
              </a:ext>
            </a:extLst>
          </p:cNvPr>
          <p:cNvSpPr/>
          <p:nvPr/>
        </p:nvSpPr>
        <p:spPr>
          <a:xfrm>
            <a:off x="4594825" y="1480273"/>
            <a:ext cx="1532123" cy="426439"/>
          </a:xfrm>
          <a:prstGeom prst="rect">
            <a:avLst/>
          </a:prstGeom>
          <a:solidFill>
            <a:schemeClr val="tx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schemeClr val="bg1"/>
                </a:solidFill>
                <a:latin typeface="Candara"/>
              </a:rPr>
              <a:t>POWER SUPPLY</a:t>
            </a:r>
          </a:p>
        </p:txBody>
      </p:sp>
      <p:cxnSp>
        <p:nvCxnSpPr>
          <p:cNvPr id="12" name="Straight Arrow Connector 11">
            <a:extLst>
              <a:ext uri="{FF2B5EF4-FFF2-40B4-BE49-F238E27FC236}">
                <a16:creationId xmlns:a16="http://schemas.microsoft.com/office/drawing/2014/main" id="{144DA1B3-156E-4EF8-B940-AA355F643AD9}"/>
              </a:ext>
            </a:extLst>
          </p:cNvPr>
          <p:cNvCxnSpPr>
            <a:cxnSpLocks/>
          </p:cNvCxnSpPr>
          <p:nvPr/>
        </p:nvCxnSpPr>
        <p:spPr>
          <a:xfrm>
            <a:off x="1281257" y="3010091"/>
            <a:ext cx="1068266"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DA212FB-57EA-41A9-8856-4A8AF450D1C5}"/>
              </a:ext>
            </a:extLst>
          </p:cNvPr>
          <p:cNvCxnSpPr>
            <a:cxnSpLocks/>
            <a:stCxn id="10" idx="2"/>
          </p:cNvCxnSpPr>
          <p:nvPr/>
        </p:nvCxnSpPr>
        <p:spPr>
          <a:xfrm>
            <a:off x="5360887" y="1906712"/>
            <a:ext cx="18285" cy="67584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DB855EB-9762-47FA-9013-B20D6F33CF6D}"/>
              </a:ext>
            </a:extLst>
          </p:cNvPr>
          <p:cNvCxnSpPr>
            <a:cxnSpLocks/>
          </p:cNvCxnSpPr>
          <p:nvPr/>
        </p:nvCxnSpPr>
        <p:spPr>
          <a:xfrm>
            <a:off x="4594825" y="3255549"/>
            <a:ext cx="0" cy="12040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5EB1000-78D5-499E-9B49-1C0786AF2FED}"/>
              </a:ext>
            </a:extLst>
          </p:cNvPr>
          <p:cNvCxnSpPr>
            <a:cxnSpLocks/>
          </p:cNvCxnSpPr>
          <p:nvPr/>
        </p:nvCxnSpPr>
        <p:spPr>
          <a:xfrm>
            <a:off x="5354854" y="3240874"/>
            <a:ext cx="0" cy="120405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2181028-47D5-4305-917B-D5D7614B0B80}"/>
              </a:ext>
            </a:extLst>
          </p:cNvPr>
          <p:cNvCxnSpPr>
            <a:cxnSpLocks/>
            <a:endCxn id="9" idx="2"/>
          </p:cNvCxnSpPr>
          <p:nvPr/>
        </p:nvCxnSpPr>
        <p:spPr>
          <a:xfrm flipV="1">
            <a:off x="6256875" y="2058328"/>
            <a:ext cx="1105444" cy="674390"/>
          </a:xfrm>
          <a:prstGeom prst="bentConnector3">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555D171-BCC6-4CFD-A91C-095C84337A58}"/>
              </a:ext>
            </a:extLst>
          </p:cNvPr>
          <p:cNvSpPr/>
          <p:nvPr/>
        </p:nvSpPr>
        <p:spPr>
          <a:xfrm>
            <a:off x="2366468" y="2647187"/>
            <a:ext cx="1220516" cy="725807"/>
          </a:xfrm>
          <a:prstGeom prst="rect">
            <a:avLst/>
          </a:prstGeom>
          <a:solidFill>
            <a:schemeClr val="tx1"/>
          </a:solidFill>
          <a:ln>
            <a:solidFill>
              <a:schemeClr val="bg1"/>
            </a:solidFill>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pPr>
            <a:r>
              <a:rPr lang="en-US" sz="1350" kern="1200" dirty="0">
                <a:solidFill>
                  <a:schemeClr val="bg1"/>
                </a:solidFill>
                <a:latin typeface="Candara"/>
              </a:rPr>
              <a:t>ADC MODULE</a:t>
            </a:r>
          </a:p>
        </p:txBody>
      </p:sp>
      <p:sp>
        <p:nvSpPr>
          <p:cNvPr id="25" name="Arrow: Right 24">
            <a:extLst>
              <a:ext uri="{FF2B5EF4-FFF2-40B4-BE49-F238E27FC236}">
                <a16:creationId xmlns:a16="http://schemas.microsoft.com/office/drawing/2014/main" id="{A3C7373A-9904-4C18-91DD-3E35180FE122}"/>
              </a:ext>
            </a:extLst>
          </p:cNvPr>
          <p:cNvSpPr/>
          <p:nvPr/>
        </p:nvSpPr>
        <p:spPr>
          <a:xfrm>
            <a:off x="3563139" y="2925371"/>
            <a:ext cx="870627" cy="132062"/>
          </a:xfrm>
          <a:prstGeom prst="rightArrow">
            <a:avLst/>
          </a:prstGeom>
          <a:ln>
            <a:solidFill>
              <a:schemeClr val="bg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buClrTx/>
            </a:pPr>
            <a:endParaRPr lang="en-US" sz="1350" kern="1200">
              <a:solidFill>
                <a:srgbClr val="000000"/>
              </a:solidFill>
              <a:latin typeface="Candara"/>
            </a:endParaRPr>
          </a:p>
        </p:txBody>
      </p:sp>
      <p:sp>
        <p:nvSpPr>
          <p:cNvPr id="28" name="Text Placeholder 27">
            <a:extLst>
              <a:ext uri="{FF2B5EF4-FFF2-40B4-BE49-F238E27FC236}">
                <a16:creationId xmlns:a16="http://schemas.microsoft.com/office/drawing/2014/main" id="{EA77A81A-B202-45F1-A953-C2B68236803A}"/>
              </a:ext>
            </a:extLst>
          </p:cNvPr>
          <p:cNvSpPr>
            <a:spLocks noGrp="1"/>
          </p:cNvSpPr>
          <p:nvPr>
            <p:ph type="body" idx="1"/>
          </p:nvPr>
        </p:nvSpPr>
        <p:spPr>
          <a:xfrm>
            <a:off x="7370997" y="2547379"/>
            <a:ext cx="1696535" cy="637730"/>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algn="ctr"/>
            <a:r>
              <a:rPr lang="en-US" dirty="0">
                <a:solidFill>
                  <a:schemeClr val="bg1"/>
                </a:solidFill>
              </a:rPr>
              <a:t>CHITETEZO</a:t>
            </a:r>
          </a:p>
          <a:p>
            <a:pPr algn="ctr"/>
            <a:r>
              <a:rPr lang="en-US" dirty="0">
                <a:solidFill>
                  <a:schemeClr val="bg1"/>
                </a:solidFill>
              </a:rPr>
              <a:t>DASHBOARD</a:t>
            </a:r>
          </a:p>
        </p:txBody>
      </p:sp>
      <p:sp>
        <p:nvSpPr>
          <p:cNvPr id="29" name="Oval 28">
            <a:extLst>
              <a:ext uri="{FF2B5EF4-FFF2-40B4-BE49-F238E27FC236}">
                <a16:creationId xmlns:a16="http://schemas.microsoft.com/office/drawing/2014/main" id="{B5E0E209-4E4F-4D37-AD5C-98C253F9CD3A}"/>
              </a:ext>
            </a:extLst>
          </p:cNvPr>
          <p:cNvSpPr/>
          <p:nvPr/>
        </p:nvSpPr>
        <p:spPr>
          <a:xfrm>
            <a:off x="7523136" y="3372994"/>
            <a:ext cx="1544396" cy="665660"/>
          </a:xfrm>
          <a:prstGeom prst="ellipse">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200" kern="1200" dirty="0">
                <a:solidFill>
                  <a:schemeClr val="bg1"/>
                </a:solidFill>
                <a:latin typeface="Candara"/>
              </a:rPr>
              <a:t>CHITETEZO</a:t>
            </a:r>
          </a:p>
          <a:p>
            <a:pPr algn="ctr" defTabSz="685800">
              <a:buClrTx/>
            </a:pPr>
            <a:r>
              <a:rPr lang="en-US" sz="1200" kern="1200" dirty="0">
                <a:solidFill>
                  <a:schemeClr val="bg1"/>
                </a:solidFill>
                <a:latin typeface="Candara"/>
              </a:rPr>
              <a:t>MOBILE APP</a:t>
            </a:r>
          </a:p>
        </p:txBody>
      </p:sp>
      <p:cxnSp>
        <p:nvCxnSpPr>
          <p:cNvPr id="30" name="Straight Arrow Connector 29">
            <a:extLst>
              <a:ext uri="{FF2B5EF4-FFF2-40B4-BE49-F238E27FC236}">
                <a16:creationId xmlns:a16="http://schemas.microsoft.com/office/drawing/2014/main" id="{5335ED03-9286-4536-8095-B02555E94F63}"/>
              </a:ext>
            </a:extLst>
          </p:cNvPr>
          <p:cNvCxnSpPr>
            <a:cxnSpLocks/>
            <a:stCxn id="4" idx="1"/>
            <a:endCxn id="28" idx="2"/>
          </p:cNvCxnSpPr>
          <p:nvPr/>
        </p:nvCxnSpPr>
        <p:spPr>
          <a:xfrm flipV="1">
            <a:off x="6275943" y="2866244"/>
            <a:ext cx="1095054" cy="764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D6DCFF0-FC01-4BDB-B9D4-C0F44F237A3B}"/>
              </a:ext>
            </a:extLst>
          </p:cNvPr>
          <p:cNvCxnSpPr>
            <a:cxnSpLocks/>
            <a:endCxn id="29" idx="2"/>
          </p:cNvCxnSpPr>
          <p:nvPr/>
        </p:nvCxnSpPr>
        <p:spPr>
          <a:xfrm>
            <a:off x="6275927" y="3097553"/>
            <a:ext cx="1247209" cy="60827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990EB04-E51A-413A-BC17-52FDBBB02501}"/>
              </a:ext>
            </a:extLst>
          </p:cNvPr>
          <p:cNvSpPr/>
          <p:nvPr/>
        </p:nvSpPr>
        <p:spPr>
          <a:xfrm rot="10800000" flipH="1" flipV="1">
            <a:off x="5977787" y="4473410"/>
            <a:ext cx="713958" cy="441392"/>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r>
              <a:rPr lang="en-US" sz="1350" kern="1200" dirty="0">
                <a:solidFill>
                  <a:schemeClr val="bg1"/>
                </a:solidFill>
                <a:latin typeface="Candara"/>
              </a:rPr>
              <a:t>LED</a:t>
            </a:r>
          </a:p>
        </p:txBody>
      </p:sp>
      <p:cxnSp>
        <p:nvCxnSpPr>
          <p:cNvPr id="31" name="Straight Arrow Connector 30">
            <a:extLst>
              <a:ext uri="{FF2B5EF4-FFF2-40B4-BE49-F238E27FC236}">
                <a16:creationId xmlns:a16="http://schemas.microsoft.com/office/drawing/2014/main" id="{AAEBA26D-4251-4E99-A56B-B4730B3E141A}"/>
              </a:ext>
            </a:extLst>
          </p:cNvPr>
          <p:cNvCxnSpPr>
            <a:cxnSpLocks/>
          </p:cNvCxnSpPr>
          <p:nvPr/>
        </p:nvCxnSpPr>
        <p:spPr>
          <a:xfrm>
            <a:off x="6086358" y="3241744"/>
            <a:ext cx="40590" cy="123166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43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0" dirty="0">
                <a:latin typeface="Lato Black"/>
                <a:ea typeface="Lato Black"/>
                <a:cs typeface="Lato Black"/>
                <a:sym typeface="Lato Black"/>
              </a:rPr>
              <a:t>                      </a:t>
            </a:r>
            <a:r>
              <a:rPr lang="en" sz="6600" b="0" dirty="0">
                <a:latin typeface="Lato Black"/>
                <a:ea typeface="Lato Black"/>
                <a:cs typeface="Lato Black"/>
                <a:sym typeface="Lato Black"/>
              </a:rPr>
              <a:t>DEMO</a:t>
            </a:r>
            <a:endParaRPr sz="6600" b="0" dirty="0">
              <a:latin typeface="Lato Black"/>
              <a:ea typeface="Lato Black"/>
              <a:cs typeface="Lato Black"/>
              <a:sym typeface="Lato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74"/>
            <a:ext cx="8229600" cy="836476"/>
          </a:xfrm>
        </p:spPr>
        <p:txBody>
          <a:bodyPr>
            <a:noAutofit/>
          </a:bodyPr>
          <a:lstStyle/>
          <a:p>
            <a:r>
              <a:rPr lang="en-US" sz="3200" b="0" dirty="0"/>
              <a:t>GROUP 12 MEMBERS</a:t>
            </a:r>
          </a:p>
        </p:txBody>
      </p:sp>
      <p:sp>
        <p:nvSpPr>
          <p:cNvPr id="3" name="Text Placeholder 2"/>
          <p:cNvSpPr>
            <a:spLocks noGrp="1"/>
          </p:cNvSpPr>
          <p:nvPr>
            <p:ph type="body" idx="1"/>
          </p:nvPr>
        </p:nvSpPr>
        <p:spPr/>
        <p:txBody>
          <a:bodyPr/>
          <a:lstStyle/>
          <a:p>
            <a:pPr>
              <a:lnSpc>
                <a:spcPct val="150000"/>
              </a:lnSpc>
            </a:pPr>
            <a:r>
              <a:rPr lang="en-US" sz="2000" dirty="0">
                <a:latin typeface="Lato" panose="020B0604020202020204" charset="0"/>
                <a:cs typeface="Arial" panose="020B0604020202020204" pitchFamily="34" charset="0"/>
              </a:rPr>
              <a:t>Victoria </a:t>
            </a:r>
            <a:r>
              <a:rPr lang="en-US" sz="2000" dirty="0" err="1">
                <a:latin typeface="Lato" panose="020B0604020202020204" charset="0"/>
                <a:cs typeface="Arial" panose="020B0604020202020204" pitchFamily="34" charset="0"/>
              </a:rPr>
              <a:t>Kamuona</a:t>
            </a:r>
            <a:r>
              <a:rPr lang="en-US" sz="2000" dirty="0">
                <a:latin typeface="Lato" panose="020B0604020202020204" charset="0"/>
                <a:cs typeface="Arial" panose="020B0604020202020204" pitchFamily="34" charset="0"/>
              </a:rPr>
              <a:t>  Bsc-com-ne-13-18</a:t>
            </a:r>
          </a:p>
          <a:p>
            <a:pPr>
              <a:lnSpc>
                <a:spcPct val="150000"/>
              </a:lnSpc>
            </a:pPr>
            <a:r>
              <a:rPr lang="en-US" sz="2000" dirty="0">
                <a:latin typeface="Lato" panose="020B0604020202020204" charset="0"/>
                <a:cs typeface="Arial" panose="020B0604020202020204" pitchFamily="34" charset="0"/>
              </a:rPr>
              <a:t>Maxon </a:t>
            </a:r>
            <a:r>
              <a:rPr lang="en-US" sz="2000" dirty="0" err="1">
                <a:latin typeface="Lato" panose="020B0604020202020204" charset="0"/>
                <a:cs typeface="Arial" panose="020B0604020202020204" pitchFamily="34" charset="0"/>
              </a:rPr>
              <a:t>Gomeka</a:t>
            </a:r>
            <a:r>
              <a:rPr lang="en-US" sz="2000" dirty="0">
                <a:latin typeface="Lato" panose="020B0604020202020204" charset="0"/>
                <a:cs typeface="Arial" panose="020B0604020202020204" pitchFamily="34" charset="0"/>
              </a:rPr>
              <a:t>     Bsc-com-ne-12-18</a:t>
            </a:r>
          </a:p>
          <a:p>
            <a:pPr>
              <a:lnSpc>
                <a:spcPct val="150000"/>
              </a:lnSpc>
            </a:pPr>
            <a:r>
              <a:rPr lang="en-US" sz="2000" dirty="0">
                <a:latin typeface="Lato" panose="020B0604020202020204" charset="0"/>
                <a:cs typeface="Arial" panose="020B0604020202020204" pitchFamily="34" charset="0"/>
              </a:rPr>
              <a:t>Evelyn </a:t>
            </a:r>
            <a:r>
              <a:rPr lang="en-US" sz="2000" dirty="0" err="1">
                <a:latin typeface="Lato" panose="020B0604020202020204" charset="0"/>
                <a:cs typeface="Arial" panose="020B0604020202020204" pitchFamily="34" charset="0"/>
              </a:rPr>
              <a:t>Phalula</a:t>
            </a:r>
            <a:r>
              <a:rPr lang="en-US" sz="2000" dirty="0">
                <a:latin typeface="Lato" panose="020B0604020202020204" charset="0"/>
                <a:cs typeface="Arial" panose="020B0604020202020204" pitchFamily="34" charset="0"/>
              </a:rPr>
              <a:t>       Bsc-com-ne-03-18</a:t>
            </a:r>
          </a:p>
          <a:p>
            <a:pPr>
              <a:lnSpc>
                <a:spcPct val="150000"/>
              </a:lnSpc>
            </a:pPr>
            <a:r>
              <a:rPr lang="en-US" sz="2000" dirty="0" err="1">
                <a:latin typeface="Lato" panose="020B0604020202020204" charset="0"/>
                <a:cs typeface="Arial" panose="020B0604020202020204" pitchFamily="34" charset="0"/>
              </a:rPr>
              <a:t>Tsanzo</a:t>
            </a:r>
            <a:r>
              <a:rPr lang="en-US" sz="2000" dirty="0">
                <a:latin typeface="Lato" panose="020B0604020202020204" charset="0"/>
                <a:cs typeface="Arial" panose="020B0604020202020204" pitchFamily="34" charset="0"/>
              </a:rPr>
              <a:t> </a:t>
            </a:r>
            <a:r>
              <a:rPr lang="en-US" sz="2000" dirty="0" err="1">
                <a:latin typeface="Lato" panose="020B0604020202020204" charset="0"/>
                <a:cs typeface="Arial" panose="020B0604020202020204" pitchFamily="34" charset="0"/>
              </a:rPr>
              <a:t>Makuya</a:t>
            </a:r>
            <a:r>
              <a:rPr lang="en-US" sz="2000" dirty="0">
                <a:latin typeface="Lato" panose="020B0604020202020204" charset="0"/>
                <a:cs typeface="Arial" panose="020B0604020202020204" pitchFamily="34" charset="0"/>
              </a:rPr>
              <a:t>     Bsc-com-ne-09-18</a:t>
            </a:r>
          </a:p>
          <a:p>
            <a:pPr marL="139700" indent="0">
              <a:buNone/>
            </a:pPr>
            <a:endParaRPr lang="en-US" dirty="0">
              <a:latin typeface="Lato" panose="020B0604020202020204" charset="0"/>
            </a:endParaRPr>
          </a:p>
        </p:txBody>
      </p:sp>
    </p:spTree>
    <p:extLst>
      <p:ext uri="{BB962C8B-B14F-4D97-AF65-F5344CB8AC3E}">
        <p14:creationId xmlns:p14="http://schemas.microsoft.com/office/powerpoint/2010/main" val="52975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PROBLEM STATEMENT</a:t>
            </a:r>
          </a:p>
        </p:txBody>
      </p:sp>
      <p:sp>
        <p:nvSpPr>
          <p:cNvPr id="3" name="Text Placeholder 2"/>
          <p:cNvSpPr>
            <a:spLocks noGrp="1"/>
          </p:cNvSpPr>
          <p:nvPr>
            <p:ph type="body" idx="1"/>
          </p:nvPr>
        </p:nvSpPr>
        <p:spPr>
          <a:xfrm>
            <a:off x="93517" y="1101435"/>
            <a:ext cx="8749147" cy="3865420"/>
          </a:xfrm>
        </p:spPr>
        <p:txBody>
          <a:bodyPr>
            <a:normAutofit/>
          </a:bodyPr>
          <a:lstStyle/>
          <a:p>
            <a:pPr algn="just">
              <a:lnSpc>
                <a:spcPct val="150000"/>
              </a:lnSpc>
            </a:pPr>
            <a:r>
              <a:rPr lang="en-US" sz="1600" dirty="0">
                <a:solidFill>
                  <a:schemeClr val="tx1"/>
                </a:solidFill>
                <a:latin typeface="Lato" panose="020B0604020202020204" charset="0"/>
                <a:ea typeface="Lato"/>
                <a:cs typeface="Times New Roman" panose="02020603050405020304" pitchFamily="18" charset="0"/>
                <a:sym typeface="Lato"/>
              </a:rPr>
              <a:t>Air pollution is a global issue and many countries including Malawi are facing this problem, especially in urban areas.</a:t>
            </a:r>
          </a:p>
          <a:p>
            <a:pPr lvl="0" algn="just">
              <a:lnSpc>
                <a:spcPct val="150000"/>
              </a:lnSpc>
            </a:pPr>
            <a:r>
              <a:rPr lang="en" sz="1600" dirty="0">
                <a:solidFill>
                  <a:schemeClr val="tx1"/>
                </a:solidFill>
                <a:latin typeface="Lato" panose="020B0604020202020204" charset="0"/>
                <a:ea typeface="Lato"/>
                <a:cs typeface="Times New Roman" panose="02020603050405020304" pitchFamily="18" charset="0"/>
                <a:sym typeface="Lato"/>
              </a:rPr>
              <a:t>Air pollution is a result of harmful gases which are released into the air from homes, industrial areas, and other places that use appliances or systems that produce gas.</a:t>
            </a:r>
          </a:p>
          <a:p>
            <a:pPr lvl="0" algn="just">
              <a:lnSpc>
                <a:spcPct val="150000"/>
              </a:lnSpc>
            </a:pPr>
            <a:r>
              <a:rPr lang="en-US" sz="1600" dirty="0">
                <a:solidFill>
                  <a:schemeClr val="tx1"/>
                </a:solidFill>
                <a:latin typeface="Lato" panose="020B0604020202020204" charset="0"/>
                <a:ea typeface="Lato"/>
                <a:cs typeface="Times New Roman" panose="02020603050405020304" pitchFamily="18" charset="0"/>
                <a:sym typeface="Lato"/>
              </a:rPr>
              <a:t>P</a:t>
            </a:r>
            <a:r>
              <a:rPr lang="en" sz="1600" dirty="0">
                <a:solidFill>
                  <a:schemeClr val="tx1"/>
                </a:solidFill>
                <a:latin typeface="Lato" panose="020B0604020202020204" charset="0"/>
                <a:ea typeface="Lato"/>
                <a:cs typeface="Times New Roman" panose="02020603050405020304" pitchFamily="18" charset="0"/>
                <a:sym typeface="Lato"/>
              </a:rPr>
              <a:t>resence of harmful gases in </a:t>
            </a:r>
            <a:r>
              <a:rPr lang="en-US" sz="1600" dirty="0">
                <a:solidFill>
                  <a:schemeClr val="tx1"/>
                </a:solidFill>
                <a:latin typeface="Lato" panose="020B0604020202020204" charset="0"/>
                <a:ea typeface="Lato"/>
                <a:cs typeface="Times New Roman" panose="02020603050405020304" pitchFamily="18" charset="0"/>
                <a:sym typeface="Lato"/>
              </a:rPr>
              <a:t>the </a:t>
            </a:r>
            <a:r>
              <a:rPr lang="en" sz="1600" dirty="0">
                <a:solidFill>
                  <a:schemeClr val="tx1"/>
                </a:solidFill>
                <a:latin typeface="Lato" panose="020B0604020202020204" charset="0"/>
                <a:ea typeface="Lato"/>
                <a:cs typeface="Times New Roman" panose="02020603050405020304" pitchFamily="18" charset="0"/>
                <a:sym typeface="Lato"/>
              </a:rPr>
              <a:t>air can pose a huge health risk and impact </a:t>
            </a:r>
            <a:r>
              <a:rPr lang="en-US" sz="1600" dirty="0">
                <a:solidFill>
                  <a:schemeClr val="tx1"/>
                </a:solidFill>
                <a:latin typeface="Lato" panose="020B0604020202020204" charset="0"/>
                <a:ea typeface="Lato"/>
                <a:cs typeface="Times New Roman" panose="02020603050405020304" pitchFamily="18" charset="0"/>
                <a:sym typeface="Lato"/>
              </a:rPr>
              <a:t>people</a:t>
            </a:r>
            <a:r>
              <a:rPr lang="en" sz="1600" dirty="0">
                <a:solidFill>
                  <a:schemeClr val="tx1"/>
                </a:solidFill>
                <a:latin typeface="Lato" panose="020B0604020202020204" charset="0"/>
                <a:ea typeface="Lato"/>
                <a:cs typeface="Times New Roman" panose="02020603050405020304" pitchFamily="18" charset="0"/>
                <a:sym typeface="Lato"/>
              </a:rPr>
              <a:t> well being.</a:t>
            </a:r>
          </a:p>
          <a:p>
            <a:pPr algn="just">
              <a:lnSpc>
                <a:spcPct val="150000"/>
              </a:lnSpc>
            </a:pPr>
            <a:r>
              <a:rPr lang="en-US" sz="1600" dirty="0">
                <a:solidFill>
                  <a:schemeClr val="tx1"/>
                </a:solidFill>
                <a:latin typeface="Lato" panose="020B0604020202020204" charset="0"/>
                <a:ea typeface="Lato"/>
                <a:cs typeface="Times New Roman" panose="02020603050405020304" pitchFamily="18" charset="0"/>
                <a:sym typeface="Lato"/>
              </a:rPr>
              <a:t>It is necessary to monitor these harmful gases and find solutions based on data that has been collected electronically.</a:t>
            </a:r>
          </a:p>
          <a:p>
            <a:pPr lvl="0"/>
            <a:endParaRPr lang="en-US" b="1" dirty="0">
              <a:solidFill>
                <a:srgbClr val="000000"/>
              </a:solidFill>
              <a:latin typeface="Lato" panose="020B0604020202020204" charset="0"/>
              <a:ea typeface="Lato"/>
              <a:cs typeface="Lato"/>
              <a:sym typeface="Lato"/>
            </a:endParaRPr>
          </a:p>
          <a:p>
            <a:endParaRPr lang="en-US" dirty="0">
              <a:latin typeface="Lato" panose="020B0604020202020204" charset="0"/>
            </a:endParaRPr>
          </a:p>
        </p:txBody>
      </p:sp>
    </p:spTree>
    <p:extLst>
      <p:ext uri="{BB962C8B-B14F-4D97-AF65-F5344CB8AC3E}">
        <p14:creationId xmlns:p14="http://schemas.microsoft.com/office/powerpoint/2010/main" val="209455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736"/>
            <a:ext cx="8229600" cy="955964"/>
          </a:xfrm>
        </p:spPr>
        <p:txBody>
          <a:bodyPr>
            <a:normAutofit/>
          </a:bodyPr>
          <a:lstStyle/>
          <a:p>
            <a:r>
              <a:rPr lang="en-US" b="0" dirty="0"/>
              <a:t>OBJECTIVE</a:t>
            </a:r>
          </a:p>
        </p:txBody>
      </p:sp>
      <p:sp>
        <p:nvSpPr>
          <p:cNvPr id="3" name="Text Placeholder 2"/>
          <p:cNvSpPr>
            <a:spLocks noGrp="1"/>
          </p:cNvSpPr>
          <p:nvPr>
            <p:ph type="body" idx="1"/>
          </p:nvPr>
        </p:nvSpPr>
        <p:spPr>
          <a:xfrm>
            <a:off x="1" y="924791"/>
            <a:ext cx="9050482" cy="4329380"/>
          </a:xfrm>
        </p:spPr>
        <p:txBody>
          <a:bodyPr>
            <a:noAutofit/>
          </a:bodyPr>
          <a:lstStyle/>
          <a:p>
            <a:pPr>
              <a:lnSpc>
                <a:spcPct val="170000"/>
              </a:lnSpc>
            </a:pPr>
            <a:r>
              <a:rPr lang="en-US" sz="1300" dirty="0">
                <a:latin typeface="Lato" panose="020B0604020202020204" charset="0"/>
              </a:rPr>
              <a:t>Our main objective is to monitor and record the level of concentration of harmful gases in order to define the air quality levels and inform the authorities to establish action plans if high levels of contamination are detected.</a:t>
            </a:r>
          </a:p>
          <a:p>
            <a:pPr>
              <a:lnSpc>
                <a:spcPct val="170000"/>
              </a:lnSpc>
            </a:pPr>
            <a:r>
              <a:rPr lang="en-GB" sz="1300" dirty="0">
                <a:latin typeface="Lato" panose="020B0604020202020204" charset="0"/>
              </a:rPr>
              <a:t>Pollutants are, for example:</a:t>
            </a:r>
          </a:p>
          <a:p>
            <a:pPr marL="800100" lvl="1" indent="-342900" fontAlgn="base">
              <a:lnSpc>
                <a:spcPct val="170000"/>
              </a:lnSpc>
              <a:buFont typeface="Arial" panose="020B0604020202020204" pitchFamily="34" charset="0"/>
              <a:buChar char="•"/>
            </a:pPr>
            <a:r>
              <a:rPr lang="en-GB" sz="1300" dirty="0">
                <a:latin typeface="Lato" panose="020B0604020202020204" charset="0"/>
              </a:rPr>
              <a:t>Carbon monoxide (CO)</a:t>
            </a:r>
          </a:p>
          <a:p>
            <a:pPr marL="800100" lvl="1" indent="-342900" fontAlgn="base">
              <a:lnSpc>
                <a:spcPct val="170000"/>
              </a:lnSpc>
              <a:buFont typeface="Arial" panose="020B0604020202020204" pitchFamily="34" charset="0"/>
              <a:buChar char="•"/>
            </a:pPr>
            <a:r>
              <a:rPr lang="en-GB" sz="1300" dirty="0">
                <a:latin typeface="Lato" panose="020B0604020202020204" charset="0"/>
              </a:rPr>
              <a:t>Carbon dioxide (CO₂)</a:t>
            </a:r>
          </a:p>
          <a:p>
            <a:pPr marL="800100" lvl="1" indent="-342900" fontAlgn="base">
              <a:lnSpc>
                <a:spcPct val="170000"/>
              </a:lnSpc>
              <a:buFont typeface="Arial" panose="020B0604020202020204" pitchFamily="34" charset="0"/>
              <a:buChar char="•"/>
            </a:pPr>
            <a:r>
              <a:rPr lang="en-GB" sz="1300" dirty="0">
                <a:latin typeface="Lato" panose="020B0604020202020204" charset="0"/>
              </a:rPr>
              <a:t>Particulate matter</a:t>
            </a:r>
          </a:p>
          <a:p>
            <a:pPr marL="800100" lvl="1" indent="-342900" fontAlgn="base">
              <a:lnSpc>
                <a:spcPct val="170000"/>
              </a:lnSpc>
              <a:buFont typeface="Arial" panose="020B0604020202020204" pitchFamily="34" charset="0"/>
              <a:buChar char="•"/>
            </a:pPr>
            <a:r>
              <a:rPr lang="en-GB" sz="1300" dirty="0">
                <a:latin typeface="Lato" panose="020B0604020202020204" charset="0"/>
              </a:rPr>
              <a:t>Ozone</a:t>
            </a:r>
          </a:p>
          <a:p>
            <a:pPr marL="800100" lvl="1" indent="-342900" fontAlgn="base">
              <a:lnSpc>
                <a:spcPct val="170000"/>
              </a:lnSpc>
              <a:buFont typeface="Arial" panose="020B0604020202020204" pitchFamily="34" charset="0"/>
              <a:buChar char="•"/>
            </a:pPr>
            <a:r>
              <a:rPr lang="en-GB" sz="1300" dirty="0">
                <a:latin typeface="Lato" panose="020B0604020202020204" charset="0"/>
              </a:rPr>
              <a:t>Volatile organic compounds (VOC)</a:t>
            </a:r>
          </a:p>
          <a:p>
            <a:pPr marL="800100" lvl="1" indent="-342900" fontAlgn="base">
              <a:lnSpc>
                <a:spcPct val="170000"/>
              </a:lnSpc>
              <a:buFont typeface="Arial" panose="020B0604020202020204" pitchFamily="34" charset="0"/>
              <a:buChar char="•"/>
            </a:pPr>
            <a:r>
              <a:rPr lang="en-US" sz="1300" dirty="0">
                <a:latin typeface="Lato" panose="020B0604020202020204" charset="0"/>
              </a:rPr>
              <a:t>Smoke</a:t>
            </a:r>
          </a:p>
          <a:p>
            <a:pPr marL="800100" lvl="1" indent="-342900" fontAlgn="base">
              <a:lnSpc>
                <a:spcPct val="170000"/>
              </a:lnSpc>
              <a:buFont typeface="Arial" panose="020B0604020202020204" pitchFamily="34" charset="0"/>
              <a:buChar char="•"/>
            </a:pPr>
            <a:r>
              <a:rPr lang="en-US" sz="1300" dirty="0">
                <a:latin typeface="Lato" panose="020B0604020202020204" charset="0"/>
              </a:rPr>
              <a:t>Alcohol</a:t>
            </a:r>
          </a:p>
          <a:p>
            <a:pPr marL="800100" lvl="1" indent="-342900" fontAlgn="base">
              <a:lnSpc>
                <a:spcPct val="170000"/>
              </a:lnSpc>
              <a:buFont typeface="Arial" panose="020B0604020202020204" pitchFamily="34" charset="0"/>
              <a:buChar char="•"/>
            </a:pPr>
            <a:r>
              <a:rPr lang="en-US" sz="1300" dirty="0">
                <a:latin typeface="Lato" panose="020B0604020202020204" charset="0"/>
              </a:rPr>
              <a:t>Nitrogen dioxide (</a:t>
            </a:r>
            <a:r>
              <a:rPr lang="en-US" dirty="0">
                <a:latin typeface="Lato" panose="020B0604020202020204" charset="0"/>
              </a:rPr>
              <a:t>NO</a:t>
            </a:r>
            <a:r>
              <a:rPr lang="en-US" baseline="-25000" dirty="0">
                <a:latin typeface="Lato" panose="020B0604020202020204" charset="0"/>
              </a:rPr>
              <a:t>2</a:t>
            </a:r>
            <a:r>
              <a:rPr lang="en-US" sz="1300" dirty="0">
                <a:latin typeface="Lato" panose="020B0604020202020204" charset="0"/>
              </a:rPr>
              <a:t>)</a:t>
            </a:r>
            <a:endParaRPr lang="en-GB" sz="1300" dirty="0">
              <a:latin typeface="Lato" panose="020B0604020202020204" charset="0"/>
            </a:endParaRPr>
          </a:p>
          <a:p>
            <a:endParaRPr lang="en-US" sz="1300" dirty="0">
              <a:latin typeface="Lato" panose="020B0604020202020204" charset="0"/>
            </a:endParaRPr>
          </a:p>
          <a:p>
            <a:endParaRPr lang="en-US" sz="1300" dirty="0">
              <a:latin typeface="Lato" panose="020B0604020202020204" charset="0"/>
            </a:endParaRPr>
          </a:p>
        </p:txBody>
      </p:sp>
    </p:spTree>
    <p:extLst>
      <p:ext uri="{BB962C8B-B14F-4D97-AF65-F5344CB8AC3E}">
        <p14:creationId xmlns:p14="http://schemas.microsoft.com/office/powerpoint/2010/main" val="935908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356"/>
            <a:ext cx="8229600" cy="371400"/>
          </a:xfrm>
        </p:spPr>
        <p:txBody>
          <a:bodyPr>
            <a:normAutofit fontScale="90000"/>
          </a:bodyPr>
          <a:lstStyle/>
          <a:p>
            <a:r>
              <a:rPr lang="en-US" dirty="0"/>
              <a:t>FUNCTIONAL REQUIREMENTS</a:t>
            </a:r>
          </a:p>
        </p:txBody>
      </p:sp>
      <p:sp>
        <p:nvSpPr>
          <p:cNvPr id="3" name="Text Placeholder 2"/>
          <p:cNvSpPr>
            <a:spLocks noGrp="1"/>
          </p:cNvSpPr>
          <p:nvPr>
            <p:ph type="body" idx="1"/>
          </p:nvPr>
        </p:nvSpPr>
        <p:spPr>
          <a:xfrm>
            <a:off x="561108" y="554274"/>
            <a:ext cx="8312727" cy="4589226"/>
          </a:xfrm>
        </p:spPr>
        <p:txBody>
          <a:bodyPr>
            <a:normAutofit/>
          </a:bodyPr>
          <a:lstStyle/>
          <a:p>
            <a:pPr marL="482600" indent="-342900">
              <a:lnSpc>
                <a:spcPct val="150000"/>
              </a:lnSpc>
              <a:buFont typeface="+mj-lt"/>
              <a:buAutoNum type="arabicPeriod"/>
            </a:pPr>
            <a:r>
              <a:rPr lang="en-US" b="1" dirty="0">
                <a:latin typeface="Lato" panose="020B0604020202020204" charset="0"/>
              </a:rPr>
              <a:t>Real-Time data collection, Data transmission, Data analysis and visualization, Data exporting, </a:t>
            </a:r>
            <a:r>
              <a:rPr lang="en-US" b="1" dirty="0"/>
              <a:t>Data </a:t>
            </a:r>
            <a:r>
              <a:rPr lang="en-US" b="1" dirty="0">
                <a:latin typeface="Lato" panose="020B0604020202020204" charset="0"/>
              </a:rPr>
              <a:t>storage,</a:t>
            </a:r>
            <a:r>
              <a:rPr lang="en-US" b="1" dirty="0"/>
              <a:t> and retrieval </a:t>
            </a:r>
            <a:r>
              <a:rPr lang="en-US" sz="1600" dirty="0">
                <a:latin typeface="Lato" panose="020B0604020202020204" charset="0"/>
              </a:rPr>
              <a:t>–</a:t>
            </a:r>
            <a:r>
              <a:rPr lang="en-US" sz="1600" b="1" dirty="0">
                <a:latin typeface="Lato" panose="020B0604020202020204" charset="0"/>
              </a:rPr>
              <a:t> </a:t>
            </a:r>
            <a:r>
              <a:rPr lang="en-US" sz="1500" dirty="0">
                <a:latin typeface="Lato" panose="020B0604020202020204" charset="0"/>
              </a:rPr>
              <a:t>The system will be able to collect real-time data on the aggregate pollutants and also process and analyze the collected data to generate meaningful insights such as pollutant concentration, etc.</a:t>
            </a:r>
          </a:p>
          <a:p>
            <a:pPr marL="482600" indent="-342900">
              <a:lnSpc>
                <a:spcPct val="150000"/>
              </a:lnSpc>
              <a:buFont typeface="+mj-lt"/>
              <a:buAutoNum type="arabicPeriod"/>
            </a:pPr>
            <a:r>
              <a:rPr lang="en-US" b="1" dirty="0">
                <a:latin typeface="Lato" panose="020B0604020202020204" charset="0"/>
              </a:rPr>
              <a:t>Alerts and Notifications  </a:t>
            </a:r>
            <a:r>
              <a:rPr lang="en-US" sz="1600" b="1" dirty="0">
                <a:latin typeface="Lato" panose="020B0604020202020204" charset="0"/>
              </a:rPr>
              <a:t>- </a:t>
            </a:r>
            <a:r>
              <a:rPr lang="en-US" sz="1500" dirty="0">
                <a:latin typeface="Lato" panose="020B0604020202020204" charset="0"/>
              </a:rPr>
              <a:t>The system will provide timely alerts and notifications when pollutants exceed a predefined threshold.</a:t>
            </a:r>
          </a:p>
          <a:p>
            <a:pPr marL="482600" indent="-342900">
              <a:lnSpc>
                <a:spcPct val="150000"/>
              </a:lnSpc>
              <a:buFont typeface="+mj-lt"/>
              <a:buAutoNum type="arabicPeriod"/>
            </a:pPr>
            <a:r>
              <a:rPr lang="en-US" sz="1500" b="1" dirty="0">
                <a:latin typeface="Lato" panose="020B0604020202020204" charset="0"/>
              </a:rPr>
              <a:t>Multi-interface data display</a:t>
            </a:r>
          </a:p>
          <a:p>
            <a:pPr marL="482600" indent="-342900">
              <a:lnSpc>
                <a:spcPct val="150000"/>
              </a:lnSpc>
              <a:buFont typeface="+mj-lt"/>
              <a:buAutoNum type="arabicPeriod"/>
            </a:pPr>
            <a:endParaRPr lang="en-US" sz="1500" dirty="0">
              <a:latin typeface="Lato" panose="020B0604020202020204" charset="0"/>
            </a:endParaRPr>
          </a:p>
          <a:p>
            <a:pPr marL="482600" indent="-342900">
              <a:lnSpc>
                <a:spcPct val="150000"/>
              </a:lnSpc>
              <a:buFont typeface="+mj-lt"/>
              <a:buAutoNum type="arabicPeriod"/>
            </a:pPr>
            <a:endParaRPr lang="en-US" sz="1500" dirty="0">
              <a:solidFill>
                <a:schemeClr val="tx1"/>
              </a:solidFill>
              <a:latin typeface="Lato" panose="020B0604020202020204" charset="0"/>
            </a:endParaRPr>
          </a:p>
          <a:p>
            <a:pPr marL="482600" indent="-342900">
              <a:lnSpc>
                <a:spcPct val="150000"/>
              </a:lnSpc>
              <a:buFont typeface="+mj-lt"/>
              <a:buAutoNum type="arabicPeriod"/>
            </a:pPr>
            <a:endParaRPr lang="en-US" sz="1600" dirty="0">
              <a:latin typeface="Lato" panose="020B0604020202020204" charset="0"/>
            </a:endParaRPr>
          </a:p>
          <a:p>
            <a:pPr marL="482600" indent="-342900">
              <a:lnSpc>
                <a:spcPct val="150000"/>
              </a:lnSpc>
              <a:buFont typeface="+mj-lt"/>
              <a:buAutoNum type="arabicPeriod"/>
            </a:pPr>
            <a:endParaRPr lang="en-US" sz="1600" b="1" dirty="0">
              <a:latin typeface="Lato" panose="020B0604020202020204" charset="0"/>
            </a:endParaRPr>
          </a:p>
        </p:txBody>
      </p:sp>
    </p:spTree>
    <p:extLst>
      <p:ext uri="{BB962C8B-B14F-4D97-AF65-F5344CB8AC3E}">
        <p14:creationId xmlns:p14="http://schemas.microsoft.com/office/powerpoint/2010/main" val="149609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750" y="133815"/>
            <a:ext cx="8572499" cy="5143500"/>
          </a:xfrm>
        </p:spPr>
        <p:txBody>
          <a:bodyPr>
            <a:normAutofit/>
          </a:bodyPr>
          <a:lstStyle/>
          <a:p>
            <a:pPr marL="139700" indent="0" algn="ctr">
              <a:lnSpc>
                <a:spcPct val="150000"/>
              </a:lnSpc>
              <a:buNone/>
            </a:pPr>
            <a:r>
              <a:rPr lang="en-US" sz="2800" dirty="0">
                <a:latin typeface="Fira Sans Extra Condensed" panose="020B0604020202020204" charset="0"/>
              </a:rPr>
              <a:t>NON-FUNCTIONAL REQUIREMENTS</a:t>
            </a:r>
            <a:endParaRPr lang="en-US" sz="1600" dirty="0">
              <a:latin typeface="Lato" panose="020B0604020202020204" charset="0"/>
            </a:endParaRPr>
          </a:p>
          <a:p>
            <a:pPr marL="482600" indent="-342900">
              <a:lnSpc>
                <a:spcPct val="150000"/>
              </a:lnSpc>
              <a:buFont typeface="+mj-lt"/>
              <a:buAutoNum type="arabicPeriod"/>
            </a:pPr>
            <a:r>
              <a:rPr lang="en-US" sz="1600" dirty="0">
                <a:latin typeface="Lato" panose="020B0604020202020204" charset="0"/>
              </a:rPr>
              <a:t>Reliability</a:t>
            </a:r>
          </a:p>
          <a:p>
            <a:pPr marL="482600" indent="-342900">
              <a:lnSpc>
                <a:spcPct val="150000"/>
              </a:lnSpc>
              <a:buFont typeface="+mj-lt"/>
              <a:buAutoNum type="arabicPeriod"/>
            </a:pPr>
            <a:r>
              <a:rPr lang="en-US" sz="1600" dirty="0">
                <a:latin typeface="Lato" panose="020B0604020202020204" charset="0"/>
              </a:rPr>
              <a:t>Accuracy</a:t>
            </a:r>
          </a:p>
          <a:p>
            <a:pPr marL="482600" indent="-342900">
              <a:lnSpc>
                <a:spcPct val="150000"/>
              </a:lnSpc>
              <a:buFont typeface="+mj-lt"/>
              <a:buAutoNum type="arabicPeriod"/>
            </a:pPr>
            <a:r>
              <a:rPr lang="en-US" sz="1600" dirty="0">
                <a:latin typeface="Lato" panose="020B0604020202020204" charset="0"/>
              </a:rPr>
              <a:t>Scalability</a:t>
            </a:r>
          </a:p>
          <a:p>
            <a:pPr marL="482600" indent="-342900">
              <a:lnSpc>
                <a:spcPct val="150000"/>
              </a:lnSpc>
              <a:buFont typeface="+mj-lt"/>
              <a:buAutoNum type="arabicPeriod"/>
            </a:pPr>
            <a:r>
              <a:rPr lang="en-US" sz="1600" dirty="0">
                <a:latin typeface="Lato" panose="020B0604020202020204" charset="0"/>
              </a:rPr>
              <a:t>Security</a:t>
            </a:r>
          </a:p>
          <a:p>
            <a:pPr marL="482600" indent="-342900">
              <a:lnSpc>
                <a:spcPct val="150000"/>
              </a:lnSpc>
              <a:buFont typeface="+mj-lt"/>
              <a:buAutoNum type="arabicPeriod"/>
            </a:pPr>
            <a:r>
              <a:rPr lang="en-US" sz="1600" dirty="0">
                <a:latin typeface="Lato" panose="020B0604020202020204" charset="0"/>
              </a:rPr>
              <a:t>Timeliness</a:t>
            </a:r>
          </a:p>
          <a:p>
            <a:pPr marL="482600" indent="-342900">
              <a:buFont typeface="+mj-lt"/>
              <a:buAutoNum type="arabicPeriod"/>
            </a:pPr>
            <a:endParaRPr lang="en-US" sz="1600" dirty="0">
              <a:latin typeface="Lato" panose="020B0604020202020204" charset="0"/>
            </a:endParaRPr>
          </a:p>
        </p:txBody>
      </p:sp>
    </p:spTree>
    <p:extLst>
      <p:ext uri="{BB962C8B-B14F-4D97-AF65-F5344CB8AC3E}">
        <p14:creationId xmlns:p14="http://schemas.microsoft.com/office/powerpoint/2010/main" val="2773294179"/>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B87E-278B-4828-876F-B869C4D7174C}"/>
              </a:ext>
            </a:extLst>
          </p:cNvPr>
          <p:cNvSpPr>
            <a:spLocks noGrp="1"/>
          </p:cNvSpPr>
          <p:nvPr>
            <p:ph type="title"/>
          </p:nvPr>
        </p:nvSpPr>
        <p:spPr>
          <a:xfrm>
            <a:off x="490250" y="450149"/>
            <a:ext cx="8518668" cy="4547877"/>
          </a:xfrm>
        </p:spPr>
        <p:txBody>
          <a:bodyPr/>
          <a:lstStyle/>
          <a:p>
            <a:endParaRPr lang="en-US" dirty="0"/>
          </a:p>
        </p:txBody>
      </p:sp>
      <p:pic>
        <p:nvPicPr>
          <p:cNvPr id="4" name="Picture 3">
            <a:extLst>
              <a:ext uri="{FF2B5EF4-FFF2-40B4-BE49-F238E27FC236}">
                <a16:creationId xmlns:a16="http://schemas.microsoft.com/office/drawing/2014/main" id="{2116D4B4-D605-4927-92A3-B55ADDC547AE}"/>
              </a:ext>
            </a:extLst>
          </p:cNvPr>
          <p:cNvPicPr>
            <a:picLocks noChangeAspect="1"/>
          </p:cNvPicPr>
          <p:nvPr/>
        </p:nvPicPr>
        <p:blipFill>
          <a:blip r:embed="rId2"/>
          <a:stretch>
            <a:fillRect/>
          </a:stretch>
        </p:blipFill>
        <p:spPr>
          <a:xfrm>
            <a:off x="0" y="0"/>
            <a:ext cx="9144000"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529F26C4-E403-4142-8BD2-D253826C83F1}"/>
              </a:ext>
            </a:extLst>
          </p:cNvPr>
          <p:cNvSpPr/>
          <p:nvPr/>
        </p:nvSpPr>
        <p:spPr>
          <a:xfrm>
            <a:off x="0" y="0"/>
            <a:ext cx="9144000" cy="30964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bhhuyyuyyyhjklknkjjnjknj</a:t>
            </a:r>
            <a:endParaRPr lang="en-US" dirty="0"/>
          </a:p>
        </p:txBody>
      </p:sp>
      <p:sp>
        <p:nvSpPr>
          <p:cNvPr id="6" name="TextBox 5">
            <a:extLst>
              <a:ext uri="{FF2B5EF4-FFF2-40B4-BE49-F238E27FC236}">
                <a16:creationId xmlns:a16="http://schemas.microsoft.com/office/drawing/2014/main" id="{00AD79EA-4F13-4DF4-AC57-45F908C8331E}"/>
              </a:ext>
            </a:extLst>
          </p:cNvPr>
          <p:cNvSpPr txBox="1"/>
          <p:nvPr/>
        </p:nvSpPr>
        <p:spPr>
          <a:xfrm>
            <a:off x="135082" y="145474"/>
            <a:ext cx="8873836" cy="3616375"/>
          </a:xfrm>
          <a:prstGeom prst="rect">
            <a:avLst/>
          </a:prstGeom>
          <a:noFill/>
        </p:spPr>
        <p:txBody>
          <a:bodyPr wrap="square" rtlCol="0">
            <a:spAutoFit/>
          </a:bodyPr>
          <a:lstStyle/>
          <a:p>
            <a:pPr algn="ctr"/>
            <a:r>
              <a:rPr lang="en-US" sz="1800" b="1" dirty="0">
                <a:latin typeface="+mn-lt"/>
              </a:rPr>
              <a:t>HOW IS THE LEVEL OF AIR QUALITY MEASURED?</a:t>
            </a:r>
          </a:p>
          <a:p>
            <a:pPr algn="ctr"/>
            <a:endParaRPr lang="en-US" sz="1600" b="1" dirty="0">
              <a:latin typeface="+mn-lt"/>
            </a:endParaRPr>
          </a:p>
          <a:p>
            <a:endParaRPr lang="en-US" sz="1600" dirty="0"/>
          </a:p>
          <a:p>
            <a:pPr marL="342900" indent="-342900" algn="just">
              <a:buFont typeface="Arial" panose="020B0604020202020204" pitchFamily="34" charset="0"/>
              <a:buChar char="•"/>
            </a:pPr>
            <a:r>
              <a:rPr lang="en-US" dirty="0">
                <a:latin typeface="+mn-lt"/>
              </a:rPr>
              <a:t>The Air Quality Index (AQI) is used to measure air quality. It tells you how clean or polluted your air is, and what associated health effects might be a concern for you.</a:t>
            </a:r>
          </a:p>
          <a:p>
            <a:pPr marL="342900" indent="-342900" algn="just">
              <a:lnSpc>
                <a:spcPct val="150000"/>
              </a:lnSpc>
              <a:buFont typeface="Arial" panose="020B0604020202020204" pitchFamily="34" charset="0"/>
              <a:buChar char="•"/>
            </a:pPr>
            <a:r>
              <a:rPr lang="en-US" dirty="0">
                <a:latin typeface="+mn-lt"/>
              </a:rPr>
              <a:t>Uses the range of 0 to 500 to indicate the concentration of pollutants in the air at a specific site. An AQI at or below 100 is generally considered safe for most people. Anything above 100 is unhealthy for sensitive groups.</a:t>
            </a:r>
          </a:p>
          <a:p>
            <a:pPr marL="342900" indent="-342900" algn="just">
              <a:buFont typeface="Arial" panose="020B0604020202020204" pitchFamily="34" charset="0"/>
              <a:buChar char="•"/>
            </a:pPr>
            <a:r>
              <a:rPr lang="en-US" dirty="0">
                <a:latin typeface="+mn-lt"/>
              </a:rPr>
              <a:t>Parts per million (PPM) is a unit of measurement used when expressing the concentration level of pollutants in the air.</a:t>
            </a:r>
          </a:p>
          <a:p>
            <a:pPr marL="342900" indent="-342900" algn="just">
              <a:buFont typeface="Arial" panose="020B0604020202020204" pitchFamily="34" charset="0"/>
              <a:buChar char="•"/>
            </a:pPr>
            <a:r>
              <a:rPr lang="en-US" dirty="0">
                <a:latin typeface="+mn-lt"/>
              </a:rPr>
              <a:t>There are six color-coded levels of concern corresponding to ranges of index values as shown below</a:t>
            </a:r>
          </a:p>
          <a:p>
            <a:endParaRPr lang="en-US" sz="1600" b="1" dirty="0">
              <a:latin typeface="+mn-lt"/>
            </a:endParaRPr>
          </a:p>
          <a:p>
            <a:pPr algn="ctr"/>
            <a:endParaRPr lang="en-US" sz="1600" b="1" dirty="0">
              <a:latin typeface="+mn-lt"/>
            </a:endParaRPr>
          </a:p>
          <a:p>
            <a:endParaRPr lang="en-US" dirty="0"/>
          </a:p>
        </p:txBody>
      </p:sp>
    </p:spTree>
    <p:extLst>
      <p:ext uri="{BB962C8B-B14F-4D97-AF65-F5344CB8AC3E}">
        <p14:creationId xmlns:p14="http://schemas.microsoft.com/office/powerpoint/2010/main" val="219091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6"/>
          <p:cNvSpPr txBox="1">
            <a:spLocks noGrp="1"/>
          </p:cNvSpPr>
          <p:nvPr>
            <p:ph type="title"/>
          </p:nvPr>
        </p:nvSpPr>
        <p:spPr>
          <a:xfrm>
            <a:off x="605100" y="477982"/>
            <a:ext cx="8081700" cy="530568"/>
          </a:xfrm>
          <a:prstGeom prst="rect">
            <a:avLst/>
          </a:prstGeom>
        </p:spPr>
        <p:txBody>
          <a:bodyPr spcFirstLastPara="1" wrap="square" lIns="91425" tIns="91425" rIns="91425" bIns="91425" anchor="ctr" anchorCtr="0">
            <a:noAutofit/>
          </a:bodyPr>
          <a:lstStyle/>
          <a:p>
            <a:pPr algn="l"/>
            <a:r>
              <a:rPr lang="en-US" sz="2400" dirty="0">
                <a:latin typeface="Lato Black"/>
                <a:ea typeface="Lato Black"/>
                <a:cs typeface="Lato Black"/>
                <a:sym typeface="Lato Black"/>
              </a:rPr>
              <a:t>PROPOSED SOLUTION OF MONITORING AIR POLLUTION</a:t>
            </a:r>
            <a:br>
              <a:rPr lang="en-US" sz="2400" dirty="0">
                <a:latin typeface="Lato Black"/>
                <a:ea typeface="Lato Black"/>
                <a:cs typeface="Lato Black"/>
                <a:sym typeface="Lato Black"/>
              </a:rPr>
            </a:br>
            <a:endParaRPr sz="2300" b="0" dirty="0">
              <a:latin typeface="Lato Black"/>
              <a:ea typeface="Lato Black"/>
              <a:cs typeface="Lato Black"/>
              <a:sym typeface="Lato Black"/>
            </a:endParaRPr>
          </a:p>
        </p:txBody>
      </p:sp>
      <p:sp>
        <p:nvSpPr>
          <p:cNvPr id="183" name="Google Shape;183;p16"/>
          <p:cNvSpPr txBox="1"/>
          <p:nvPr/>
        </p:nvSpPr>
        <p:spPr>
          <a:xfrm>
            <a:off x="457200" y="1008550"/>
            <a:ext cx="8081700" cy="3108513"/>
          </a:xfrm>
          <a:prstGeom prst="rect">
            <a:avLst/>
          </a:prstGeom>
          <a:noFill/>
          <a:ln>
            <a:noFill/>
          </a:ln>
        </p:spPr>
        <p:txBody>
          <a:bodyPr spcFirstLastPara="1" wrap="square" lIns="91425" tIns="91425" rIns="91425" bIns="91425" anchor="t" anchorCtr="0">
            <a:spAutoFit/>
          </a:bodyPr>
          <a:lstStyle/>
          <a:p>
            <a:pPr marL="285750" lvl="0" indent="-285750" algn="l" rtl="0">
              <a:lnSpc>
                <a:spcPct val="150000"/>
              </a:lnSpc>
              <a:spcBef>
                <a:spcPts val="1800"/>
              </a:spcBef>
              <a:spcAft>
                <a:spcPts val="0"/>
              </a:spcAft>
              <a:buClr>
                <a:schemeClr val="dk1"/>
              </a:buClr>
              <a:buSzPts val="1100"/>
              <a:buFont typeface="Wingdings" panose="05000000000000000000" pitchFamily="2" charset="2"/>
              <a:buChar char="§"/>
            </a:pPr>
            <a:r>
              <a:rPr lang="en-US" sz="1600" dirty="0">
                <a:solidFill>
                  <a:schemeClr val="dk1"/>
                </a:solidFill>
                <a:latin typeface="Lato" panose="020B0604020202020204" charset="0"/>
                <a:ea typeface="Lato"/>
                <a:cs typeface="Lato"/>
                <a:sym typeface="Lato"/>
              </a:rPr>
              <a:t>Our purpose is to develop and design a system that will monitor and record the concentration of harmful gases in particular environments.</a:t>
            </a:r>
            <a:endParaRPr lang="en" sz="1600" dirty="0">
              <a:solidFill>
                <a:schemeClr val="dk1"/>
              </a:solidFill>
              <a:latin typeface="Lato" panose="020B0604020202020204" charset="0"/>
              <a:ea typeface="Lato"/>
              <a:cs typeface="Lato"/>
              <a:sym typeface="Lato"/>
            </a:endParaRPr>
          </a:p>
          <a:p>
            <a:pPr marL="285750" lvl="0" indent="-285750" algn="l" rtl="0">
              <a:lnSpc>
                <a:spcPct val="150000"/>
              </a:lnSpc>
              <a:spcBef>
                <a:spcPts val="1800"/>
              </a:spcBef>
              <a:spcAft>
                <a:spcPts val="0"/>
              </a:spcAft>
              <a:buClr>
                <a:schemeClr val="dk1"/>
              </a:buClr>
              <a:buSzPts val="1100"/>
              <a:buFont typeface="Arial" panose="020B0604020202020204" pitchFamily="34" charset="0"/>
              <a:buChar char="•"/>
            </a:pPr>
            <a:r>
              <a:rPr lang="en" sz="1600" dirty="0">
                <a:solidFill>
                  <a:schemeClr val="dk1"/>
                </a:solidFill>
                <a:latin typeface="Lato" panose="020B0604020202020204" charset="0"/>
                <a:ea typeface="Lato"/>
                <a:cs typeface="Lato"/>
                <a:sym typeface="Lato"/>
              </a:rPr>
              <a:t>The system </a:t>
            </a:r>
            <a:r>
              <a:rPr lang="en-US" sz="1600" dirty="0">
                <a:solidFill>
                  <a:schemeClr val="dk1"/>
                </a:solidFill>
                <a:latin typeface="Lato" panose="020B0604020202020204" charset="0"/>
                <a:ea typeface="Lato"/>
                <a:cs typeface="Lato"/>
                <a:sym typeface="Lato"/>
              </a:rPr>
              <a:t>will monitor the level of </a:t>
            </a:r>
            <a:r>
              <a:rPr lang="en" sz="1600" dirty="0">
                <a:solidFill>
                  <a:schemeClr val="dk1"/>
                </a:solidFill>
                <a:latin typeface="Lato" panose="020B0604020202020204" charset="0"/>
                <a:ea typeface="Lato"/>
                <a:cs typeface="Lato"/>
                <a:sym typeface="Lato"/>
              </a:rPr>
              <a:t>harmful gases using gas sensor</a:t>
            </a:r>
            <a:r>
              <a:rPr lang="en-US" sz="1600" dirty="0">
                <a:solidFill>
                  <a:schemeClr val="dk1"/>
                </a:solidFill>
                <a:latin typeface="Lato" panose="020B0604020202020204" charset="0"/>
                <a:ea typeface="Lato"/>
                <a:cs typeface="Lato"/>
                <a:sym typeface="Lato"/>
              </a:rPr>
              <a:t>s</a:t>
            </a:r>
            <a:r>
              <a:rPr lang="en" sz="1600" dirty="0">
                <a:solidFill>
                  <a:schemeClr val="dk1"/>
                </a:solidFill>
                <a:latin typeface="Lato" panose="020B0604020202020204" charset="0"/>
                <a:ea typeface="Lato"/>
                <a:cs typeface="Lato"/>
                <a:sym typeface="Lato"/>
              </a:rPr>
              <a:t>.</a:t>
            </a:r>
            <a:r>
              <a:rPr lang="en-US" sz="1600" dirty="0">
                <a:solidFill>
                  <a:schemeClr val="dk1"/>
                </a:solidFill>
                <a:latin typeface="Lato" panose="020B0604020202020204" charset="0"/>
                <a:ea typeface="Lato"/>
                <a:cs typeface="Lato"/>
                <a:sym typeface="Lato"/>
              </a:rPr>
              <a:t> This sensor will collect real-time data and send it to Raspberry Pi.</a:t>
            </a:r>
            <a:r>
              <a:rPr lang="en" sz="1600" dirty="0">
                <a:solidFill>
                  <a:schemeClr val="dk1"/>
                </a:solidFill>
                <a:latin typeface="Lato" panose="020B0604020202020204" charset="0"/>
                <a:ea typeface="Lato"/>
                <a:cs typeface="Lato"/>
                <a:sym typeface="Lato"/>
              </a:rPr>
              <a:t>  </a:t>
            </a:r>
            <a:r>
              <a:rPr lang="en-US" sz="1600" dirty="0">
                <a:solidFill>
                  <a:schemeClr val="dk1"/>
                </a:solidFill>
                <a:latin typeface="Lato" panose="020B0604020202020204" charset="0"/>
                <a:ea typeface="Lato"/>
                <a:cs typeface="Lato"/>
                <a:sym typeface="Lato"/>
              </a:rPr>
              <a:t>From the Raspberry Pi, t</a:t>
            </a:r>
            <a:r>
              <a:rPr lang="en" sz="1600" dirty="0">
                <a:solidFill>
                  <a:schemeClr val="dk1"/>
                </a:solidFill>
                <a:latin typeface="Lato" panose="020B0604020202020204" charset="0"/>
                <a:ea typeface="Lato"/>
                <a:cs typeface="Lato"/>
                <a:sym typeface="Lato"/>
              </a:rPr>
              <a:t>he captured information </a:t>
            </a:r>
            <a:r>
              <a:rPr lang="en-US" sz="1600" dirty="0">
                <a:solidFill>
                  <a:schemeClr val="dk1"/>
                </a:solidFill>
                <a:latin typeface="Lato" panose="020B0604020202020204" charset="0"/>
                <a:ea typeface="Lato"/>
                <a:cs typeface="Lato"/>
                <a:sym typeface="Lato"/>
              </a:rPr>
              <a:t>will be stored in a database and also sent</a:t>
            </a:r>
            <a:r>
              <a:rPr lang="en" sz="1600" dirty="0">
                <a:solidFill>
                  <a:schemeClr val="dk1"/>
                </a:solidFill>
                <a:latin typeface="Lato" panose="020B0604020202020204" charset="0"/>
                <a:ea typeface="Lato"/>
                <a:cs typeface="Lato"/>
                <a:sym typeface="Lato"/>
              </a:rPr>
              <a:t> to the  Chitetezo </a:t>
            </a:r>
            <a:r>
              <a:rPr lang="en-US" sz="1600" dirty="0">
                <a:solidFill>
                  <a:schemeClr val="dk1"/>
                </a:solidFill>
                <a:latin typeface="Lato" panose="020B0604020202020204" charset="0"/>
                <a:ea typeface="Lato"/>
                <a:cs typeface="Lato"/>
                <a:sym typeface="Lato"/>
              </a:rPr>
              <a:t>dashboard,  Chitetezo mobile app, and </a:t>
            </a:r>
            <a:r>
              <a:rPr lang="en-US" sz="1600" dirty="0" err="1">
                <a:solidFill>
                  <a:schemeClr val="dk1"/>
                </a:solidFill>
                <a:latin typeface="Lato" panose="020B0604020202020204" charset="0"/>
                <a:ea typeface="Lato"/>
                <a:cs typeface="Lato"/>
                <a:sym typeface="Lato"/>
              </a:rPr>
              <a:t>ThingsSpeak</a:t>
            </a:r>
            <a:r>
              <a:rPr lang="en-US" sz="1600" dirty="0">
                <a:solidFill>
                  <a:schemeClr val="dk1"/>
                </a:solidFill>
                <a:latin typeface="Lato" panose="020B0604020202020204" charset="0"/>
                <a:ea typeface="Lato"/>
                <a:cs typeface="Lato"/>
                <a:sym typeface="Lato"/>
              </a:rPr>
              <a:t> (Cloud IoT platform)</a:t>
            </a:r>
            <a:r>
              <a:rPr lang="en" sz="1600" dirty="0">
                <a:solidFill>
                  <a:schemeClr val="dk1"/>
                </a:solidFill>
                <a:latin typeface="Lato" panose="020B0604020202020204" charset="0"/>
                <a:ea typeface="Lato"/>
                <a:cs typeface="Lato"/>
                <a:sym typeface="Lato"/>
              </a:rPr>
              <a:t>. </a:t>
            </a:r>
          </a:p>
          <a:p>
            <a:pPr marL="0" lvl="0" indent="0" algn="l" rtl="0">
              <a:spcBef>
                <a:spcPts val="0"/>
              </a:spcBef>
              <a:spcAft>
                <a:spcPts val="0"/>
              </a:spcAft>
              <a:buNone/>
            </a:pPr>
            <a:endParaRPr sz="1600" b="1" dirty="0">
              <a:latin typeface="Lato" panose="020B0604020202020204" charset="0"/>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120C4-21F7-45A4-94EE-88A78FAA8B27}"/>
              </a:ext>
            </a:extLst>
          </p:cNvPr>
          <p:cNvSpPr>
            <a:spLocks noGrp="1"/>
          </p:cNvSpPr>
          <p:nvPr>
            <p:ph type="title"/>
          </p:nvPr>
        </p:nvSpPr>
        <p:spPr>
          <a:xfrm>
            <a:off x="457200" y="93518"/>
            <a:ext cx="8229600" cy="872837"/>
          </a:xfrm>
        </p:spPr>
        <p:txBody>
          <a:bodyPr>
            <a:normAutofit/>
          </a:bodyPr>
          <a:lstStyle/>
          <a:p>
            <a:r>
              <a:rPr lang="en-US" b="0" dirty="0"/>
              <a:t>MATERIALS</a:t>
            </a:r>
          </a:p>
        </p:txBody>
      </p:sp>
      <p:sp>
        <p:nvSpPr>
          <p:cNvPr id="3" name="Text Placeholder 2">
            <a:extLst>
              <a:ext uri="{FF2B5EF4-FFF2-40B4-BE49-F238E27FC236}">
                <a16:creationId xmlns:a16="http://schemas.microsoft.com/office/drawing/2014/main" id="{11B31B6F-8CCE-4EF7-AC37-4E69466CFC4B}"/>
              </a:ext>
            </a:extLst>
          </p:cNvPr>
          <p:cNvSpPr>
            <a:spLocks noGrp="1"/>
          </p:cNvSpPr>
          <p:nvPr>
            <p:ph type="body" idx="1"/>
          </p:nvPr>
        </p:nvSpPr>
        <p:spPr>
          <a:xfrm>
            <a:off x="457200" y="1247949"/>
            <a:ext cx="8229600" cy="3657879"/>
          </a:xfrm>
        </p:spPr>
        <p:txBody>
          <a:bodyPr>
            <a:noAutofit/>
          </a:bodyPr>
          <a:lstStyle/>
          <a:p>
            <a:pPr marL="139700" indent="0">
              <a:buNone/>
            </a:pPr>
            <a:r>
              <a:rPr lang="en-US" sz="1600" b="1" dirty="0">
                <a:latin typeface="+mn-lt"/>
                <a:ea typeface="Lato"/>
                <a:cs typeface="Lato"/>
                <a:sym typeface="Lato"/>
              </a:rPr>
              <a:t>Hardware specifications</a:t>
            </a:r>
          </a:p>
          <a:p>
            <a:r>
              <a:rPr lang="en-US" sz="1600" dirty="0">
                <a:latin typeface="+mn-lt"/>
                <a:ea typeface="Lato"/>
                <a:cs typeface="Lato"/>
                <a:sym typeface="Lato"/>
              </a:rPr>
              <a:t>Raspberry Pi-3</a:t>
            </a:r>
          </a:p>
          <a:p>
            <a:r>
              <a:rPr lang="en-US" sz="1600" dirty="0">
                <a:latin typeface="+mn-lt"/>
                <a:ea typeface="Lato"/>
                <a:cs typeface="Lato"/>
                <a:sym typeface="Lato"/>
              </a:rPr>
              <a:t>Gas sensor; MQ-135 </a:t>
            </a:r>
          </a:p>
          <a:p>
            <a:r>
              <a:rPr lang="en-US" sz="1600" dirty="0">
                <a:latin typeface="+mn-lt"/>
                <a:ea typeface="Lato"/>
                <a:cs typeface="Lato"/>
                <a:sym typeface="Lato"/>
              </a:rPr>
              <a:t>16*2 LCD</a:t>
            </a:r>
          </a:p>
          <a:p>
            <a:r>
              <a:rPr lang="en-US" sz="1600" dirty="0">
                <a:latin typeface="+mn-lt"/>
                <a:ea typeface="Lato"/>
                <a:cs typeface="Lato"/>
                <a:sym typeface="Lato"/>
              </a:rPr>
              <a:t>Buzzer</a:t>
            </a:r>
          </a:p>
          <a:p>
            <a:r>
              <a:rPr lang="en-US" sz="1600" dirty="0">
                <a:latin typeface="+mn-lt"/>
                <a:ea typeface="Lato"/>
                <a:cs typeface="Lato"/>
                <a:sym typeface="Lato"/>
              </a:rPr>
              <a:t>LED warning lights</a:t>
            </a:r>
          </a:p>
          <a:p>
            <a:r>
              <a:rPr lang="en-US" sz="1600" dirty="0">
                <a:latin typeface="+mn-lt"/>
                <a:ea typeface="Lato"/>
                <a:cs typeface="Lato"/>
                <a:sym typeface="Lato"/>
              </a:rPr>
              <a:t>ADC converter </a:t>
            </a:r>
          </a:p>
          <a:p>
            <a:r>
              <a:rPr lang="en-US" sz="1600" dirty="0">
                <a:latin typeface="+mn-lt"/>
                <a:ea typeface="Lato"/>
                <a:cs typeface="Lato"/>
                <a:sym typeface="Lato"/>
              </a:rPr>
              <a:t>GSM Module</a:t>
            </a:r>
          </a:p>
          <a:p>
            <a:r>
              <a:rPr lang="en-US" sz="1600" dirty="0">
                <a:latin typeface="+mn-lt"/>
                <a:ea typeface="Lato"/>
                <a:cs typeface="Lato"/>
                <a:sym typeface="Lato"/>
              </a:rPr>
              <a:t>Potentiometer</a:t>
            </a:r>
          </a:p>
          <a:p>
            <a:pPr marL="139700" indent="0">
              <a:buNone/>
            </a:pPr>
            <a:endParaRPr lang="en-US" sz="1600" dirty="0">
              <a:latin typeface="+mn-lt"/>
              <a:ea typeface="Lato"/>
              <a:cs typeface="Lato"/>
              <a:sym typeface="Lato"/>
            </a:endParaRPr>
          </a:p>
          <a:p>
            <a:endParaRPr lang="en-US" sz="1600" dirty="0">
              <a:latin typeface="+mn-lt"/>
              <a:ea typeface="Lato"/>
              <a:cs typeface="Lato"/>
              <a:sym typeface="Lato"/>
            </a:endParaRPr>
          </a:p>
          <a:p>
            <a:pPr marL="139700" indent="0">
              <a:buNone/>
            </a:pPr>
            <a:endParaRPr lang="en-US" sz="1600" dirty="0">
              <a:latin typeface="+mn-lt"/>
              <a:ea typeface="Lato"/>
              <a:cs typeface="Lato"/>
              <a:sym typeface="Lato"/>
            </a:endParaRPr>
          </a:p>
          <a:p>
            <a:pPr marL="139700" indent="0">
              <a:buNone/>
            </a:pPr>
            <a:r>
              <a:rPr lang="en-US" sz="1600" b="1" dirty="0">
                <a:latin typeface="+mn-lt"/>
                <a:ea typeface="Lato"/>
                <a:cs typeface="Lato"/>
                <a:sym typeface="Lato"/>
              </a:rPr>
              <a:t>Software specifications</a:t>
            </a:r>
          </a:p>
          <a:p>
            <a:r>
              <a:rPr lang="en-US" sz="1600" dirty="0">
                <a:latin typeface="+mn-lt"/>
                <a:ea typeface="Lato"/>
                <a:cs typeface="Lato"/>
                <a:sym typeface="Lato"/>
              </a:rPr>
              <a:t>Programming languages; python, C, JavaScript, and Dart</a:t>
            </a:r>
          </a:p>
          <a:p>
            <a:pPr marL="139700" indent="0">
              <a:buNone/>
            </a:pPr>
            <a:endParaRPr lang="en-US" sz="1600" dirty="0">
              <a:latin typeface="+mn-lt"/>
              <a:ea typeface="Lato"/>
              <a:cs typeface="Lato"/>
              <a:sym typeface="Lato"/>
            </a:endParaRPr>
          </a:p>
          <a:p>
            <a:endParaRPr lang="en-US" sz="1600" dirty="0">
              <a:latin typeface="Lato"/>
              <a:ea typeface="Lato"/>
              <a:cs typeface="Lato"/>
              <a:sym typeface="Lato"/>
            </a:endParaRPr>
          </a:p>
          <a:p>
            <a:endParaRPr lang="en-US" sz="1600" dirty="0">
              <a:latin typeface="Lato"/>
              <a:ea typeface="Lato"/>
              <a:cs typeface="Lato"/>
              <a:sym typeface="Lato"/>
            </a:endParaRPr>
          </a:p>
          <a:p>
            <a:endParaRPr lang="en-US" sz="1600" dirty="0">
              <a:latin typeface="Lato"/>
              <a:ea typeface="Lato"/>
              <a:cs typeface="Lato"/>
              <a:sym typeface="Lato"/>
            </a:endParaRPr>
          </a:p>
          <a:p>
            <a:endParaRPr lang="en-US" sz="1600" dirty="0"/>
          </a:p>
        </p:txBody>
      </p:sp>
    </p:spTree>
    <p:extLst>
      <p:ext uri="{BB962C8B-B14F-4D97-AF65-F5344CB8AC3E}">
        <p14:creationId xmlns:p14="http://schemas.microsoft.com/office/powerpoint/2010/main" val="3871532118"/>
      </p:ext>
    </p:extLst>
  </p:cSld>
  <p:clrMapOvr>
    <a:masterClrMapping/>
  </p:clrMapOvr>
</p:sld>
</file>

<file path=ppt/theme/theme1.xml><?xml version="1.0" encoding="utf-8"?>
<a:theme xmlns:a="http://schemas.openxmlformats.org/drawingml/2006/main" name="Global Warming Facts Infographics by Slidesgo">
  <a:themeElements>
    <a:clrScheme name="Simple Light">
      <a:dk1>
        <a:srgbClr val="000000"/>
      </a:dk1>
      <a:lt1>
        <a:srgbClr val="FFFFFF"/>
      </a:lt1>
      <a:dk2>
        <a:srgbClr val="434343"/>
      </a:dk2>
      <a:lt2>
        <a:srgbClr val="D9D9D9"/>
      </a:lt2>
      <a:accent1>
        <a:srgbClr val="056DB6"/>
      </a:accent1>
      <a:accent2>
        <a:srgbClr val="60C977"/>
      </a:accent2>
      <a:accent3>
        <a:srgbClr val="B4D4D1"/>
      </a:accent3>
      <a:accent4>
        <a:srgbClr val="F2CA4B"/>
      </a:accent4>
      <a:accent5>
        <a:srgbClr val="F8A125"/>
      </a:accent5>
      <a:accent6>
        <a:srgbClr val="F4504D"/>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434343"/>
    </a:dk2>
    <a:lt2>
      <a:srgbClr val="D9D9D9"/>
    </a:lt2>
    <a:accent1>
      <a:srgbClr val="056DB6"/>
    </a:accent1>
    <a:accent2>
      <a:srgbClr val="60C977"/>
    </a:accent2>
    <a:accent3>
      <a:srgbClr val="B4D4D1"/>
    </a:accent3>
    <a:accent4>
      <a:srgbClr val="F2CA4B"/>
    </a:accent4>
    <a:accent5>
      <a:srgbClr val="F8A125"/>
    </a:accent5>
    <a:accent6>
      <a:srgbClr val="F4504D"/>
    </a:accent6>
    <a:hlink>
      <a:srgbClr val="000000"/>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2193</TotalTime>
  <Words>1032</Words>
  <Application>Microsoft Office PowerPoint</Application>
  <PresentationFormat>On-screen Show (16:9)</PresentationFormat>
  <Paragraphs>101</Paragraphs>
  <Slides>11</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Arial</vt:lpstr>
      <vt:lpstr>Lato Black</vt:lpstr>
      <vt:lpstr>Roboto</vt:lpstr>
      <vt:lpstr>Fira Sans Extra Condensed</vt:lpstr>
      <vt:lpstr>Candara</vt:lpstr>
      <vt:lpstr>Consolas</vt:lpstr>
      <vt:lpstr>Times New Roman</vt:lpstr>
      <vt:lpstr>Lato</vt:lpstr>
      <vt:lpstr>Wingdings</vt:lpstr>
      <vt:lpstr>Global Warming Facts Infographics by Slidesgo</vt:lpstr>
      <vt:lpstr>Tech Computer 16x9</vt:lpstr>
      <vt:lpstr>CHITETEZO IoT-BASED AIR POLLUTION MONITORING SYSTEM - using Raspberry Pi 3</vt:lpstr>
      <vt:lpstr>GROUP 12 MEMBERS</vt:lpstr>
      <vt:lpstr>PROBLEM STATEMENT</vt:lpstr>
      <vt:lpstr>OBJECTIVE</vt:lpstr>
      <vt:lpstr>FUNCTIONAL REQUIREMENTS</vt:lpstr>
      <vt:lpstr>PowerPoint Presentation</vt:lpstr>
      <vt:lpstr>PowerPoint Presentation</vt:lpstr>
      <vt:lpstr>PROPOSED SOLUTION OF MONITORING AIR POLLUTION </vt:lpstr>
      <vt:lpstr>MATERIALS</vt:lpstr>
      <vt:lpstr>A BLOCK DIAGRAM OF THE CHITETEZO AIR POLLUTION MONITORING SYSTEM</vt:lpstr>
      <vt:lpstr>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CHITETEZO HARMFUL GASES DETECTION SYSTEM</dc:title>
  <dc:creator>Evelyn Phalula</dc:creator>
  <cp:lastModifiedBy>Cactustsa</cp:lastModifiedBy>
  <cp:revision>62</cp:revision>
  <dcterms:modified xsi:type="dcterms:W3CDTF">2023-05-19T12:26:01Z</dcterms:modified>
</cp:coreProperties>
</file>