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datalab</a:t>
            </a:r>
            <a:r>
              <a:rPr lang="zh-CN" altLang="en-US"/>
              <a:t>实验调整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2022</a:t>
            </a:r>
            <a:r>
              <a:rPr lang="zh-CN" altLang="en-US"/>
              <a:t>级信息学院</a:t>
            </a:r>
            <a:r>
              <a:rPr lang="en-US" altLang="zh-CN"/>
              <a:t> </a:t>
            </a:r>
            <a:r>
              <a:rPr lang="zh-CN" altLang="en-US"/>
              <a:t>王宇航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datalab</a:t>
            </a:r>
            <a:r>
              <a:rPr lang="zh-CN" altLang="en-US"/>
              <a:t>现有的一些问题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时间较短，且实验本身难度不低，对于新手来说不太友好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实时榜真的太卷啦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难题区对网上的借鉴有点过多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部分题目本身跟实际联系较小，因此考虑对题目进行替换也补充。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针对上述题目做出的调整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合理控制题目数量，预计缩减到</a:t>
            </a:r>
            <a:r>
              <a:rPr lang="en-US" altLang="zh-CN"/>
              <a:t>10</a:t>
            </a:r>
            <a:r>
              <a:rPr lang="zh-CN" altLang="en-US"/>
              <a:t>个题目左右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保持原</a:t>
            </a:r>
            <a:r>
              <a:rPr lang="en-US" altLang="zh-CN"/>
              <a:t>CMU</a:t>
            </a:r>
            <a:r>
              <a:rPr lang="zh-CN" altLang="en-US"/>
              <a:t>题目知识点分布，在总数为</a:t>
            </a:r>
            <a:r>
              <a:rPr lang="en-US" altLang="zh-CN"/>
              <a:t>10</a:t>
            </a:r>
            <a:r>
              <a:rPr lang="zh-CN" altLang="en-US"/>
              <a:t>的情况，</a:t>
            </a:r>
            <a:r>
              <a:rPr lang="en-US" altLang="zh-CN"/>
              <a:t>4</a:t>
            </a:r>
            <a:r>
              <a:rPr lang="zh-CN" altLang="en-US"/>
              <a:t>个浮点数题目和</a:t>
            </a:r>
            <a:r>
              <a:rPr lang="en-US" altLang="zh-CN"/>
              <a:t>6</a:t>
            </a:r>
            <a:r>
              <a:rPr lang="zh-CN" altLang="en-US"/>
              <a:t>个整数题目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替换为匿名榜单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有针对地对较难的题目进行查重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参考北大或其他学校题目进行补充，将一些题目替换成模拟函数计算，跟实际相挂钩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datalab</a:t>
            </a:r>
            <a:r>
              <a:rPr lang="zh-CN" altLang="en-US"/>
              <a:t>题目拟定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1.bitXnor</a:t>
            </a:r>
            <a:r>
              <a:rPr lang="zh-CN" altLang="en-US"/>
              <a:t>（仅使用</a:t>
            </a:r>
            <a:r>
              <a:rPr lang="en-US" altLang="zh-CN"/>
              <a:t>~ |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2.sameSign</a:t>
            </a:r>
            <a:endParaRPr lang="zh-CN" altLang="en-US"/>
          </a:p>
          <a:p>
            <a:r>
              <a:rPr lang="en-US" altLang="zh-CN"/>
              <a:t>3.byteswap</a:t>
            </a:r>
            <a:r>
              <a:rPr lang="zh-CN" altLang="en-US"/>
              <a:t>（交换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字节）</a:t>
            </a:r>
            <a:endParaRPr lang="zh-CN" altLang="en-US"/>
          </a:p>
          <a:p>
            <a:r>
              <a:rPr lang="en-US" altLang="zh-CN"/>
              <a:t>4.logicalShift </a:t>
            </a:r>
            <a:endParaRPr lang="en-US" altLang="zh-CN"/>
          </a:p>
          <a:p>
            <a:r>
              <a:rPr lang="en-US" altLang="zh-CN"/>
              <a:t>5.leftBitCount</a:t>
            </a:r>
            <a:r>
              <a:rPr lang="zh-CN" altLang="en-US"/>
              <a:t>（计算</a:t>
            </a:r>
            <a:r>
              <a:rPr lang="en-US" altLang="zh-CN"/>
              <a:t>1</a:t>
            </a:r>
            <a:r>
              <a:rPr lang="zh-CN" altLang="en-US"/>
              <a:t>的数量）</a:t>
            </a:r>
            <a:endParaRPr lang="zh-CN" altLang="en-US"/>
          </a:p>
          <a:p>
            <a:r>
              <a:rPr lang="en-US" altLang="zh-CN"/>
              <a:t>6.log2int</a:t>
            </a:r>
            <a:r>
              <a:rPr lang="zh-CN" altLang="en-US"/>
              <a:t>（对整数求</a:t>
            </a:r>
            <a:r>
              <a:rPr lang="en-US" altLang="zh-CN"/>
              <a:t>log2</a:t>
            </a:r>
            <a:r>
              <a:rPr lang="zh-CN" altLang="en-US"/>
              <a:t>，题目来源：https://graphics.stanford.edu/~seander/bithacks.html#IntegerLogObvious）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datalab</a:t>
            </a:r>
            <a:r>
              <a:rPr lang="zh-CN" altLang="en-US"/>
              <a:t>题目拟定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7.float_half </a:t>
            </a:r>
            <a:r>
              <a:rPr lang="zh-CN" altLang="en-US"/>
              <a:t>计算浮点数</a:t>
            </a:r>
            <a:r>
              <a:rPr lang="en-US" altLang="zh-CN"/>
              <a:t>f</a:t>
            </a:r>
            <a:r>
              <a:rPr lang="zh-CN" altLang="en-US"/>
              <a:t>的</a:t>
            </a:r>
            <a:r>
              <a:rPr lang="en-US" altLang="zh-CN"/>
              <a:t>0.5*f</a:t>
            </a:r>
            <a:endParaRPr lang="en-US" altLang="zh-CN"/>
          </a:p>
          <a:p>
            <a:r>
              <a:rPr lang="en-US" altLang="zh-CN"/>
              <a:t>8.float_i2f</a:t>
            </a:r>
            <a:r>
              <a:rPr lang="zh-CN" altLang="en-US"/>
              <a:t>整数转换为浮点数</a:t>
            </a:r>
            <a:endParaRPr lang="zh-CN" altLang="en-US"/>
          </a:p>
          <a:p>
            <a:r>
              <a:rPr lang="en-US" altLang="zh-CN"/>
              <a:t>9.float64_f2i</a:t>
            </a:r>
            <a:r>
              <a:rPr lang="zh-CN" altLang="en-US"/>
              <a:t>将浮点数转换为整数</a:t>
            </a:r>
            <a:endParaRPr lang="zh-CN" altLang="en-US"/>
          </a:p>
          <a:p>
            <a:r>
              <a:rPr lang="en-US" altLang="zh-CN"/>
              <a:t>10.float pow2</a:t>
            </a:r>
            <a:r>
              <a:rPr lang="zh-CN" altLang="en-US"/>
              <a:t>（计算</a:t>
            </a:r>
            <a:r>
              <a:rPr lang="en-US" altLang="zh-CN"/>
              <a:t>2.0</a:t>
            </a:r>
            <a:r>
              <a:rPr lang="zh-CN" altLang="en-US"/>
              <a:t>的</a:t>
            </a:r>
            <a:r>
              <a:rPr lang="en-US" altLang="zh-CN"/>
              <a:t>x</a:t>
            </a:r>
            <a:r>
              <a:rPr lang="zh-CN" altLang="en-US"/>
              <a:t>次数）（考虑替换成北大的</a:t>
            </a:r>
            <a:r>
              <a:rPr lang="en-US" altLang="zh-CN"/>
              <a:t>2.0^-x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NDYyZDE4NTQ4MWM5ODM4OGFiODQ2ODQyMGJjYmViZG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演示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2022201283</cp:lastModifiedBy>
  <cp:revision>155</cp:revision>
  <dcterms:created xsi:type="dcterms:W3CDTF">2019-06-19T02:08:00Z</dcterms:created>
  <dcterms:modified xsi:type="dcterms:W3CDTF">2024-07-10T00:55:57Z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F169C1A13F7A4D4FA794BDCD44BD8B6B_11</vt:lpwstr>
  </property>
</Properties>
</file>