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EE304-AB20-4678-85D5-6DFACEFA4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A6898-AC37-4B47-99C8-9D13360B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3D3D0-3933-4E44-BAF8-49754377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1C788-FBE2-46D6-9586-AD9677BB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94A0B-A39A-4C42-9BAA-77B8C5CF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8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214DE-D2E0-4712-921D-7384E260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9B97F4-361F-42AA-AA66-BF9E0E9BB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3235C-D0D4-4C81-97D7-2D46679B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55215-C729-4DE6-8148-40013DF1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1D1E8-9648-4A6E-829B-8A9B4DB9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50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99F7AF-B404-4BE4-B126-2213D3D6A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2554B-63D8-4B36-83BF-863BBCCE1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2CF27-6765-4F43-A509-A57602BF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20F0C-DB1C-4505-BBA5-9BDDB186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772DD-76E2-4D77-A9CF-46241F26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7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10F4C-817C-4A72-ABCD-49B65E45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59CFC-4D52-40F4-8BCF-8807DB337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F6825-52B0-48C7-BAB9-37523652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890AF-D01A-471E-B443-C8FC83C3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BB4B2-1D69-46AC-AB69-01E6F05D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6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E5AED-2FA9-4B89-97D9-2550B9A1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ED92D2-BEE2-4D4D-98E0-0D69F1AC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F1F0B-54F5-46A8-8791-7BB76CC0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92BA5-793A-4DC2-9F74-02862F98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493A0-3602-45F2-BD31-0D9B8739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5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5082A-EF9D-4BA3-856B-2E80F981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AEED2-31FA-4234-9F07-29FF9EEEA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419F7-7787-41EC-B75F-B87C699FC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8064B-FF95-4E75-8AB6-487ECA32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5A2FA-FA42-4855-A1A0-B4B4AC14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B870D7-C33F-48B3-9EDD-BEC63383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48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EEB12-3914-4992-BAAE-A6101002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B92D80-3EFC-4149-916A-A52CB387B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7ABB7D-7293-4D8D-A3C0-881CBBB61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2BAE09-F43B-400A-90AF-259CD6CDE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57A0AF-64B8-400B-95A0-C8318D6E6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834142-FBD0-484F-A8E3-B4FDFC58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8F15E6-0C36-42D2-8586-DBFCB3A9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ADECBB-FF90-4D5B-9E4D-5B964009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3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8C46B-3654-4A4E-BEBB-B5F80C42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F91D75-859C-47CF-B946-7FB8AD63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747BE3-B660-434C-8C70-78CA6F9B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310A-CAC0-46D6-97A6-40E55E9C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9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20E923-2A17-4479-B455-C0A5BF09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307AA9-E271-43D3-821A-2EA4ACAB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7C8A04-980C-4828-B240-077A7AFA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6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250A1-4287-4E41-9323-1838A5CE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98F5D-373C-4120-A511-783493B43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53914-3489-4B38-96B7-3B5113019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82E23-8A34-4044-8DAB-394DF593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19EC5-51A1-4AB6-89D1-92700476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2D640-9346-4828-AC5C-90D074F0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68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9B54-67B0-4CED-8A92-ADA6F323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BAB710-970D-4DB3-A7C7-C438B5A16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060D50-071F-4D3C-B6F1-216D29B8C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914BC-43EF-4FC8-9650-56D543A5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E8A06-3B05-4245-93D4-69F5FE6D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9DCF7-5B03-4E63-9073-8D368661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40D80E-5AAA-4E9D-B070-2C2CA833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A8547-003F-4FA6-8879-BA08452AE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94320-1C57-4B55-8E67-74A39C818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39D24-8F62-4167-BFBB-3AEE73984311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039DA-BD83-4E7A-82E8-EF64CB9BA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0D49F-8E5A-40F5-A28A-5BBA6CDB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F3704-37F8-4633-917D-631FD0C40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BombLab</a:t>
            </a:r>
            <a:r>
              <a:rPr lang="zh-CN" altLang="en-US" dirty="0"/>
              <a:t>修改思路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C6D2B6-26B9-448B-A1D0-579E51B8B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22</a:t>
            </a:r>
            <a:r>
              <a:rPr lang="zh-CN" altLang="en-US" dirty="0"/>
              <a:t>级 高瓴人工智能学院 徐少轩</a:t>
            </a:r>
          </a:p>
        </p:txBody>
      </p:sp>
    </p:spTree>
    <p:extLst>
      <p:ext uri="{BB962C8B-B14F-4D97-AF65-F5344CB8AC3E}">
        <p14:creationId xmlns:p14="http://schemas.microsoft.com/office/powerpoint/2010/main" val="1065611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CEF11-E772-44A4-AA65-AA3D2B6FB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947"/>
            <a:ext cx="10515600" cy="3916015"/>
          </a:xfrm>
        </p:spPr>
        <p:txBody>
          <a:bodyPr/>
          <a:lstStyle/>
          <a:p>
            <a:r>
              <a:rPr lang="en-US" altLang="zh-CN" strike="sngStrike" dirty="0"/>
              <a:t>1.</a:t>
            </a:r>
            <a:r>
              <a:rPr lang="zh-CN" altLang="en-US" strike="sngStrike" dirty="0"/>
              <a:t>教学方面：汇编格式的统一（</a:t>
            </a:r>
            <a:r>
              <a:rPr lang="en-US" altLang="zh-CN" strike="sngStrike" dirty="0"/>
              <a:t>X86-64 X86 and so on</a:t>
            </a:r>
            <a:r>
              <a:rPr lang="zh-CN" altLang="en-US" strike="sngStrike" dirty="0"/>
              <a:t>）</a:t>
            </a:r>
            <a:endParaRPr lang="en-US" altLang="zh-CN" strike="sngStrike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工具方面：让大家更好的学会使用</a:t>
            </a:r>
            <a:r>
              <a:rPr lang="en-US" altLang="zh-CN" dirty="0"/>
              <a:t>debugger</a:t>
            </a:r>
          </a:p>
          <a:p>
            <a:endParaRPr lang="en-US" altLang="zh-CN" dirty="0"/>
          </a:p>
          <a:p>
            <a:r>
              <a:rPr lang="en-US" altLang="zh-CN" b="1" dirty="0"/>
              <a:t>3.</a:t>
            </a:r>
            <a:r>
              <a:rPr lang="zh-CN" altLang="en-US" b="1" dirty="0"/>
              <a:t>实验内容方面：怎么控制难度，怎么修改实验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54854E-3351-477E-972B-3B1FE13B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这部分有哪些需要改进的？</a:t>
            </a:r>
          </a:p>
        </p:txBody>
      </p:sp>
    </p:spTree>
    <p:extLst>
      <p:ext uri="{BB962C8B-B14F-4D97-AF65-F5344CB8AC3E}">
        <p14:creationId xmlns:p14="http://schemas.microsoft.com/office/powerpoint/2010/main" val="15146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0C00D-B448-4CDD-AD34-59B86DA7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先前收集的数据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C8D3D6-93CB-41EB-A05D-58E5882B61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552" y="1825625"/>
            <a:ext cx="8640000" cy="4320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D8916A-A5BC-4509-A22D-A7E834C4887E}"/>
              </a:ext>
            </a:extLst>
          </p:cNvPr>
          <p:cNvSpPr txBox="1"/>
          <p:nvPr/>
        </p:nvSpPr>
        <p:spPr>
          <a:xfrm>
            <a:off x="7782267" y="1167468"/>
            <a:ext cx="3974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认为联系紧密的超过</a:t>
            </a:r>
            <a:r>
              <a:rPr lang="en-US" altLang="zh-CN" sz="2800" dirty="0"/>
              <a:t>85%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947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0C00D-B448-4CDD-AD34-59B86DA7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先前收集的数据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3FBE508-719D-49D4-9006-2D61690143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317" y="1825625"/>
            <a:ext cx="8956582" cy="432000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8BF19B4-9712-4099-8045-82268A1C1F52}"/>
              </a:ext>
            </a:extLst>
          </p:cNvPr>
          <p:cNvSpPr txBox="1"/>
          <p:nvPr/>
        </p:nvSpPr>
        <p:spPr>
          <a:xfrm>
            <a:off x="8189151" y="116746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工作量最适中的</a:t>
            </a:r>
            <a:r>
              <a:rPr lang="en-US" altLang="zh-CN" sz="2800" dirty="0"/>
              <a:t>lab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667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83EBC-7471-4F4A-9C65-2C73E1CA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修改的方针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CDE4E-0A27-4872-A62F-1C25D3F6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难度不应太大变化，甚至更倾向减少难度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避免</a:t>
            </a:r>
            <a:r>
              <a:rPr lang="en-US" altLang="zh-CN" dirty="0"/>
              <a:t>/</a:t>
            </a:r>
            <a:r>
              <a:rPr lang="zh-CN" altLang="en-US" dirty="0"/>
              <a:t>减少网络抄袭现象，但是使用何种级别的方式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具体题目修改的策略</a:t>
            </a:r>
          </a:p>
        </p:txBody>
      </p:sp>
    </p:spTree>
    <p:extLst>
      <p:ext uri="{BB962C8B-B14F-4D97-AF65-F5344CB8AC3E}">
        <p14:creationId xmlns:p14="http://schemas.microsoft.com/office/powerpoint/2010/main" val="374080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CDE4E-0A27-4872-A62F-1C25D3F6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难度不应太大变化，甚至更倾向减少难度</a:t>
            </a:r>
            <a:endParaRPr lang="en-US" altLang="zh-CN" dirty="0"/>
          </a:p>
          <a:p>
            <a:pPr lvl="1"/>
            <a:r>
              <a:rPr lang="zh-CN" altLang="en-US" dirty="0"/>
              <a:t>新</a:t>
            </a:r>
            <a:r>
              <a:rPr lang="en-US" altLang="zh-CN" dirty="0"/>
              <a:t>Lab</a:t>
            </a:r>
            <a:r>
              <a:rPr lang="zh-CN" altLang="en-US" dirty="0"/>
              <a:t>和</a:t>
            </a:r>
            <a:r>
              <a:rPr lang="en-US" altLang="zh-CN" dirty="0"/>
              <a:t>Cache</a:t>
            </a:r>
            <a:r>
              <a:rPr lang="zh-CN" altLang="en-US" dirty="0"/>
              <a:t>的变化使得难度已经有了不少浮动</a:t>
            </a:r>
            <a:endParaRPr lang="en-US" altLang="zh-CN" dirty="0"/>
          </a:p>
          <a:p>
            <a:pPr lvl="1"/>
            <a:r>
              <a:rPr lang="zh-CN" altLang="en-US" dirty="0"/>
              <a:t>对汇编更进一步的学习有专门的课程（编译原理）</a:t>
            </a:r>
            <a:endParaRPr lang="en-US" altLang="zh-CN" dirty="0"/>
          </a:p>
          <a:p>
            <a:pPr lvl="1"/>
            <a:r>
              <a:rPr lang="zh-CN" altLang="en-US" dirty="0"/>
              <a:t>期中附近的</a:t>
            </a:r>
            <a:r>
              <a:rPr lang="en-US" altLang="zh-CN" dirty="0"/>
              <a:t>Lab</a:t>
            </a:r>
            <a:r>
              <a:rPr lang="zh-CN" altLang="en-US" dirty="0"/>
              <a:t>，信院高瓴大二的总体课业压力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383EBC-7471-4F4A-9C65-2C73E1CA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修改的方针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28DDB3-C044-4FE6-8D18-CD68B4266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89" y="3787775"/>
            <a:ext cx="77533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92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CDE4E-0A27-4872-A62F-1C25D3F6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难度不应太大变化，甚至更倾向减少难度</a:t>
            </a:r>
            <a:endParaRPr lang="en-US" altLang="zh-CN" dirty="0"/>
          </a:p>
          <a:p>
            <a:pPr lvl="1"/>
            <a:r>
              <a:rPr lang="zh-CN" altLang="en-US" dirty="0"/>
              <a:t>新</a:t>
            </a:r>
            <a:r>
              <a:rPr lang="en-US" altLang="zh-CN" dirty="0"/>
              <a:t>Lab</a:t>
            </a:r>
            <a:r>
              <a:rPr lang="zh-CN" altLang="en-US" dirty="0"/>
              <a:t>和</a:t>
            </a:r>
            <a:r>
              <a:rPr lang="en-US" altLang="zh-CN" dirty="0"/>
              <a:t>Cache</a:t>
            </a:r>
            <a:r>
              <a:rPr lang="zh-CN" altLang="en-US" dirty="0"/>
              <a:t>的变化使得难度已经有了不少浮动</a:t>
            </a:r>
            <a:endParaRPr lang="en-US" altLang="zh-CN" dirty="0"/>
          </a:p>
          <a:p>
            <a:pPr lvl="1"/>
            <a:r>
              <a:rPr lang="zh-CN" altLang="en-US" dirty="0"/>
              <a:t>对汇编更进一步的学习有专门的课程（编译原理）</a:t>
            </a:r>
            <a:endParaRPr lang="en-US" altLang="zh-CN" dirty="0"/>
          </a:p>
          <a:p>
            <a:pPr lvl="1"/>
            <a:r>
              <a:rPr lang="zh-CN" altLang="en-US" dirty="0"/>
              <a:t>期中附近的</a:t>
            </a:r>
            <a:r>
              <a:rPr lang="en-US" altLang="zh-CN" dirty="0"/>
              <a:t>Lab</a:t>
            </a:r>
            <a:r>
              <a:rPr lang="zh-CN" altLang="en-US" dirty="0"/>
              <a:t>，信院高瓴大二的总体课业压力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ICS1</a:t>
            </a:r>
            <a:r>
              <a:rPr lang="zh-CN" altLang="en-US" dirty="0"/>
              <a:t>内容增加的同时，应该严格控制好每个</a:t>
            </a:r>
            <a:r>
              <a:rPr lang="en-US" altLang="zh-CN" dirty="0"/>
              <a:t>lab</a:t>
            </a:r>
            <a:r>
              <a:rPr lang="zh-CN" altLang="en-US" dirty="0"/>
              <a:t>的难度上限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383EBC-7471-4F4A-9C65-2C73E1CA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修改的方针</a:t>
            </a:r>
          </a:p>
        </p:txBody>
      </p:sp>
    </p:spTree>
    <p:extLst>
      <p:ext uri="{BB962C8B-B14F-4D97-AF65-F5344CB8AC3E}">
        <p14:creationId xmlns:p14="http://schemas.microsoft.com/office/powerpoint/2010/main" val="4242899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83EBC-7471-4F4A-9C65-2C73E1CA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修改的方针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CDE4E-0A27-4872-A62F-1C25D3F6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避免</a:t>
            </a:r>
            <a:r>
              <a:rPr lang="en-US" altLang="zh-CN" dirty="0"/>
              <a:t>/</a:t>
            </a:r>
            <a:r>
              <a:rPr lang="zh-CN" altLang="en-US" dirty="0"/>
              <a:t>减少网络抄袭现象，但是使用何种级别的方式？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和以往一样的随机数改变，换汤不换药</a:t>
            </a:r>
            <a:endParaRPr lang="en-US" altLang="zh-CN" dirty="0"/>
          </a:p>
          <a:p>
            <a:pPr lvl="2"/>
            <a:r>
              <a:rPr lang="zh-CN" altLang="en-US" dirty="0"/>
              <a:t>和网上的资料重合度较高，不少题目可以直接抄思路</a:t>
            </a:r>
            <a:endParaRPr lang="en-US" altLang="zh-CN" dirty="0"/>
          </a:p>
          <a:p>
            <a:pPr lvl="2"/>
            <a:r>
              <a:rPr lang="zh-CN" altLang="en-US" dirty="0"/>
              <a:t>同学们呼声较高的方式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在保证难度基本不变的情况下进行题目替换</a:t>
            </a:r>
            <a:endParaRPr lang="en-US" altLang="zh-CN" dirty="0"/>
          </a:p>
          <a:p>
            <a:pPr lvl="2"/>
            <a:r>
              <a:rPr lang="zh-CN" altLang="en-US" dirty="0"/>
              <a:t>网上基本也搜不到，基本杜绝网络抄袭</a:t>
            </a:r>
            <a:endParaRPr lang="en-US" altLang="zh-CN" dirty="0"/>
          </a:p>
          <a:p>
            <a:pPr lvl="2"/>
            <a:r>
              <a:rPr lang="en-US" altLang="zh-CN" dirty="0" err="1"/>
              <a:t>BombLab</a:t>
            </a:r>
            <a:r>
              <a:rPr lang="zh-CN" altLang="en-US" dirty="0"/>
              <a:t>无法查重，因此可能导致一些同学的</a:t>
            </a:r>
            <a:r>
              <a:rPr lang="en-US" altLang="zh-CN" dirty="0"/>
              <a:t>Lab</a:t>
            </a:r>
            <a:r>
              <a:rPr lang="zh-CN" altLang="en-US" dirty="0"/>
              <a:t>成绩和</a:t>
            </a:r>
            <a:r>
              <a:rPr lang="en-US" altLang="zh-CN" dirty="0"/>
              <a:t>social</a:t>
            </a:r>
            <a:r>
              <a:rPr lang="zh-CN" altLang="en-US" dirty="0"/>
              <a:t>能力挂钩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4241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83EBC-7471-4F4A-9C65-2C73E1CA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修改的方针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CDE4E-0A27-4872-A62F-1C25D3F6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避免</a:t>
            </a:r>
            <a:r>
              <a:rPr lang="en-US" altLang="zh-CN" dirty="0"/>
              <a:t>/</a:t>
            </a:r>
            <a:r>
              <a:rPr lang="zh-CN" altLang="en-US" dirty="0"/>
              <a:t>减少网络抄袭现象，但是使用何种级别的方式？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553831-DD0F-49FE-B20C-2F42CC28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2506172"/>
            <a:ext cx="76485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25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83EBC-7471-4F4A-9C65-2C73E1CA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修改的方针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CDE4E-0A27-4872-A62F-1C25D3F6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具体题目修改的策略</a:t>
            </a:r>
            <a:endParaRPr lang="en-US" altLang="zh-CN" dirty="0"/>
          </a:p>
          <a:p>
            <a:pPr lvl="1"/>
            <a:r>
              <a:rPr lang="zh-CN" altLang="en-US" dirty="0"/>
              <a:t>普通题</a:t>
            </a:r>
            <a:endParaRPr lang="en-US" altLang="zh-CN" dirty="0"/>
          </a:p>
          <a:p>
            <a:pPr lvl="2"/>
            <a:r>
              <a:rPr lang="zh-CN" altLang="en-US" dirty="0"/>
              <a:t>增加几道普通题（以循环为主）</a:t>
            </a:r>
            <a:endParaRPr lang="en-US" altLang="zh-CN" dirty="0"/>
          </a:p>
          <a:p>
            <a:pPr lvl="2"/>
            <a:r>
              <a:rPr lang="zh-CN" altLang="en-US" dirty="0"/>
              <a:t>替换</a:t>
            </a:r>
            <a:r>
              <a:rPr lang="en-US" altLang="zh-CN" dirty="0"/>
              <a:t>1-2</a:t>
            </a:r>
            <a:r>
              <a:rPr lang="zh-CN" altLang="en-US" dirty="0"/>
              <a:t>道普通题（保证难度不会太高）</a:t>
            </a:r>
            <a:endParaRPr lang="en-US" altLang="zh-CN" dirty="0"/>
          </a:p>
          <a:p>
            <a:pPr lvl="1"/>
            <a:r>
              <a:rPr lang="zh-CN" altLang="en-US" dirty="0"/>
              <a:t>隐藏题</a:t>
            </a:r>
            <a:endParaRPr lang="en-US" altLang="zh-CN" dirty="0"/>
          </a:p>
          <a:p>
            <a:pPr lvl="2"/>
            <a:r>
              <a:rPr lang="zh-CN" altLang="en-US" dirty="0"/>
              <a:t>增加</a:t>
            </a:r>
            <a:r>
              <a:rPr lang="en-US" altLang="zh-CN" dirty="0"/>
              <a:t>1-2</a:t>
            </a:r>
            <a:r>
              <a:rPr lang="zh-CN" altLang="en-US" dirty="0"/>
              <a:t>道隐藏题（可能涉及一些数据结构，像</a:t>
            </a:r>
            <a:r>
              <a:rPr lang="en-US" altLang="zh-CN" dirty="0" err="1"/>
              <a:t>trie</a:t>
            </a:r>
            <a:r>
              <a:rPr lang="zh-CN" altLang="en-US" dirty="0"/>
              <a:t>树）</a:t>
            </a:r>
            <a:endParaRPr lang="en-US" altLang="zh-CN" dirty="0"/>
          </a:p>
          <a:p>
            <a:pPr lvl="2"/>
            <a:r>
              <a:rPr lang="zh-CN" altLang="en-US" dirty="0"/>
              <a:t>修改隐藏题的进入条件</a:t>
            </a:r>
          </a:p>
        </p:txBody>
      </p:sp>
    </p:spTree>
    <p:extLst>
      <p:ext uri="{BB962C8B-B14F-4D97-AF65-F5344CB8AC3E}">
        <p14:creationId xmlns:p14="http://schemas.microsoft.com/office/powerpoint/2010/main" val="3197161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83EBC-7471-4F4A-9C65-2C73E1CA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修改的方针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CDE4E-0A27-4872-A62F-1C25D3F6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具体题目修改的策略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E7D942-798A-4098-8417-BF92D203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42160"/>
            <a:ext cx="7772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3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CEF11-E772-44A4-AA65-AA3D2B6FB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947"/>
            <a:ext cx="10515600" cy="391601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教学方面：汇编格式的统一（</a:t>
            </a:r>
            <a:r>
              <a:rPr lang="en-US" altLang="zh-CN" dirty="0"/>
              <a:t>X86-64 X86 and so on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工具方面：让大家更好的学会使用</a:t>
            </a:r>
            <a:r>
              <a:rPr lang="en-US" altLang="zh-CN" dirty="0"/>
              <a:t>debugger</a:t>
            </a:r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实验内容方面：怎么控制难度，怎么修改实验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54854E-3351-477E-972B-3B1FE13B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这部分有哪些需要改进的？</a:t>
            </a:r>
          </a:p>
        </p:txBody>
      </p:sp>
    </p:spTree>
    <p:extLst>
      <p:ext uri="{BB962C8B-B14F-4D97-AF65-F5344CB8AC3E}">
        <p14:creationId xmlns:p14="http://schemas.microsoft.com/office/powerpoint/2010/main" val="317421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CEF11-E772-44A4-AA65-AA3D2B6FB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947"/>
            <a:ext cx="10515600" cy="3916015"/>
          </a:xfrm>
        </p:spPr>
        <p:txBody>
          <a:bodyPr/>
          <a:lstStyle/>
          <a:p>
            <a:r>
              <a:rPr lang="en-US" altLang="zh-CN" strike="sngStrike" dirty="0"/>
              <a:t>1.</a:t>
            </a:r>
            <a:r>
              <a:rPr lang="zh-CN" altLang="en-US" strike="sngStrike" dirty="0"/>
              <a:t>教学方面：汇编格式的统一（</a:t>
            </a:r>
            <a:r>
              <a:rPr lang="en-US" altLang="zh-CN" strike="sngStrike" dirty="0"/>
              <a:t>X86-64 X86 and so on</a:t>
            </a:r>
            <a:r>
              <a:rPr lang="zh-CN" altLang="en-US" strike="sngStrike" dirty="0"/>
              <a:t>）</a:t>
            </a:r>
            <a:endParaRPr lang="en-US" altLang="zh-CN" strike="sngStrike" dirty="0"/>
          </a:p>
          <a:p>
            <a:endParaRPr lang="en-US" altLang="zh-CN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工具方面：让大家更好的学会使用</a:t>
            </a:r>
            <a:r>
              <a:rPr lang="en-US" altLang="zh-CN" b="1" dirty="0"/>
              <a:t>debugger</a:t>
            </a:r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实验内容方面：怎么控制难度，怎么修改实验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54854E-3351-477E-972B-3B1FE13B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这部分有哪些需要改进的？</a:t>
            </a:r>
          </a:p>
        </p:txBody>
      </p:sp>
    </p:spTree>
    <p:extLst>
      <p:ext uri="{BB962C8B-B14F-4D97-AF65-F5344CB8AC3E}">
        <p14:creationId xmlns:p14="http://schemas.microsoft.com/office/powerpoint/2010/main" val="10833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B9EAB-4121-47A0-868C-27E2D724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让大家更多的使用</a:t>
            </a:r>
            <a:r>
              <a:rPr lang="en-US" altLang="zh-CN" dirty="0"/>
              <a:t>debugger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A4184-96B4-4901-BB3A-542E1E233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en-US" altLang="zh-CN" dirty="0"/>
              <a:t>/</a:t>
            </a:r>
            <a:r>
              <a:rPr lang="en-US" altLang="zh-CN" dirty="0" err="1"/>
              <a:t>Vscode</a:t>
            </a:r>
            <a:r>
              <a:rPr lang="en-US" altLang="zh-CN" dirty="0"/>
              <a:t> Debugger</a:t>
            </a:r>
            <a:r>
              <a:rPr lang="zh-CN" altLang="en-US" dirty="0"/>
              <a:t>在后续实验里可以极大的减少</a:t>
            </a:r>
            <a:r>
              <a:rPr lang="en-US" altLang="zh-CN" dirty="0"/>
              <a:t>debug</a:t>
            </a:r>
            <a:r>
              <a:rPr lang="zh-CN" altLang="en-US" dirty="0"/>
              <a:t>的难度：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75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B9EAB-4121-47A0-868C-27E2D724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让大家更多的使用</a:t>
            </a:r>
            <a:r>
              <a:rPr lang="en-US" altLang="zh-CN" dirty="0"/>
              <a:t>debugger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A4184-96B4-4901-BB3A-542E1E233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en-US" altLang="zh-CN" dirty="0"/>
              <a:t>/</a:t>
            </a:r>
            <a:r>
              <a:rPr lang="en-US" altLang="zh-CN" dirty="0" err="1"/>
              <a:t>Vscode</a:t>
            </a:r>
            <a:r>
              <a:rPr lang="en-US" altLang="zh-CN" dirty="0"/>
              <a:t> Debugger</a:t>
            </a:r>
            <a:r>
              <a:rPr lang="zh-CN" altLang="en-US" dirty="0"/>
              <a:t>在后续实验里可以极大的减少</a:t>
            </a:r>
            <a:r>
              <a:rPr lang="en-US" altLang="zh-CN" dirty="0"/>
              <a:t>debug</a:t>
            </a:r>
            <a:r>
              <a:rPr lang="zh-CN" altLang="en-US" dirty="0"/>
              <a:t>的难度：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ICS2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 err="1"/>
              <a:t>ShellLab</a:t>
            </a:r>
            <a:endParaRPr lang="en-US" altLang="zh-CN" dirty="0"/>
          </a:p>
          <a:p>
            <a:pPr lvl="1"/>
            <a:r>
              <a:rPr lang="en-US" altLang="zh-CN" b="1" dirty="0" err="1"/>
              <a:t>MallocLab</a:t>
            </a:r>
            <a:endParaRPr lang="en-US" altLang="zh-CN" b="1" dirty="0"/>
          </a:p>
          <a:p>
            <a:pPr lvl="1"/>
            <a:r>
              <a:rPr lang="en-US" altLang="zh-CN" b="1" dirty="0" err="1"/>
              <a:t>FsLab</a:t>
            </a:r>
            <a:endParaRPr lang="en-US" altLang="zh-CN" b="1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8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40F5E-E343-4B3C-8461-4B947755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活用已有的机制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C52CB-3AB3-4986-9FDA-C38026E4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BombLab</a:t>
            </a:r>
            <a:r>
              <a:rPr lang="zh-CN" altLang="en-US" dirty="0"/>
              <a:t>以及榜单具有爆炸的计数功能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增强爆炸的扣分，可以让大家更多关心</a:t>
            </a:r>
            <a:r>
              <a:rPr lang="en-US" altLang="zh-CN" dirty="0" err="1"/>
              <a:t>gdb</a:t>
            </a:r>
            <a:r>
              <a:rPr lang="zh-CN" altLang="en-US" dirty="0"/>
              <a:t>的使用（？）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753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40F5E-E343-4B3C-8461-4B947755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活用已有的机制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C52CB-3AB3-4986-9FDA-C38026E4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BombLab</a:t>
            </a:r>
            <a:r>
              <a:rPr lang="zh-CN" altLang="en-US" dirty="0"/>
              <a:t>以及榜单具有爆炸的计数功能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增强爆炸的扣分，可以让大家更多关心</a:t>
            </a:r>
            <a:r>
              <a:rPr lang="en-US" altLang="zh-CN" dirty="0" err="1"/>
              <a:t>gdb</a:t>
            </a:r>
            <a:r>
              <a:rPr lang="zh-CN" altLang="en-US" dirty="0"/>
              <a:t>的使用（？）</a:t>
            </a:r>
            <a:endParaRPr lang="en-US" altLang="zh-CN" dirty="0"/>
          </a:p>
          <a:p>
            <a:pPr lvl="1"/>
            <a:r>
              <a:rPr lang="zh-CN" altLang="en-US" dirty="0"/>
              <a:t>可以前面的题目让大家多练习，后面的题目进行爆炸计分</a:t>
            </a:r>
            <a:r>
              <a:rPr lang="en-US" altLang="zh-CN" dirty="0"/>
              <a:t>@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DengXian-Bold"/>
              </a:rPr>
              <a:t> </a:t>
            </a:r>
            <a:r>
              <a:rPr lang="en-US" altLang="zh-CN" dirty="0"/>
              <a:t>panjd123</a:t>
            </a:r>
          </a:p>
          <a:p>
            <a:pPr lvl="1"/>
            <a:r>
              <a:rPr lang="zh-CN" altLang="en-US" dirty="0"/>
              <a:t>需要让同学们使用服务器作答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713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40F5E-E343-4B3C-8461-4B947755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活用已有的机制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C52CB-3AB3-4986-9FDA-C38026E4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BombLab</a:t>
            </a:r>
            <a:r>
              <a:rPr lang="zh-CN" altLang="en-US" dirty="0"/>
              <a:t>以及榜单具有爆炸的计数功能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增强爆炸的扣分，可以让大家更多关心</a:t>
            </a:r>
            <a:r>
              <a:rPr lang="en-US" altLang="zh-CN" dirty="0" err="1"/>
              <a:t>gdb</a:t>
            </a:r>
            <a:r>
              <a:rPr lang="zh-CN" altLang="en-US" dirty="0"/>
              <a:t>的使用（？）</a:t>
            </a:r>
            <a:endParaRPr lang="en-US" altLang="zh-CN" dirty="0"/>
          </a:p>
          <a:p>
            <a:pPr lvl="1"/>
            <a:r>
              <a:rPr lang="zh-CN" altLang="en-US" dirty="0"/>
              <a:t>可以前面的题目让大家多练习，后面的题目进行爆炸计分</a:t>
            </a:r>
            <a:r>
              <a:rPr lang="en-US" altLang="zh-CN" dirty="0"/>
              <a:t>@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DengXian-Bold"/>
              </a:rPr>
              <a:t> </a:t>
            </a:r>
            <a:r>
              <a:rPr lang="en-US" altLang="zh-CN" dirty="0"/>
              <a:t>panjd123</a:t>
            </a:r>
          </a:p>
          <a:p>
            <a:pPr lvl="1"/>
            <a:r>
              <a:rPr lang="zh-CN" altLang="en-US" dirty="0"/>
              <a:t>需要让同学们使用服务器作答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替换需要更多</a:t>
            </a:r>
            <a:r>
              <a:rPr lang="en-US" altLang="zh-CN" dirty="0" err="1"/>
              <a:t>gdb</a:t>
            </a:r>
            <a:r>
              <a:rPr lang="zh-CN" altLang="en-US" dirty="0"/>
              <a:t>操作的题目，增强对</a:t>
            </a:r>
            <a:r>
              <a:rPr lang="en-US" altLang="zh-CN" dirty="0" err="1"/>
              <a:t>gdb</a:t>
            </a:r>
            <a:r>
              <a:rPr lang="zh-CN" altLang="en-US" dirty="0"/>
              <a:t>的应用（？）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50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40F5E-E343-4B3C-8461-4B947755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活用已有的机制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C52CB-3AB3-4986-9FDA-C38026E4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BombLab</a:t>
            </a:r>
            <a:r>
              <a:rPr lang="zh-CN" altLang="en-US" dirty="0"/>
              <a:t>以及榜单具有爆炸的计数功能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增强爆炸的扣分，可以让大家更多关心</a:t>
            </a:r>
            <a:r>
              <a:rPr lang="en-US" altLang="zh-CN" dirty="0" err="1"/>
              <a:t>gdb</a:t>
            </a:r>
            <a:r>
              <a:rPr lang="zh-CN" altLang="en-US" dirty="0"/>
              <a:t>的使用（？）</a:t>
            </a:r>
            <a:endParaRPr lang="en-US" altLang="zh-CN" dirty="0"/>
          </a:p>
          <a:p>
            <a:pPr lvl="1"/>
            <a:r>
              <a:rPr lang="zh-CN" altLang="en-US" dirty="0"/>
              <a:t>可以前面的题目让大家多练习，后面的题目进行爆炸计分</a:t>
            </a:r>
            <a:r>
              <a:rPr lang="en-US" altLang="zh-CN" dirty="0"/>
              <a:t>@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DengXian-Bold"/>
              </a:rPr>
              <a:t> </a:t>
            </a:r>
            <a:r>
              <a:rPr lang="en-US" altLang="zh-CN" dirty="0"/>
              <a:t>panjd123</a:t>
            </a:r>
          </a:p>
          <a:p>
            <a:pPr lvl="1"/>
            <a:r>
              <a:rPr lang="zh-CN" altLang="en-US" dirty="0"/>
              <a:t>需要让同学们使用服务器作答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替换需要更多</a:t>
            </a:r>
            <a:r>
              <a:rPr lang="en-US" altLang="zh-CN" dirty="0" err="1"/>
              <a:t>gdb</a:t>
            </a:r>
            <a:r>
              <a:rPr lang="zh-CN" altLang="en-US" dirty="0"/>
              <a:t>操作的题目，增强对</a:t>
            </a:r>
            <a:r>
              <a:rPr lang="en-US" altLang="zh-CN" dirty="0" err="1"/>
              <a:t>gdb</a:t>
            </a:r>
            <a:r>
              <a:rPr lang="zh-CN" altLang="en-US" dirty="0"/>
              <a:t>的应用（？）</a:t>
            </a:r>
            <a:endParaRPr lang="en-US" altLang="zh-CN" dirty="0"/>
          </a:p>
          <a:p>
            <a:pPr lvl="1"/>
            <a:r>
              <a:rPr lang="zh-CN" altLang="en-US" dirty="0"/>
              <a:t>需要题目具有更加复杂的数据结构（难度</a:t>
            </a:r>
            <a:r>
              <a:rPr lang="en-US" altLang="zh-CN" dirty="0"/>
              <a:t>up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后续可能用不到这么复杂的操作（过高的学习成本）</a:t>
            </a:r>
          </a:p>
        </p:txBody>
      </p:sp>
    </p:spTree>
    <p:extLst>
      <p:ext uri="{BB962C8B-B14F-4D97-AF65-F5344CB8AC3E}">
        <p14:creationId xmlns:p14="http://schemas.microsoft.com/office/powerpoint/2010/main" val="352126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822</Words>
  <Application>Microsoft Office PowerPoint</Application>
  <PresentationFormat>宽屏</PresentationFormat>
  <Paragraphs>102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DengXian-Bold</vt:lpstr>
      <vt:lpstr>等线</vt:lpstr>
      <vt:lpstr>等线 Light</vt:lpstr>
      <vt:lpstr>Arial</vt:lpstr>
      <vt:lpstr>Office 主题​​</vt:lpstr>
      <vt:lpstr>BombLab修改思路</vt:lpstr>
      <vt:lpstr>这部分有哪些需要改进的？</vt:lpstr>
      <vt:lpstr>这部分有哪些需要改进的？</vt:lpstr>
      <vt:lpstr>让大家更多的使用debugger</vt:lpstr>
      <vt:lpstr>让大家更多的使用debugger</vt:lpstr>
      <vt:lpstr>活用已有的机制</vt:lpstr>
      <vt:lpstr>活用已有的机制</vt:lpstr>
      <vt:lpstr>活用已有的机制</vt:lpstr>
      <vt:lpstr>活用已有的机制</vt:lpstr>
      <vt:lpstr>这部分有哪些需要改进的？</vt:lpstr>
      <vt:lpstr>先前收集的数据</vt:lpstr>
      <vt:lpstr>先前收集的数据</vt:lpstr>
      <vt:lpstr>修改的方针</vt:lpstr>
      <vt:lpstr>修改的方针</vt:lpstr>
      <vt:lpstr>修改的方针</vt:lpstr>
      <vt:lpstr>修改的方针</vt:lpstr>
      <vt:lpstr>修改的方针</vt:lpstr>
      <vt:lpstr>修改的方针</vt:lpstr>
      <vt:lpstr>修改的方针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BombLab修改思路</dc:title>
  <dc:creator>徐 少轩</dc:creator>
  <cp:lastModifiedBy>徐 少轩</cp:lastModifiedBy>
  <cp:revision>8</cp:revision>
  <dcterms:created xsi:type="dcterms:W3CDTF">2024-07-05T10:55:00Z</dcterms:created>
  <dcterms:modified xsi:type="dcterms:W3CDTF">2024-07-05T13:50:11Z</dcterms:modified>
</cp:coreProperties>
</file>