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2" d="100"/>
          <a:sy n="62" d="100"/>
        </p:scale>
        <p:origin x="140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4684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42617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10931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060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37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82071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4881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72526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4249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64744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81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8/2/2025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94139167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Malaria Prediction Project</a:t>
            </a:r>
          </a:p>
        </p:txBody>
      </p:sp>
      <p:sp>
        <p:nvSpPr>
          <p:cNvPr id="3" name="Subtitle 2"/>
          <p:cNvSpPr>
            <a:spLocks noGrp="1"/>
          </p:cNvSpPr>
          <p:nvPr>
            <p:ph type="subTitle" idx="1"/>
          </p:nvPr>
        </p:nvSpPr>
        <p:spPr/>
        <p:txBody>
          <a:bodyPr/>
          <a:lstStyle/>
          <a:p>
            <a:r>
              <a:t>Using Machine Learning for Health Insights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Introduction</a:t>
            </a:r>
          </a:p>
        </p:txBody>
      </p:sp>
      <p:sp>
        <p:nvSpPr>
          <p:cNvPr id="3" name="Content Placeholder 2"/>
          <p:cNvSpPr>
            <a:spLocks noGrp="1"/>
          </p:cNvSpPr>
          <p:nvPr>
            <p:ph idx="1"/>
          </p:nvPr>
        </p:nvSpPr>
        <p:spPr/>
        <p:txBody>
          <a:bodyPr/>
          <a:lstStyle/>
          <a:p>
            <a:r>
              <a:t>This project aims to predict malaria cases using machine learning techniques based on historical data. The primary goal is to assist health agencies in forecasting future outbreaks and taking early preventive measures.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r>
              <a:t>- Data Cleaning: Removed missing values and inconsistencies</a:t>
            </a:r>
          </a:p>
          <a:p>
            <a:r>
              <a:t>- Feature Engineering: Transformed variables for modeling</a:t>
            </a:r>
          </a:p>
          <a:p>
            <a:r>
              <a:t>- Model Selection: Used ensemble regression (Voting Regressor)</a:t>
            </a:r>
          </a:p>
          <a:p>
            <a:r>
              <a:t>- Evaluation: R², MAE, RMSE were used to assess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a:t>
            </a:r>
          </a:p>
        </p:txBody>
      </p:sp>
      <p:sp>
        <p:nvSpPr>
          <p:cNvPr id="3" name="Content Placeholder 2"/>
          <p:cNvSpPr>
            <a:spLocks noGrp="1"/>
          </p:cNvSpPr>
          <p:nvPr>
            <p:ph idx="1"/>
          </p:nvPr>
        </p:nvSpPr>
        <p:spPr/>
        <p:txBody>
          <a:bodyPr/>
          <a:lstStyle/>
          <a:p>
            <a:r>
              <a:t>The ensemble model achieved high predictive accuracy:</a:t>
            </a:r>
          </a:p>
          <a:p>
            <a:r>
              <a:t>- R² Score: 0.98</a:t>
            </a:r>
          </a:p>
          <a:p>
            <a:r>
              <a:t>- RMSE: ~3.94</a:t>
            </a:r>
          </a:p>
          <a:p>
            <a:r>
              <a:t>- MAE: ~2.15</a:t>
            </a:r>
          </a:p>
          <a:p>
            <a:endParaRPr/>
          </a:p>
          <a:p>
            <a:r>
              <a:t>This indicates strong model performance and good fit to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r>
              <a:t>- Use this model to forecast malaria trends by region</a:t>
            </a:r>
          </a:p>
          <a:p>
            <a:r>
              <a:t>- Update the model regularly with new health data</a:t>
            </a:r>
          </a:p>
          <a:p>
            <a:r>
              <a:t>- Integrate with health monitoring dashboards (e.g., Power BI)</a:t>
            </a:r>
          </a:p>
          <a:p>
            <a:r>
              <a:t>- Deploy as an API for government or healthcare platforms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Work</a:t>
            </a:r>
          </a:p>
        </p:txBody>
      </p:sp>
      <p:sp>
        <p:nvSpPr>
          <p:cNvPr id="3" name="Content Placeholder 2"/>
          <p:cNvSpPr>
            <a:spLocks noGrp="1"/>
          </p:cNvSpPr>
          <p:nvPr>
            <p:ph idx="1"/>
          </p:nvPr>
        </p:nvSpPr>
        <p:spPr/>
        <p:txBody>
          <a:bodyPr/>
          <a:lstStyle/>
          <a:p>
            <a:r>
              <a:t>- Improve prediction by incorporating weather and climate data</a:t>
            </a:r>
          </a:p>
          <a:p>
            <a:r>
              <a:t>- Explore time series forecasting methods</a:t>
            </a:r>
          </a:p>
          <a:p>
            <a:r>
              <a:t>- Develop a web-based visualization dashboard</a:t>
            </a:r>
          </a:p>
          <a:p>
            <a:r>
              <a:t>- Collaborate with health agencies for real-world deployment</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TotalTime>
  <Words>198</Words>
  <Application>Microsoft Office PowerPoint</Application>
  <PresentationFormat>On-screen Show (4:3)</PresentationFormat>
  <Paragraphs>26</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Gill Sans MT</vt:lpstr>
      <vt:lpstr>Gallery</vt:lpstr>
      <vt:lpstr>Malaria Prediction Project</vt:lpstr>
      <vt:lpstr>Project Introduction</vt:lpstr>
      <vt:lpstr>Methodology</vt:lpstr>
      <vt:lpstr>Results</vt:lpstr>
      <vt:lpstr>Recommendations</vt:lpstr>
      <vt:lpstr>Future Work</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Malaria Prediction Project</dc:title>
  <dc:subject/>
  <dc:creator>IGIHOZO</dc:creator>
  <cp:keywords/>
  <dc:description>generated using python-pptx</dc:description>
  <cp:lastModifiedBy>user</cp:lastModifiedBy>
  <cp:revision>2</cp:revision>
  <dcterms:created xsi:type="dcterms:W3CDTF">2013-01-27T09:14:16Z</dcterms:created>
  <dcterms:modified xsi:type="dcterms:W3CDTF">2025-08-02T19:17:54Z</dcterms:modified>
  <cp:category/>
</cp:coreProperties>
</file>