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76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52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7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F623-0231-441F-B917-4F8E7B9364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B23FDC-2BDC-44FD-A25E-D4950E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sserh/uber-fare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6DD6-7FE0-4464-8DFB-5E13B75A1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1.Introduction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1A19E-CDAC-4C94-8AE4-423FBADA0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Project Title</a:t>
            </a:r>
            <a:r>
              <a:rPr lang="en-US" dirty="0"/>
              <a:t>: Uber Fares Dataset Analysis using Power BI</a:t>
            </a:r>
            <a:br>
              <a:rPr lang="en-US" dirty="0"/>
            </a:br>
            <a:r>
              <a:rPr lang="en-US" b="1" dirty="0"/>
              <a:t>Course</a:t>
            </a:r>
            <a:r>
              <a:rPr lang="en-US" dirty="0"/>
              <a:t>: INSY 8413 – Introduction to Big Data Analytics </a:t>
            </a:r>
          </a:p>
          <a:p>
            <a:r>
              <a:rPr lang="en-US" b="1" dirty="0"/>
              <a:t>Instructor</a:t>
            </a:r>
            <a:r>
              <a:rPr lang="en-US" dirty="0"/>
              <a:t>: Eric </a:t>
            </a:r>
            <a:r>
              <a:rPr lang="en-US" dirty="0" err="1"/>
              <a:t>Maniraguha</a:t>
            </a:r>
            <a:br>
              <a:rPr lang="en-US" dirty="0"/>
            </a:br>
            <a:r>
              <a:rPr lang="en-US" b="1" dirty="0"/>
              <a:t>Student</a:t>
            </a:r>
            <a:r>
              <a:rPr lang="en-US" dirty="0"/>
              <a:t>: [MUTUYIMANA Evelyne</a:t>
            </a:r>
            <a:br>
              <a:rPr lang="en-US" dirty="0"/>
            </a:br>
            <a:r>
              <a:rPr lang="en-US" b="1" dirty="0"/>
              <a:t>Date</a:t>
            </a:r>
            <a:r>
              <a:rPr lang="en-US" dirty="0"/>
              <a:t>: July 25,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1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F5E-15AB-4DBF-A569-A48C731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2.Objective</a:t>
            </a:r>
            <a:r>
              <a:rPr lang="en-US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5D1B-8C63-412D-9E01-A9971D79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analyze Uber ride fare data to uncover patterns in pricing, time-based trends, and operational behaviors. This analysis leverages Python for data cleaning and Power BI for interactive dashboard creation. The final insights will help guide decision-making in ride pricing, scheduling, and business strategy.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3B27-A683-48E7-9E79-37B8568E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3.Dataset Description &amp; Source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668B-43DE-43B5-9783-F4B76A97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Kaggle Uber Fares Dataset</a:t>
            </a:r>
            <a:br>
              <a:rPr lang="en-US" dirty="0"/>
            </a:br>
            <a:r>
              <a:rPr lang="en-US" dirty="0">
                <a:hlinkClick r:id="rId2"/>
              </a:rPr>
              <a:t>https://www.kaggle.com/datasets/yasserh/uber-fares-dataset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Pickup datetime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Pickup &amp; drop-off coordinates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Passenger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traveled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Fare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Perform time-series and geographic analysis to identify fare trends and rider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8D64-D205-48E8-8022-75E1E37B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/>
              <a:t>4.Data Cleaning Methodology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CD0F63-8EF6-41A3-97CA-87DE6176B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7812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FDD0-BA5A-4026-8FC5-1DE97A9FD365}"/>
              </a:ext>
            </a:extLst>
          </p:cNvPr>
          <p:cNvSpPr txBox="1"/>
          <p:nvPr/>
        </p:nvSpPr>
        <p:spPr>
          <a:xfrm>
            <a:off x="930565" y="1425548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using Python (Pandas):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dataset into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data structure, data types, and summary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and removed rows with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Parsed datetime column to extract date and time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cleaned dataset 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Cleaned_UberData.csv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use in Power BI.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F55DE-7B81-4B75-A56A-E87A4A68A102}"/>
              </a:ext>
            </a:extLst>
          </p:cNvPr>
          <p:cNvSpPr txBox="1"/>
          <p:nvPr/>
        </p:nvSpPr>
        <p:spPr>
          <a:xfrm>
            <a:off x="1022931" y="3354960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Feature Engineering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282261-0826-45A7-B282-0017BA79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55" y="45130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new analytical columns: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pickup_datetime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 of Week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Monday, Tuesday)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Hours Flag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 for 7–9 AM and 4–7 PM, 0 otherwise)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 as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dataset saved and used for visual analytics in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038ED62-3088-4BC9-8D70-90890E54E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5080" y="6223348"/>
            <a:ext cx="593784" cy="3931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44E99C5-D7B0-49C8-A065-9484EB653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96" y="50820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6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E789-2A6E-4D31-A0CB-FBD0E9A2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40"/>
            <a:ext cx="10515600" cy="1325563"/>
          </a:xfrm>
        </p:spPr>
        <p:txBody>
          <a:bodyPr/>
          <a:lstStyle/>
          <a:p>
            <a:r>
              <a:rPr lang="en-US" b="1" u="sng" dirty="0"/>
              <a:t>5.Key Visualizations (Power BI Dashboard)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F75B-EF40-4441-9C68-7EF1C1A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Included visuals: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Fare Amount Distribution</a:t>
            </a:r>
            <a:r>
              <a:rPr lang="en-US" dirty="0"/>
              <a:t> (Histogram)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Fare vs Distance</a:t>
            </a:r>
            <a:r>
              <a:rPr lang="en-US" dirty="0"/>
              <a:t> (Scatter Plot)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Rides by Hour, Day, and Month</a:t>
            </a:r>
            <a:r>
              <a:rPr lang="en-US" dirty="0"/>
              <a:t> (Bar Charts)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Series Trends</a:t>
            </a:r>
            <a:r>
              <a:rPr lang="en-US" dirty="0"/>
              <a:t> (Line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Geographic Ride Map</a:t>
            </a:r>
            <a:r>
              <a:rPr lang="en-US" dirty="0"/>
              <a:t> (if location data enabled)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Filters</a:t>
            </a:r>
            <a:r>
              <a:rPr lang="en-US" dirty="0"/>
              <a:t>: Hour, Day, Month, Peak/Off-Peak toggle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4B35-D916-4FA7-A391-3753423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09" y="282768"/>
            <a:ext cx="10515600" cy="1325563"/>
          </a:xfrm>
        </p:spPr>
        <p:txBody>
          <a:bodyPr/>
          <a:lstStyle/>
          <a:p>
            <a:r>
              <a:rPr lang="en-US" b="1" u="sng" dirty="0"/>
              <a:t>6.Insights &amp; Outcomes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479A-AA2A-4125-BDCD-15B60D0A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D5FCA2-4B3C-4A5B-9A71-26D6ED5C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08" y="1500381"/>
            <a:ext cx="73972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ride hours are early mornings and evenings (commute times).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Fare amount generally increases with ride distance.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Fridays and Mondays have highest ride volumes.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Evening rides tend to cost more than midday rides.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locations generate the most trips.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A2D63A-7E27-4AA5-85EB-9C3C9DBF3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415DFC-C2C8-4FC4-BCDA-5CAF0A38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0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129F-5C9E-46CA-A226-6D0C0FF2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7.Conclusion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5B58-2506-4DCE-8B2F-F81CD0E3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 ride hours are early mornings and evenings (commute times).</a:t>
            </a:r>
          </a:p>
          <a:p>
            <a:r>
              <a:rPr lang="en-US" dirty="0"/>
              <a:t>Fare amount generally increases with ride distance.</a:t>
            </a:r>
          </a:p>
          <a:p>
            <a:r>
              <a:rPr lang="en-US" dirty="0"/>
              <a:t>Fridays and Mondays have highest ride volumes.</a:t>
            </a:r>
          </a:p>
          <a:p>
            <a:r>
              <a:rPr lang="en-US" dirty="0"/>
              <a:t>Evening rides tend to cost more than midday rides</a:t>
            </a:r>
          </a:p>
          <a:p>
            <a:r>
              <a:rPr lang="en-US" dirty="0"/>
              <a:t>Certain locations generate the most trips.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26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451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Trebuchet MS</vt:lpstr>
      <vt:lpstr>Wingdings 3</vt:lpstr>
      <vt:lpstr>Facet</vt:lpstr>
      <vt:lpstr>1.Introduction </vt:lpstr>
      <vt:lpstr>2.Objective: </vt:lpstr>
      <vt:lpstr>3.Dataset Description &amp; Source </vt:lpstr>
      <vt:lpstr>4.Data Cleaning Methodology</vt:lpstr>
      <vt:lpstr>5.Key Visualizations (Power BI Dashboard) </vt:lpstr>
      <vt:lpstr>6.Insights &amp; Outcomes </vt:lpstr>
      <vt:lpstr>7.Conclusion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7</cp:revision>
  <dcterms:created xsi:type="dcterms:W3CDTF">2025-07-24T18:02:14Z</dcterms:created>
  <dcterms:modified xsi:type="dcterms:W3CDTF">2025-07-26T20:15:24Z</dcterms:modified>
</cp:coreProperties>
</file>