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ED0F1-6D99-4989-BD1F-C369389D92C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CCEF23-1701-4465-87C1-583166725F51}">
      <dgm:prSet/>
      <dgm:spPr/>
      <dgm:t>
        <a:bodyPr/>
        <a:lstStyle/>
        <a:p>
          <a:r>
            <a:rPr lang="en-GB"/>
            <a:t>CI-CD is a common term used by developers and software engineering teams to describe the practices of continuous integration, continuous deployment, and continuous delivery. </a:t>
          </a:r>
          <a:endParaRPr lang="en-US"/>
        </a:p>
      </dgm:t>
    </dgm:pt>
    <dgm:pt modelId="{410B097D-EC4F-4C2F-BC50-27BF505E4DE5}" type="parTrans" cxnId="{DA8DE5E4-59AE-4463-A029-DC6BD6F6212B}">
      <dgm:prSet/>
      <dgm:spPr/>
      <dgm:t>
        <a:bodyPr/>
        <a:lstStyle/>
        <a:p>
          <a:endParaRPr lang="en-US"/>
        </a:p>
      </dgm:t>
    </dgm:pt>
    <dgm:pt modelId="{5B37401F-F9FB-4EE5-8745-B631E2DCB1D5}" type="sibTrans" cxnId="{DA8DE5E4-59AE-4463-A029-DC6BD6F6212B}">
      <dgm:prSet/>
      <dgm:spPr/>
      <dgm:t>
        <a:bodyPr/>
        <a:lstStyle/>
        <a:p>
          <a:endParaRPr lang="en-US"/>
        </a:p>
      </dgm:t>
    </dgm:pt>
    <dgm:pt modelId="{9F390FD5-8409-4A7C-AF2F-060072CFA335}">
      <dgm:prSet/>
      <dgm:spPr/>
      <dgm:t>
        <a:bodyPr/>
        <a:lstStyle/>
        <a:p>
          <a:r>
            <a:rPr lang="en-GB"/>
            <a:t>Continuous integration is the practice of merging all developers working copies to shared mainline several times a day.</a:t>
          </a:r>
          <a:endParaRPr lang="en-US"/>
        </a:p>
      </dgm:t>
    </dgm:pt>
    <dgm:pt modelId="{AECE02BD-5F86-4C2D-9EC9-D832C6251688}" type="parTrans" cxnId="{B1FA3C24-D7FA-449C-8936-3AD2109FE77E}">
      <dgm:prSet/>
      <dgm:spPr/>
      <dgm:t>
        <a:bodyPr/>
        <a:lstStyle/>
        <a:p>
          <a:endParaRPr lang="en-US"/>
        </a:p>
      </dgm:t>
    </dgm:pt>
    <dgm:pt modelId="{76E78ED3-93A1-49CC-A4AA-CBF60459AE32}" type="sibTrans" cxnId="{B1FA3C24-D7FA-449C-8936-3AD2109FE77E}">
      <dgm:prSet/>
      <dgm:spPr/>
      <dgm:t>
        <a:bodyPr/>
        <a:lstStyle/>
        <a:p>
          <a:endParaRPr lang="en-US"/>
        </a:p>
      </dgm:t>
    </dgm:pt>
    <dgm:pt modelId="{C30E79CE-7EFF-43E9-A757-C65C5F0F6ED2}">
      <dgm:prSet/>
      <dgm:spPr/>
      <dgm:t>
        <a:bodyPr/>
        <a:lstStyle/>
        <a:p>
          <a:r>
            <a:rPr lang="en-GB"/>
            <a:t>Continuous deployment is a software engineering approach in which updates and value are delivered frequently through automated deployments.</a:t>
          </a:r>
          <a:endParaRPr lang="en-US"/>
        </a:p>
      </dgm:t>
    </dgm:pt>
    <dgm:pt modelId="{871846AC-DF3D-407A-9ADB-D421522B6652}" type="parTrans" cxnId="{0C9CD2A6-695E-4983-A0CF-A686E8A940E4}">
      <dgm:prSet/>
      <dgm:spPr/>
      <dgm:t>
        <a:bodyPr/>
        <a:lstStyle/>
        <a:p>
          <a:endParaRPr lang="en-US"/>
        </a:p>
      </dgm:t>
    </dgm:pt>
    <dgm:pt modelId="{545D0B9E-5346-4436-BAC2-DE8C330F2E6F}" type="sibTrans" cxnId="{0C9CD2A6-695E-4983-A0CF-A686E8A940E4}">
      <dgm:prSet/>
      <dgm:spPr/>
      <dgm:t>
        <a:bodyPr/>
        <a:lstStyle/>
        <a:p>
          <a:endParaRPr lang="en-US"/>
        </a:p>
      </dgm:t>
    </dgm:pt>
    <dgm:pt modelId="{F6C5F9B7-4BFB-41D9-90D1-777C994FDA37}">
      <dgm:prSet/>
      <dgm:spPr/>
      <dgm:t>
        <a:bodyPr/>
        <a:lstStyle/>
        <a:p>
          <a:r>
            <a:rPr lang="en-GB"/>
            <a:t>Continuous delivery is an engineering practice in which engineering teams produce and release value in short cycles.</a:t>
          </a:r>
          <a:endParaRPr lang="en-US"/>
        </a:p>
      </dgm:t>
    </dgm:pt>
    <dgm:pt modelId="{24E671B8-32C2-4723-9180-889B523FAEEA}" type="parTrans" cxnId="{91C6B411-44C4-45A4-912F-E122D3099523}">
      <dgm:prSet/>
      <dgm:spPr/>
      <dgm:t>
        <a:bodyPr/>
        <a:lstStyle/>
        <a:p>
          <a:endParaRPr lang="en-US"/>
        </a:p>
      </dgm:t>
    </dgm:pt>
    <dgm:pt modelId="{1307046F-6CCC-426D-A3C5-5F70C270B3B8}" type="sibTrans" cxnId="{91C6B411-44C4-45A4-912F-E122D3099523}">
      <dgm:prSet/>
      <dgm:spPr/>
      <dgm:t>
        <a:bodyPr/>
        <a:lstStyle/>
        <a:p>
          <a:endParaRPr lang="en-US"/>
        </a:p>
      </dgm:t>
    </dgm:pt>
    <dgm:pt modelId="{54722EBA-19F9-46C8-8FAC-DAC8A64E8754}" type="pres">
      <dgm:prSet presAssocID="{323ED0F1-6D99-4989-BD1F-C369389D92C6}" presName="vert0" presStyleCnt="0">
        <dgm:presLayoutVars>
          <dgm:dir/>
          <dgm:animOne val="branch"/>
          <dgm:animLvl val="lvl"/>
        </dgm:presLayoutVars>
      </dgm:prSet>
      <dgm:spPr/>
    </dgm:pt>
    <dgm:pt modelId="{E80674F1-2DFC-4489-B801-8566582151CD}" type="pres">
      <dgm:prSet presAssocID="{18CCEF23-1701-4465-87C1-583166725F51}" presName="thickLine" presStyleLbl="alignNode1" presStyleIdx="0" presStyleCnt="4"/>
      <dgm:spPr/>
    </dgm:pt>
    <dgm:pt modelId="{C28E1BDE-5EDA-4A29-9CAA-50E17B948565}" type="pres">
      <dgm:prSet presAssocID="{18CCEF23-1701-4465-87C1-583166725F51}" presName="horz1" presStyleCnt="0"/>
      <dgm:spPr/>
    </dgm:pt>
    <dgm:pt modelId="{D5EE55E6-D91E-4844-945B-DC1F93D64541}" type="pres">
      <dgm:prSet presAssocID="{18CCEF23-1701-4465-87C1-583166725F51}" presName="tx1" presStyleLbl="revTx" presStyleIdx="0" presStyleCnt="4"/>
      <dgm:spPr/>
    </dgm:pt>
    <dgm:pt modelId="{CBB4F2DF-43D0-4B66-BDBA-0E38B568CE42}" type="pres">
      <dgm:prSet presAssocID="{18CCEF23-1701-4465-87C1-583166725F51}" presName="vert1" presStyleCnt="0"/>
      <dgm:spPr/>
    </dgm:pt>
    <dgm:pt modelId="{A3765775-6D8C-441A-9970-FE46A275D3D1}" type="pres">
      <dgm:prSet presAssocID="{9F390FD5-8409-4A7C-AF2F-060072CFA335}" presName="thickLine" presStyleLbl="alignNode1" presStyleIdx="1" presStyleCnt="4"/>
      <dgm:spPr/>
    </dgm:pt>
    <dgm:pt modelId="{D856F776-14C3-4F3B-9860-101ECF5D7368}" type="pres">
      <dgm:prSet presAssocID="{9F390FD5-8409-4A7C-AF2F-060072CFA335}" presName="horz1" presStyleCnt="0"/>
      <dgm:spPr/>
    </dgm:pt>
    <dgm:pt modelId="{682A5265-F651-4F9D-9E76-C72CA37F99A9}" type="pres">
      <dgm:prSet presAssocID="{9F390FD5-8409-4A7C-AF2F-060072CFA335}" presName="tx1" presStyleLbl="revTx" presStyleIdx="1" presStyleCnt="4"/>
      <dgm:spPr/>
    </dgm:pt>
    <dgm:pt modelId="{2A7E5360-1AC4-48C7-91E2-0DFD5209FA29}" type="pres">
      <dgm:prSet presAssocID="{9F390FD5-8409-4A7C-AF2F-060072CFA335}" presName="vert1" presStyleCnt="0"/>
      <dgm:spPr/>
    </dgm:pt>
    <dgm:pt modelId="{4E9F6A83-043F-4CD3-BF1F-D3FAC65C3648}" type="pres">
      <dgm:prSet presAssocID="{C30E79CE-7EFF-43E9-A757-C65C5F0F6ED2}" presName="thickLine" presStyleLbl="alignNode1" presStyleIdx="2" presStyleCnt="4"/>
      <dgm:spPr/>
    </dgm:pt>
    <dgm:pt modelId="{EA12E9E6-DAB7-4F5F-BEA9-0B26F771922E}" type="pres">
      <dgm:prSet presAssocID="{C30E79CE-7EFF-43E9-A757-C65C5F0F6ED2}" presName="horz1" presStyleCnt="0"/>
      <dgm:spPr/>
    </dgm:pt>
    <dgm:pt modelId="{2851BB9F-258B-486B-A77D-4DB3610AEA7F}" type="pres">
      <dgm:prSet presAssocID="{C30E79CE-7EFF-43E9-A757-C65C5F0F6ED2}" presName="tx1" presStyleLbl="revTx" presStyleIdx="2" presStyleCnt="4"/>
      <dgm:spPr/>
    </dgm:pt>
    <dgm:pt modelId="{887538C8-12B9-46AC-BEC1-76087B3F00C0}" type="pres">
      <dgm:prSet presAssocID="{C30E79CE-7EFF-43E9-A757-C65C5F0F6ED2}" presName="vert1" presStyleCnt="0"/>
      <dgm:spPr/>
    </dgm:pt>
    <dgm:pt modelId="{8FC2B9C6-4788-4EFC-8F5A-126E2A3129B2}" type="pres">
      <dgm:prSet presAssocID="{F6C5F9B7-4BFB-41D9-90D1-777C994FDA37}" presName="thickLine" presStyleLbl="alignNode1" presStyleIdx="3" presStyleCnt="4"/>
      <dgm:spPr/>
    </dgm:pt>
    <dgm:pt modelId="{1A127D30-A296-4606-81FD-38F2F0087703}" type="pres">
      <dgm:prSet presAssocID="{F6C5F9B7-4BFB-41D9-90D1-777C994FDA37}" presName="horz1" presStyleCnt="0"/>
      <dgm:spPr/>
    </dgm:pt>
    <dgm:pt modelId="{D8E27957-8F6D-4D7F-A931-32366F1BFE4B}" type="pres">
      <dgm:prSet presAssocID="{F6C5F9B7-4BFB-41D9-90D1-777C994FDA37}" presName="tx1" presStyleLbl="revTx" presStyleIdx="3" presStyleCnt="4"/>
      <dgm:spPr/>
    </dgm:pt>
    <dgm:pt modelId="{AB0E03BA-C6C4-4EF3-9565-49E1027327AE}" type="pres">
      <dgm:prSet presAssocID="{F6C5F9B7-4BFB-41D9-90D1-777C994FDA37}" presName="vert1" presStyleCnt="0"/>
      <dgm:spPr/>
    </dgm:pt>
  </dgm:ptLst>
  <dgm:cxnLst>
    <dgm:cxn modelId="{91C6B411-44C4-45A4-912F-E122D3099523}" srcId="{323ED0F1-6D99-4989-BD1F-C369389D92C6}" destId="{F6C5F9B7-4BFB-41D9-90D1-777C994FDA37}" srcOrd="3" destOrd="0" parTransId="{24E671B8-32C2-4723-9180-889B523FAEEA}" sibTransId="{1307046F-6CCC-426D-A3C5-5F70C270B3B8}"/>
    <dgm:cxn modelId="{B1FA3C24-D7FA-449C-8936-3AD2109FE77E}" srcId="{323ED0F1-6D99-4989-BD1F-C369389D92C6}" destId="{9F390FD5-8409-4A7C-AF2F-060072CFA335}" srcOrd="1" destOrd="0" parTransId="{AECE02BD-5F86-4C2D-9EC9-D832C6251688}" sibTransId="{76E78ED3-93A1-49CC-A4AA-CBF60459AE32}"/>
    <dgm:cxn modelId="{66B01E54-043D-44EA-BC6D-CD2B4BCDAFBC}" type="presOf" srcId="{18CCEF23-1701-4465-87C1-583166725F51}" destId="{D5EE55E6-D91E-4844-945B-DC1F93D64541}" srcOrd="0" destOrd="0" presId="urn:microsoft.com/office/officeart/2008/layout/LinedList"/>
    <dgm:cxn modelId="{A539E179-4B38-4DD0-ACB0-69D38BE2D25B}" type="presOf" srcId="{323ED0F1-6D99-4989-BD1F-C369389D92C6}" destId="{54722EBA-19F9-46C8-8FAC-DAC8A64E8754}" srcOrd="0" destOrd="0" presId="urn:microsoft.com/office/officeart/2008/layout/LinedList"/>
    <dgm:cxn modelId="{0C9CD2A6-695E-4983-A0CF-A686E8A940E4}" srcId="{323ED0F1-6D99-4989-BD1F-C369389D92C6}" destId="{C30E79CE-7EFF-43E9-A757-C65C5F0F6ED2}" srcOrd="2" destOrd="0" parTransId="{871846AC-DF3D-407A-9ADB-D421522B6652}" sibTransId="{545D0B9E-5346-4436-BAC2-DE8C330F2E6F}"/>
    <dgm:cxn modelId="{07B1EFD0-F086-4763-BB71-0F6848EA4EED}" type="presOf" srcId="{C30E79CE-7EFF-43E9-A757-C65C5F0F6ED2}" destId="{2851BB9F-258B-486B-A77D-4DB3610AEA7F}" srcOrd="0" destOrd="0" presId="urn:microsoft.com/office/officeart/2008/layout/LinedList"/>
    <dgm:cxn modelId="{DA8DE5E4-59AE-4463-A029-DC6BD6F6212B}" srcId="{323ED0F1-6D99-4989-BD1F-C369389D92C6}" destId="{18CCEF23-1701-4465-87C1-583166725F51}" srcOrd="0" destOrd="0" parTransId="{410B097D-EC4F-4C2F-BC50-27BF505E4DE5}" sibTransId="{5B37401F-F9FB-4EE5-8745-B631E2DCB1D5}"/>
    <dgm:cxn modelId="{072B9CFE-F757-4883-B3F2-770BC26797D9}" type="presOf" srcId="{9F390FD5-8409-4A7C-AF2F-060072CFA335}" destId="{682A5265-F651-4F9D-9E76-C72CA37F99A9}" srcOrd="0" destOrd="0" presId="urn:microsoft.com/office/officeart/2008/layout/LinedList"/>
    <dgm:cxn modelId="{56C4B0FE-C648-44B4-BB6E-19FCD8295C07}" type="presOf" srcId="{F6C5F9B7-4BFB-41D9-90D1-777C994FDA37}" destId="{D8E27957-8F6D-4D7F-A931-32366F1BFE4B}" srcOrd="0" destOrd="0" presId="urn:microsoft.com/office/officeart/2008/layout/LinedList"/>
    <dgm:cxn modelId="{B454E753-189E-4A67-8F85-940B1341770C}" type="presParOf" srcId="{54722EBA-19F9-46C8-8FAC-DAC8A64E8754}" destId="{E80674F1-2DFC-4489-B801-8566582151CD}" srcOrd="0" destOrd="0" presId="urn:microsoft.com/office/officeart/2008/layout/LinedList"/>
    <dgm:cxn modelId="{5FA386F4-E358-4202-97A3-AFD753A429F3}" type="presParOf" srcId="{54722EBA-19F9-46C8-8FAC-DAC8A64E8754}" destId="{C28E1BDE-5EDA-4A29-9CAA-50E17B948565}" srcOrd="1" destOrd="0" presId="urn:microsoft.com/office/officeart/2008/layout/LinedList"/>
    <dgm:cxn modelId="{FE9A0F56-2546-46D5-8939-DFC5CEF90C47}" type="presParOf" srcId="{C28E1BDE-5EDA-4A29-9CAA-50E17B948565}" destId="{D5EE55E6-D91E-4844-945B-DC1F93D64541}" srcOrd="0" destOrd="0" presId="urn:microsoft.com/office/officeart/2008/layout/LinedList"/>
    <dgm:cxn modelId="{ECD1D859-AD27-491B-85C7-EB4F6E024C3A}" type="presParOf" srcId="{C28E1BDE-5EDA-4A29-9CAA-50E17B948565}" destId="{CBB4F2DF-43D0-4B66-BDBA-0E38B568CE42}" srcOrd="1" destOrd="0" presId="urn:microsoft.com/office/officeart/2008/layout/LinedList"/>
    <dgm:cxn modelId="{7F4FD2E2-FCCA-4273-858A-84DE400B13E4}" type="presParOf" srcId="{54722EBA-19F9-46C8-8FAC-DAC8A64E8754}" destId="{A3765775-6D8C-441A-9970-FE46A275D3D1}" srcOrd="2" destOrd="0" presId="urn:microsoft.com/office/officeart/2008/layout/LinedList"/>
    <dgm:cxn modelId="{FC394729-CB7F-4ECF-99DA-9B022D212B58}" type="presParOf" srcId="{54722EBA-19F9-46C8-8FAC-DAC8A64E8754}" destId="{D856F776-14C3-4F3B-9860-101ECF5D7368}" srcOrd="3" destOrd="0" presId="urn:microsoft.com/office/officeart/2008/layout/LinedList"/>
    <dgm:cxn modelId="{DFC49898-164D-41A6-9FC5-444F770E44D8}" type="presParOf" srcId="{D856F776-14C3-4F3B-9860-101ECF5D7368}" destId="{682A5265-F651-4F9D-9E76-C72CA37F99A9}" srcOrd="0" destOrd="0" presId="urn:microsoft.com/office/officeart/2008/layout/LinedList"/>
    <dgm:cxn modelId="{A8141808-EF9B-4EA7-9465-004DA7AEFFCB}" type="presParOf" srcId="{D856F776-14C3-4F3B-9860-101ECF5D7368}" destId="{2A7E5360-1AC4-48C7-91E2-0DFD5209FA29}" srcOrd="1" destOrd="0" presId="urn:microsoft.com/office/officeart/2008/layout/LinedList"/>
    <dgm:cxn modelId="{C6A2C3F6-12CB-4EE2-ABD0-95FAA5FD9CB2}" type="presParOf" srcId="{54722EBA-19F9-46C8-8FAC-DAC8A64E8754}" destId="{4E9F6A83-043F-4CD3-BF1F-D3FAC65C3648}" srcOrd="4" destOrd="0" presId="urn:microsoft.com/office/officeart/2008/layout/LinedList"/>
    <dgm:cxn modelId="{3B3241AC-C95F-49E1-9AAA-56C30271983B}" type="presParOf" srcId="{54722EBA-19F9-46C8-8FAC-DAC8A64E8754}" destId="{EA12E9E6-DAB7-4F5F-BEA9-0B26F771922E}" srcOrd="5" destOrd="0" presId="urn:microsoft.com/office/officeart/2008/layout/LinedList"/>
    <dgm:cxn modelId="{1C0BBC9F-53ED-4DBA-80FE-00B205BBBF84}" type="presParOf" srcId="{EA12E9E6-DAB7-4F5F-BEA9-0B26F771922E}" destId="{2851BB9F-258B-486B-A77D-4DB3610AEA7F}" srcOrd="0" destOrd="0" presId="urn:microsoft.com/office/officeart/2008/layout/LinedList"/>
    <dgm:cxn modelId="{3A1A2D3C-B1D6-4A78-B73A-6F3E53D20A59}" type="presParOf" srcId="{EA12E9E6-DAB7-4F5F-BEA9-0B26F771922E}" destId="{887538C8-12B9-46AC-BEC1-76087B3F00C0}" srcOrd="1" destOrd="0" presId="urn:microsoft.com/office/officeart/2008/layout/LinedList"/>
    <dgm:cxn modelId="{4E9C7425-AFA1-4D68-8DA5-FCAD905A1169}" type="presParOf" srcId="{54722EBA-19F9-46C8-8FAC-DAC8A64E8754}" destId="{8FC2B9C6-4788-4EFC-8F5A-126E2A3129B2}" srcOrd="6" destOrd="0" presId="urn:microsoft.com/office/officeart/2008/layout/LinedList"/>
    <dgm:cxn modelId="{2C2C6502-8CFC-411F-A1E4-319A2FBFD629}" type="presParOf" srcId="{54722EBA-19F9-46C8-8FAC-DAC8A64E8754}" destId="{1A127D30-A296-4606-81FD-38F2F0087703}" srcOrd="7" destOrd="0" presId="urn:microsoft.com/office/officeart/2008/layout/LinedList"/>
    <dgm:cxn modelId="{9BEF3ABB-5618-4F0D-BF5D-D2E2683D43E5}" type="presParOf" srcId="{1A127D30-A296-4606-81FD-38F2F0087703}" destId="{D8E27957-8F6D-4D7F-A931-32366F1BFE4B}" srcOrd="0" destOrd="0" presId="urn:microsoft.com/office/officeart/2008/layout/LinedList"/>
    <dgm:cxn modelId="{E85773A9-0178-4C11-92BD-4A4961E1F29A}" type="presParOf" srcId="{1A127D30-A296-4606-81FD-38F2F0087703}" destId="{AB0E03BA-C6C4-4EF3-9565-49E1027327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FAA390-607D-45EE-9973-398900B5D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07E00B-308F-411A-AC3E-E46B9A7DC9C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More production leading to more revenue</a:t>
          </a:r>
          <a:endParaRPr lang="en-US"/>
        </a:p>
      </dgm:t>
    </dgm:pt>
    <dgm:pt modelId="{D160E316-3272-480D-9243-E1FB5F6E1045}" type="parTrans" cxnId="{8C885C11-2278-421B-8FB5-21F2E5B323B0}">
      <dgm:prSet/>
      <dgm:spPr/>
      <dgm:t>
        <a:bodyPr/>
        <a:lstStyle/>
        <a:p>
          <a:endParaRPr lang="en-US"/>
        </a:p>
      </dgm:t>
    </dgm:pt>
    <dgm:pt modelId="{D758FF80-104C-4B4B-8CB5-BDFC57AFB802}" type="sibTrans" cxnId="{8C885C11-2278-421B-8FB5-21F2E5B323B0}">
      <dgm:prSet/>
      <dgm:spPr/>
      <dgm:t>
        <a:bodyPr/>
        <a:lstStyle/>
        <a:p>
          <a:endParaRPr lang="en-US"/>
        </a:p>
      </dgm:t>
    </dgm:pt>
    <dgm:pt modelId="{3983D8B4-87EC-46E2-B272-7E526884F12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Save costs with automated infrastructure creation, scaling and clean up</a:t>
          </a:r>
          <a:endParaRPr lang="en-US"/>
        </a:p>
      </dgm:t>
    </dgm:pt>
    <dgm:pt modelId="{0D8B3AFC-FB5D-4E70-989F-D47DDF37AC17}" type="parTrans" cxnId="{27B17197-2063-43A6-AA9C-39EA09363A34}">
      <dgm:prSet/>
      <dgm:spPr/>
      <dgm:t>
        <a:bodyPr/>
        <a:lstStyle/>
        <a:p>
          <a:endParaRPr lang="en-US"/>
        </a:p>
      </dgm:t>
    </dgm:pt>
    <dgm:pt modelId="{28C89114-2578-4995-BDB2-38F16E7C7817}" type="sibTrans" cxnId="{27B17197-2063-43A6-AA9C-39EA09363A34}">
      <dgm:prSet/>
      <dgm:spPr/>
      <dgm:t>
        <a:bodyPr/>
        <a:lstStyle/>
        <a:p>
          <a:endParaRPr lang="en-US"/>
        </a:p>
      </dgm:t>
    </dgm:pt>
    <dgm:pt modelId="{B25E1292-7A33-4B35-8D07-8A7058ADAFA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New customers, contracts and more revenue</a:t>
          </a:r>
          <a:endParaRPr lang="en-US"/>
        </a:p>
      </dgm:t>
    </dgm:pt>
    <dgm:pt modelId="{585F1A34-856C-4A81-BCE7-11F5E7833344}" type="parTrans" cxnId="{B9212404-6FF9-4C8C-B641-4CAE67804EAE}">
      <dgm:prSet/>
      <dgm:spPr/>
      <dgm:t>
        <a:bodyPr/>
        <a:lstStyle/>
        <a:p>
          <a:endParaRPr lang="en-US"/>
        </a:p>
      </dgm:t>
    </dgm:pt>
    <dgm:pt modelId="{31F3B6BD-2B32-4D96-A7CD-51A54A060731}" type="sibTrans" cxnId="{B9212404-6FF9-4C8C-B641-4CAE67804EAE}">
      <dgm:prSet/>
      <dgm:spPr/>
      <dgm:t>
        <a:bodyPr/>
        <a:lstStyle/>
        <a:p>
          <a:endParaRPr lang="en-US"/>
        </a:p>
      </dgm:t>
    </dgm:pt>
    <dgm:pt modelId="{5D035A25-A2DC-4159-844D-565FBF34F0A3}" type="pres">
      <dgm:prSet presAssocID="{4FFAA390-607D-45EE-9973-398900B5D35E}" presName="root" presStyleCnt="0">
        <dgm:presLayoutVars>
          <dgm:dir/>
          <dgm:resizeHandles val="exact"/>
        </dgm:presLayoutVars>
      </dgm:prSet>
      <dgm:spPr/>
    </dgm:pt>
    <dgm:pt modelId="{979567CC-9B4C-467C-8966-74C2A355EE6E}" type="pres">
      <dgm:prSet presAssocID="{5907E00B-308F-411A-AC3E-E46B9A7DC9C7}" presName="compNode" presStyleCnt="0"/>
      <dgm:spPr/>
    </dgm:pt>
    <dgm:pt modelId="{D0214236-7B7F-4F33-94D2-1AF3272E8663}" type="pres">
      <dgm:prSet presAssocID="{5907E00B-308F-411A-AC3E-E46B9A7DC9C7}" presName="bgRect" presStyleLbl="bgShp" presStyleIdx="0" presStyleCnt="3"/>
      <dgm:spPr/>
    </dgm:pt>
    <dgm:pt modelId="{D62CB9B7-9B36-4EE4-91FF-BAF861DE4BAF}" type="pres">
      <dgm:prSet presAssocID="{5907E00B-308F-411A-AC3E-E46B9A7DC9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ABA104F-D6F2-473E-9E4D-3DCD9362A4A7}" type="pres">
      <dgm:prSet presAssocID="{5907E00B-308F-411A-AC3E-E46B9A7DC9C7}" presName="spaceRect" presStyleCnt="0"/>
      <dgm:spPr/>
    </dgm:pt>
    <dgm:pt modelId="{CD3B16B3-05FF-4CAA-ACBF-92D4BA4C50D5}" type="pres">
      <dgm:prSet presAssocID="{5907E00B-308F-411A-AC3E-E46B9A7DC9C7}" presName="parTx" presStyleLbl="revTx" presStyleIdx="0" presStyleCnt="3">
        <dgm:presLayoutVars>
          <dgm:chMax val="0"/>
          <dgm:chPref val="0"/>
        </dgm:presLayoutVars>
      </dgm:prSet>
      <dgm:spPr/>
    </dgm:pt>
    <dgm:pt modelId="{DFCB6C8B-6F5B-4EFE-8BDF-4C320B21DB9E}" type="pres">
      <dgm:prSet presAssocID="{D758FF80-104C-4B4B-8CB5-BDFC57AFB802}" presName="sibTrans" presStyleCnt="0"/>
      <dgm:spPr/>
    </dgm:pt>
    <dgm:pt modelId="{8C5F24D4-5E89-44CD-8484-F1CE7EE7F4CF}" type="pres">
      <dgm:prSet presAssocID="{3983D8B4-87EC-46E2-B272-7E526884F12F}" presName="compNode" presStyleCnt="0"/>
      <dgm:spPr/>
    </dgm:pt>
    <dgm:pt modelId="{A64059AA-C221-4FEC-8481-192903CAE015}" type="pres">
      <dgm:prSet presAssocID="{3983D8B4-87EC-46E2-B272-7E526884F12F}" presName="bgRect" presStyleLbl="bgShp" presStyleIdx="1" presStyleCnt="3"/>
      <dgm:spPr/>
    </dgm:pt>
    <dgm:pt modelId="{EE18AD43-E04E-4C6B-BE13-2236B96B4697}" type="pres">
      <dgm:prSet presAssocID="{3983D8B4-87EC-46E2-B272-7E526884F1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2B3DA9C-1F1A-4B01-B4C8-94B6E277C0AD}" type="pres">
      <dgm:prSet presAssocID="{3983D8B4-87EC-46E2-B272-7E526884F12F}" presName="spaceRect" presStyleCnt="0"/>
      <dgm:spPr/>
    </dgm:pt>
    <dgm:pt modelId="{16C73CC9-1166-4336-9A47-65AF252182FF}" type="pres">
      <dgm:prSet presAssocID="{3983D8B4-87EC-46E2-B272-7E526884F12F}" presName="parTx" presStyleLbl="revTx" presStyleIdx="1" presStyleCnt="3">
        <dgm:presLayoutVars>
          <dgm:chMax val="0"/>
          <dgm:chPref val="0"/>
        </dgm:presLayoutVars>
      </dgm:prSet>
      <dgm:spPr/>
    </dgm:pt>
    <dgm:pt modelId="{C9D0A409-A080-4D86-A37C-44F1AB7616E6}" type="pres">
      <dgm:prSet presAssocID="{28C89114-2578-4995-BDB2-38F16E7C7817}" presName="sibTrans" presStyleCnt="0"/>
      <dgm:spPr/>
    </dgm:pt>
    <dgm:pt modelId="{86E24818-F442-4587-BD9E-41D7839BAE5D}" type="pres">
      <dgm:prSet presAssocID="{B25E1292-7A33-4B35-8D07-8A7058ADAFA6}" presName="compNode" presStyleCnt="0"/>
      <dgm:spPr/>
    </dgm:pt>
    <dgm:pt modelId="{95B25995-A22E-48DD-9EAE-979671B5A265}" type="pres">
      <dgm:prSet presAssocID="{B25E1292-7A33-4B35-8D07-8A7058ADAFA6}" presName="bgRect" presStyleLbl="bgShp" presStyleIdx="2" presStyleCnt="3"/>
      <dgm:spPr/>
    </dgm:pt>
    <dgm:pt modelId="{E11C1D09-6C92-4CF2-878A-27CEB91A9486}" type="pres">
      <dgm:prSet presAssocID="{B25E1292-7A33-4B35-8D07-8A7058ADAF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9DF1A09-A5C2-461B-87BC-0C8E0B507A85}" type="pres">
      <dgm:prSet presAssocID="{B25E1292-7A33-4B35-8D07-8A7058ADAFA6}" presName="spaceRect" presStyleCnt="0"/>
      <dgm:spPr/>
    </dgm:pt>
    <dgm:pt modelId="{79CB9809-CF49-4539-A516-C252375BF5F8}" type="pres">
      <dgm:prSet presAssocID="{B25E1292-7A33-4B35-8D07-8A7058ADAF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212404-6FF9-4C8C-B641-4CAE67804EAE}" srcId="{4FFAA390-607D-45EE-9973-398900B5D35E}" destId="{B25E1292-7A33-4B35-8D07-8A7058ADAFA6}" srcOrd="2" destOrd="0" parTransId="{585F1A34-856C-4A81-BCE7-11F5E7833344}" sibTransId="{31F3B6BD-2B32-4D96-A7CD-51A54A060731}"/>
    <dgm:cxn modelId="{8C885C11-2278-421B-8FB5-21F2E5B323B0}" srcId="{4FFAA390-607D-45EE-9973-398900B5D35E}" destId="{5907E00B-308F-411A-AC3E-E46B9A7DC9C7}" srcOrd="0" destOrd="0" parTransId="{D160E316-3272-480D-9243-E1FB5F6E1045}" sibTransId="{D758FF80-104C-4B4B-8CB5-BDFC57AFB802}"/>
    <dgm:cxn modelId="{FCD8CE6A-3BBC-47B4-A069-B506DF704AE8}" type="presOf" srcId="{3983D8B4-87EC-46E2-B272-7E526884F12F}" destId="{16C73CC9-1166-4336-9A47-65AF252182FF}" srcOrd="0" destOrd="0" presId="urn:microsoft.com/office/officeart/2018/2/layout/IconVerticalSolidList"/>
    <dgm:cxn modelId="{68C8344C-E789-4602-804B-C2BA5C185456}" type="presOf" srcId="{5907E00B-308F-411A-AC3E-E46B9A7DC9C7}" destId="{CD3B16B3-05FF-4CAA-ACBF-92D4BA4C50D5}" srcOrd="0" destOrd="0" presId="urn:microsoft.com/office/officeart/2018/2/layout/IconVerticalSolidList"/>
    <dgm:cxn modelId="{032DB781-8C5E-4498-BFD8-54E8F83F500C}" type="presOf" srcId="{B25E1292-7A33-4B35-8D07-8A7058ADAFA6}" destId="{79CB9809-CF49-4539-A516-C252375BF5F8}" srcOrd="0" destOrd="0" presId="urn:microsoft.com/office/officeart/2018/2/layout/IconVerticalSolidList"/>
    <dgm:cxn modelId="{27B17197-2063-43A6-AA9C-39EA09363A34}" srcId="{4FFAA390-607D-45EE-9973-398900B5D35E}" destId="{3983D8B4-87EC-46E2-B272-7E526884F12F}" srcOrd="1" destOrd="0" parTransId="{0D8B3AFC-FB5D-4E70-989F-D47DDF37AC17}" sibTransId="{28C89114-2578-4995-BDB2-38F16E7C7817}"/>
    <dgm:cxn modelId="{C7894199-BBDE-4765-A903-8E86CB8153B8}" type="presOf" srcId="{4FFAA390-607D-45EE-9973-398900B5D35E}" destId="{5D035A25-A2DC-4159-844D-565FBF34F0A3}" srcOrd="0" destOrd="0" presId="urn:microsoft.com/office/officeart/2018/2/layout/IconVerticalSolidList"/>
    <dgm:cxn modelId="{5256614E-5834-4F8A-AA93-C248A99904D4}" type="presParOf" srcId="{5D035A25-A2DC-4159-844D-565FBF34F0A3}" destId="{979567CC-9B4C-467C-8966-74C2A355EE6E}" srcOrd="0" destOrd="0" presId="urn:microsoft.com/office/officeart/2018/2/layout/IconVerticalSolidList"/>
    <dgm:cxn modelId="{2B8A1F4F-D935-4EE1-BF20-1C8FAC4C795D}" type="presParOf" srcId="{979567CC-9B4C-467C-8966-74C2A355EE6E}" destId="{D0214236-7B7F-4F33-94D2-1AF3272E8663}" srcOrd="0" destOrd="0" presId="urn:microsoft.com/office/officeart/2018/2/layout/IconVerticalSolidList"/>
    <dgm:cxn modelId="{0E5E8811-B0DD-4709-A581-3227936ED849}" type="presParOf" srcId="{979567CC-9B4C-467C-8966-74C2A355EE6E}" destId="{D62CB9B7-9B36-4EE4-91FF-BAF861DE4BAF}" srcOrd="1" destOrd="0" presId="urn:microsoft.com/office/officeart/2018/2/layout/IconVerticalSolidList"/>
    <dgm:cxn modelId="{3A245158-C16A-4120-97CF-1D226A4C14BE}" type="presParOf" srcId="{979567CC-9B4C-467C-8966-74C2A355EE6E}" destId="{4ABA104F-D6F2-473E-9E4D-3DCD9362A4A7}" srcOrd="2" destOrd="0" presId="urn:microsoft.com/office/officeart/2018/2/layout/IconVerticalSolidList"/>
    <dgm:cxn modelId="{549BDE26-ADF5-424C-953D-BEE05D23DC0B}" type="presParOf" srcId="{979567CC-9B4C-467C-8966-74C2A355EE6E}" destId="{CD3B16B3-05FF-4CAA-ACBF-92D4BA4C50D5}" srcOrd="3" destOrd="0" presId="urn:microsoft.com/office/officeart/2018/2/layout/IconVerticalSolidList"/>
    <dgm:cxn modelId="{1E7CFDE1-3C75-4FCF-9631-B17FBDDB64D6}" type="presParOf" srcId="{5D035A25-A2DC-4159-844D-565FBF34F0A3}" destId="{DFCB6C8B-6F5B-4EFE-8BDF-4C320B21DB9E}" srcOrd="1" destOrd="0" presId="urn:microsoft.com/office/officeart/2018/2/layout/IconVerticalSolidList"/>
    <dgm:cxn modelId="{FACA484E-5CC8-4F3F-BE39-7CF63822BD2C}" type="presParOf" srcId="{5D035A25-A2DC-4159-844D-565FBF34F0A3}" destId="{8C5F24D4-5E89-44CD-8484-F1CE7EE7F4CF}" srcOrd="2" destOrd="0" presId="urn:microsoft.com/office/officeart/2018/2/layout/IconVerticalSolidList"/>
    <dgm:cxn modelId="{CFA7077C-1092-4CD2-BCF7-E6B2BA994065}" type="presParOf" srcId="{8C5F24D4-5E89-44CD-8484-F1CE7EE7F4CF}" destId="{A64059AA-C221-4FEC-8481-192903CAE015}" srcOrd="0" destOrd="0" presId="urn:microsoft.com/office/officeart/2018/2/layout/IconVerticalSolidList"/>
    <dgm:cxn modelId="{20908AA9-3587-477B-83EE-8E902EB350CD}" type="presParOf" srcId="{8C5F24D4-5E89-44CD-8484-F1CE7EE7F4CF}" destId="{EE18AD43-E04E-4C6B-BE13-2236B96B4697}" srcOrd="1" destOrd="0" presId="urn:microsoft.com/office/officeart/2018/2/layout/IconVerticalSolidList"/>
    <dgm:cxn modelId="{FA15B184-4DA5-4AEA-A791-4F8E3AC39C99}" type="presParOf" srcId="{8C5F24D4-5E89-44CD-8484-F1CE7EE7F4CF}" destId="{D2B3DA9C-1F1A-4B01-B4C8-94B6E277C0AD}" srcOrd="2" destOrd="0" presId="urn:microsoft.com/office/officeart/2018/2/layout/IconVerticalSolidList"/>
    <dgm:cxn modelId="{A1DF525B-3CD9-4EF0-9EE7-3C56BF3D3BDF}" type="presParOf" srcId="{8C5F24D4-5E89-44CD-8484-F1CE7EE7F4CF}" destId="{16C73CC9-1166-4336-9A47-65AF252182FF}" srcOrd="3" destOrd="0" presId="urn:microsoft.com/office/officeart/2018/2/layout/IconVerticalSolidList"/>
    <dgm:cxn modelId="{10D1F7EE-4DFC-41C3-BA0E-99B0C1588DC3}" type="presParOf" srcId="{5D035A25-A2DC-4159-844D-565FBF34F0A3}" destId="{C9D0A409-A080-4D86-A37C-44F1AB7616E6}" srcOrd="3" destOrd="0" presId="urn:microsoft.com/office/officeart/2018/2/layout/IconVerticalSolidList"/>
    <dgm:cxn modelId="{89E268CE-C1D5-4611-AF2E-9447071A783A}" type="presParOf" srcId="{5D035A25-A2DC-4159-844D-565FBF34F0A3}" destId="{86E24818-F442-4587-BD9E-41D7839BAE5D}" srcOrd="4" destOrd="0" presId="urn:microsoft.com/office/officeart/2018/2/layout/IconVerticalSolidList"/>
    <dgm:cxn modelId="{E8AEB86B-AD41-477E-A471-4EA49A1FDE87}" type="presParOf" srcId="{86E24818-F442-4587-BD9E-41D7839BAE5D}" destId="{95B25995-A22E-48DD-9EAE-979671B5A265}" srcOrd="0" destOrd="0" presId="urn:microsoft.com/office/officeart/2018/2/layout/IconVerticalSolidList"/>
    <dgm:cxn modelId="{1936554B-8A2F-4833-B115-2A3FC1EE4F97}" type="presParOf" srcId="{86E24818-F442-4587-BD9E-41D7839BAE5D}" destId="{E11C1D09-6C92-4CF2-878A-27CEB91A9486}" srcOrd="1" destOrd="0" presId="urn:microsoft.com/office/officeart/2018/2/layout/IconVerticalSolidList"/>
    <dgm:cxn modelId="{BDD49C17-B291-43F5-A248-F66E9F981D66}" type="presParOf" srcId="{86E24818-F442-4587-BD9E-41D7839BAE5D}" destId="{99DF1A09-A5C2-461B-87BC-0C8E0B507A85}" srcOrd="2" destOrd="0" presId="urn:microsoft.com/office/officeart/2018/2/layout/IconVerticalSolidList"/>
    <dgm:cxn modelId="{B3F4E7D2-C170-4C9A-95B3-B5132857745D}" type="presParOf" srcId="{86E24818-F442-4587-BD9E-41D7839BAE5D}" destId="{79CB9809-CF49-4539-A516-C252375BF5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674F1-2DFC-4489-B801-8566582151CD}">
      <dsp:nvSpPr>
        <dsp:cNvPr id="0" name=""/>
        <dsp:cNvSpPr/>
      </dsp:nvSpPr>
      <dsp:spPr>
        <a:xfrm>
          <a:off x="0" y="0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E55E6-D91E-4844-945B-DC1F93D64541}">
      <dsp:nvSpPr>
        <dsp:cNvPr id="0" name=""/>
        <dsp:cNvSpPr/>
      </dsp:nvSpPr>
      <dsp:spPr>
        <a:xfrm>
          <a:off x="0" y="0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CI-CD is a common term used by developers and software engineering teams to describe the practices of continuous integration, continuous deployment, and continuous delivery. </a:t>
          </a:r>
          <a:endParaRPr lang="en-US" sz="2000" kern="1200"/>
        </a:p>
      </dsp:txBody>
      <dsp:txXfrm>
        <a:off x="0" y="0"/>
        <a:ext cx="5906181" cy="1307679"/>
      </dsp:txXfrm>
    </dsp:sp>
    <dsp:sp modelId="{A3765775-6D8C-441A-9970-FE46A275D3D1}">
      <dsp:nvSpPr>
        <dsp:cNvPr id="0" name=""/>
        <dsp:cNvSpPr/>
      </dsp:nvSpPr>
      <dsp:spPr>
        <a:xfrm>
          <a:off x="0" y="1307679"/>
          <a:ext cx="5906181" cy="0"/>
        </a:xfrm>
        <a:prstGeom prst="line">
          <a:avLst/>
        </a:prstGeom>
        <a:solidFill>
          <a:schemeClr val="accent2">
            <a:hueOff val="995275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95275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A5265-F651-4F9D-9E76-C72CA37F99A9}">
      <dsp:nvSpPr>
        <dsp:cNvPr id="0" name=""/>
        <dsp:cNvSpPr/>
      </dsp:nvSpPr>
      <dsp:spPr>
        <a:xfrm>
          <a:off x="0" y="1307679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Continuous integration is the practice of merging all developers working copies to shared mainline several times a day.</a:t>
          </a:r>
          <a:endParaRPr lang="en-US" sz="2000" kern="1200"/>
        </a:p>
      </dsp:txBody>
      <dsp:txXfrm>
        <a:off x="0" y="1307679"/>
        <a:ext cx="5906181" cy="1307679"/>
      </dsp:txXfrm>
    </dsp:sp>
    <dsp:sp modelId="{4E9F6A83-043F-4CD3-BF1F-D3FAC65C3648}">
      <dsp:nvSpPr>
        <dsp:cNvPr id="0" name=""/>
        <dsp:cNvSpPr/>
      </dsp:nvSpPr>
      <dsp:spPr>
        <a:xfrm>
          <a:off x="0" y="2615358"/>
          <a:ext cx="5906181" cy="0"/>
        </a:xfrm>
        <a:prstGeom prst="line">
          <a:avLst/>
        </a:prstGeom>
        <a:solidFill>
          <a:schemeClr val="accent2">
            <a:hueOff val="1990549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990549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1BB9F-258B-486B-A77D-4DB3610AEA7F}">
      <dsp:nvSpPr>
        <dsp:cNvPr id="0" name=""/>
        <dsp:cNvSpPr/>
      </dsp:nvSpPr>
      <dsp:spPr>
        <a:xfrm>
          <a:off x="0" y="2615359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Continuous deployment is a software engineering approach in which updates and value are delivered frequently through automated deployments.</a:t>
          </a:r>
          <a:endParaRPr lang="en-US" sz="2000" kern="1200"/>
        </a:p>
      </dsp:txBody>
      <dsp:txXfrm>
        <a:off x="0" y="2615359"/>
        <a:ext cx="5906181" cy="1307679"/>
      </dsp:txXfrm>
    </dsp:sp>
    <dsp:sp modelId="{8FC2B9C6-4788-4EFC-8F5A-126E2A3129B2}">
      <dsp:nvSpPr>
        <dsp:cNvPr id="0" name=""/>
        <dsp:cNvSpPr/>
      </dsp:nvSpPr>
      <dsp:spPr>
        <a:xfrm>
          <a:off x="0" y="3923038"/>
          <a:ext cx="5906181" cy="0"/>
        </a:xfrm>
        <a:prstGeom prst="line">
          <a:avLst/>
        </a:prstGeom>
        <a:solidFill>
          <a:schemeClr val="accent2">
            <a:hueOff val="2985824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985824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27957-8F6D-4D7F-A931-32366F1BFE4B}">
      <dsp:nvSpPr>
        <dsp:cNvPr id="0" name=""/>
        <dsp:cNvSpPr/>
      </dsp:nvSpPr>
      <dsp:spPr>
        <a:xfrm>
          <a:off x="0" y="3923038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Continuous delivery is an engineering practice in which engineering teams produce and release value in short cycles.</a:t>
          </a:r>
          <a:endParaRPr lang="en-US" sz="2000" kern="1200"/>
        </a:p>
      </dsp:txBody>
      <dsp:txXfrm>
        <a:off x="0" y="3923038"/>
        <a:ext cx="5906181" cy="1307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14236-7B7F-4F33-94D2-1AF3272E8663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CB9B7-9B36-4EE4-91FF-BAF861DE4BAF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B16B3-05FF-4CAA-ACBF-92D4BA4C50D5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More production leading to more revenue</a:t>
          </a:r>
          <a:endParaRPr lang="en-US" sz="2300" kern="1200"/>
        </a:p>
      </dsp:txBody>
      <dsp:txXfrm>
        <a:off x="1725715" y="638"/>
        <a:ext cx="4180465" cy="1494125"/>
      </dsp:txXfrm>
    </dsp:sp>
    <dsp:sp modelId="{A64059AA-C221-4FEC-8481-192903CAE015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8AD43-E04E-4C6B-BE13-2236B96B4697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73CC9-1166-4336-9A47-65AF252182FF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Save costs with automated infrastructure creation, scaling and clean up</a:t>
          </a:r>
          <a:endParaRPr lang="en-US" sz="2300" kern="1200"/>
        </a:p>
      </dsp:txBody>
      <dsp:txXfrm>
        <a:off x="1725715" y="1868296"/>
        <a:ext cx="4180465" cy="1494125"/>
      </dsp:txXfrm>
    </dsp:sp>
    <dsp:sp modelId="{95B25995-A22E-48DD-9EAE-979671B5A265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C1D09-6C92-4CF2-878A-27CEB91A9486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B9809-CF49-4539-A516-C252375BF5F8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New customers, contracts and more revenue</a:t>
          </a:r>
          <a:endParaRPr lang="en-US" sz="2300" kern="1200"/>
        </a:p>
      </dsp:txBody>
      <dsp:txXfrm>
        <a:off x="1725715" y="3735953"/>
        <a:ext cx="4180465" cy="1494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7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8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3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94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1159B2-3847-4541-BAAE-D93F7172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BDF953-B1FC-408F-A14E-33A8C1DC1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EB2E7-7A68-6B0A-2CB6-5ADA2A209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16860"/>
            <a:ext cx="9732773" cy="1465112"/>
          </a:xfrm>
        </p:spPr>
        <p:txBody>
          <a:bodyPr>
            <a:normAutofit/>
          </a:bodyPr>
          <a:lstStyle/>
          <a:p>
            <a:r>
              <a:rPr lang="en-GB" sz="5100">
                <a:latin typeface="Times New Roman" panose="02020603050405020304" pitchFamily="18" charset="0"/>
              </a:rPr>
              <a:t>CI/CD FOR UdaPeople PROJECT</a:t>
            </a:r>
            <a:endParaRPr lang="en-GB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79CA0-7A71-329E-5403-62BB3E28E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81972"/>
            <a:ext cx="9517450" cy="6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EVELYN ANYEBE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C4AC30-431E-4860-8128-139F9F61E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C35C70-8DD1-457D-85E7-728F1B0C5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1691B1-EF90-41BA-A886-9331EB03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B77709-9ED2-4392-8D1E-91E4AB964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7509D17-AEAE-0D78-CAA6-4B21077CE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12" r="3" b="14320"/>
          <a:stretch/>
        </p:blipFill>
        <p:spPr>
          <a:xfrm>
            <a:off x="3116580" y="1395172"/>
            <a:ext cx="5969424" cy="214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D9209-84A7-9522-09C6-204818C6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cap="all" spc="-100"/>
              <a:t>Our major Challenges</a:t>
            </a:r>
          </a:p>
        </p:txBody>
      </p:sp>
      <p:sp>
        <p:nvSpPr>
          <p:cNvPr id="81" name="Content Placeholder 80">
            <a:extLst>
              <a:ext uri="{FF2B5EF4-FFF2-40B4-BE49-F238E27FC236}">
                <a16:creationId xmlns:a16="http://schemas.microsoft.com/office/drawing/2014/main" id="{03E29CFB-74FC-9F0A-697D-BCDE8DC9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32C39F06-0368-71C4-CD3A-033B4D04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64" y="838199"/>
            <a:ext cx="8376702" cy="53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1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E4268-D727-3401-9B00-4D62A86A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WHAT IS CI/CD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BB2D1-DFE4-3479-7AE9-D3893405A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9535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69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272B-020C-DE7E-09E6-2EC63CAA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GB" sz="2800"/>
              <a:t>BENEFITS OF CI/CD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38812E-51EB-6AD5-5BE6-121B4B03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Chart, bubble chart&#10;&#10;Description automatically generated">
            <a:extLst>
              <a:ext uri="{FF2B5EF4-FFF2-40B4-BE49-F238E27FC236}">
                <a16:creationId xmlns:a16="http://schemas.microsoft.com/office/drawing/2014/main" id="{B1961A93-2734-1BC6-1C31-A6266F9D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64" y="1045029"/>
            <a:ext cx="8376702" cy="44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1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9709-BCA3-B342-E9B1-7180E0BF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COST AND REVENUE BENEFITS OF CI/CD</a:t>
            </a:r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5915E0-14FB-FEC0-9D27-9D58227B9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26134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037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CB21AD"/>
      </a:accent1>
      <a:accent2>
        <a:srgbClr val="B533DD"/>
      </a:accent2>
      <a:accent3>
        <a:srgbClr val="DD3378"/>
      </a:accent3>
      <a:accent4>
        <a:srgbClr val="82B31D"/>
      </a:accent4>
      <a:accent5>
        <a:srgbClr val="50B92B"/>
      </a:accent5>
      <a:accent6>
        <a:srgbClr val="1EBC37"/>
      </a:accent6>
      <a:hlink>
        <a:srgbClr val="319543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Garamond</vt:lpstr>
      <vt:lpstr>Sagona Book</vt:lpstr>
      <vt:lpstr>Sagona ExtraLight</vt:lpstr>
      <vt:lpstr>Times New Roman</vt:lpstr>
      <vt:lpstr>SavonVTI</vt:lpstr>
      <vt:lpstr>CI/CD FOR UdaPeople PROJECT</vt:lpstr>
      <vt:lpstr>Our major Challenges</vt:lpstr>
      <vt:lpstr>WHAT IS CI/CD</vt:lpstr>
      <vt:lpstr>BENEFITS OF CI/CD</vt:lpstr>
      <vt:lpstr>COST AND REVENUE BENEFITS OF 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FOR UdaPeople PROJECT</dc:title>
  <dc:creator>Evelyn Onyi Anyebe (student)</dc:creator>
  <cp:lastModifiedBy>Evelyn Onyi Anyebe (student)</cp:lastModifiedBy>
  <cp:revision>2</cp:revision>
  <dcterms:created xsi:type="dcterms:W3CDTF">2022-08-22T06:17:48Z</dcterms:created>
  <dcterms:modified xsi:type="dcterms:W3CDTF">2022-08-22T06:27:59Z</dcterms:modified>
</cp:coreProperties>
</file>