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8" r:id="rId3"/>
    <p:sldId id="257" r:id="rId4"/>
    <p:sldId id="259" r:id="rId5"/>
    <p:sldId id="282" r:id="rId6"/>
    <p:sldId id="283" r:id="rId7"/>
    <p:sldId id="28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6CDD25B-0C56-40CE-89F3-8C980F2017C7}" type="slidenum">
              <a:rPr lang="pt-BR" sz="1400" b="0" strike="noStrike" spc="-1">
                <a:latin typeface="Times New Roman"/>
              </a:rPr>
              <a:pPr algn="r"/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884760" y="8685360"/>
            <a:ext cx="2907720" cy="3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AE24516C-5720-4D4F-AC10-822DB5EFDEF7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884760" y="8685360"/>
            <a:ext cx="290952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897DCDC6-6DE7-4F76-97B6-E4A5E88C8428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3884760" y="8685360"/>
            <a:ext cx="29188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6CDF47AB-C091-473E-AABE-441F3B6DD0EB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3884760" y="8685360"/>
            <a:ext cx="2933280" cy="41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49A79C09-C50B-4167-930B-616192E48FD1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3884760" y="8685360"/>
            <a:ext cx="293472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DD247D3-747A-4475-A4D5-E7C806722AB4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4" name="CustomShape 6"/>
          <p:cNvSpPr/>
          <p:nvPr/>
        </p:nvSpPr>
        <p:spPr>
          <a:xfrm>
            <a:off x="685800" y="4343400"/>
            <a:ext cx="5457600" cy="408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4760" y="8685360"/>
            <a:ext cx="2907720" cy="3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8C72B2E9-0CC4-4B37-9BE4-9BA1F7777A06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884760" y="8685360"/>
            <a:ext cx="290952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282CBB1-7DC9-4EA8-8F38-9B91BFF0144C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3884760" y="8685360"/>
            <a:ext cx="29188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8A1D0AAB-6A98-4AC3-AEF9-48D0A548992C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3884760" y="8685360"/>
            <a:ext cx="2933280" cy="41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10FB87B-1B40-4503-B84C-D1206CF12343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29" name="CustomShape 5"/>
          <p:cNvSpPr/>
          <p:nvPr/>
        </p:nvSpPr>
        <p:spPr>
          <a:xfrm>
            <a:off x="3884760" y="8685360"/>
            <a:ext cx="293472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15097CD1-760D-4C0D-81C5-AC630BB7AEEB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0" name="CustomShape 6"/>
          <p:cNvSpPr/>
          <p:nvPr/>
        </p:nvSpPr>
        <p:spPr>
          <a:xfrm>
            <a:off x="685800" y="4343400"/>
            <a:ext cx="5457600" cy="408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760" y="8685360"/>
            <a:ext cx="2907720" cy="3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28FA7E7-35A6-4932-94E6-823984B1555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0952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BF0FFE2D-990A-43C8-8A03-5B4A6DDB1E9B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188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7EB4B3F8-5FDE-439B-BE23-F3571655CB59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884760" y="8685360"/>
            <a:ext cx="2933280" cy="41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93ACA53-F226-4109-A8EA-469AC5DD6DCA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3884760" y="8685360"/>
            <a:ext cx="293472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10B7FB48-1C4D-4871-901C-74B2E4AC963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685800" y="4343400"/>
            <a:ext cx="5457600" cy="408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760" y="8685360"/>
            <a:ext cx="2907720" cy="3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28FA7E7-35A6-4932-94E6-823984B1555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0952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BF0FFE2D-990A-43C8-8A03-5B4A6DDB1E9B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188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7EB4B3F8-5FDE-439B-BE23-F3571655CB59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884760" y="8685360"/>
            <a:ext cx="2933280" cy="41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93ACA53-F226-4109-A8EA-469AC5DD6DCA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3884760" y="8685360"/>
            <a:ext cx="293472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10B7FB48-1C4D-4871-901C-74B2E4AC963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685800" y="4343400"/>
            <a:ext cx="5457600" cy="408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404897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760" y="8685360"/>
            <a:ext cx="2907720" cy="3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28FA7E7-35A6-4932-94E6-823984B1555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0952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BF0FFE2D-990A-43C8-8A03-5B4A6DDB1E9B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188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7EB4B3F8-5FDE-439B-BE23-F3571655CB59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884760" y="8685360"/>
            <a:ext cx="2933280" cy="41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93ACA53-F226-4109-A8EA-469AC5DD6DCA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3884760" y="8685360"/>
            <a:ext cx="293472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10B7FB48-1C4D-4871-901C-74B2E4AC963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685800" y="4343400"/>
            <a:ext cx="5457600" cy="408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99271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4760" y="8685360"/>
            <a:ext cx="2907720" cy="3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28FA7E7-35A6-4932-94E6-823984B1555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884760" y="8685360"/>
            <a:ext cx="290952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BF0FFE2D-990A-43C8-8A03-5B4A6DDB1E9B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3884760" y="8685360"/>
            <a:ext cx="29188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7EB4B3F8-5FDE-439B-BE23-F3571655CB59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3884760" y="8685360"/>
            <a:ext cx="2933280" cy="41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093ACA53-F226-4109-A8EA-469AC5DD6DCA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3884760" y="8685360"/>
            <a:ext cx="293472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10B7FB48-1C4D-4871-901C-74B2E4AC963F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685800" y="4343400"/>
            <a:ext cx="5457600" cy="408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xmlns="" val="331257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884760" y="8685360"/>
            <a:ext cx="2907720" cy="39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88627E08-B5FF-4085-9743-D45000900E2C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884760" y="8685360"/>
            <a:ext cx="2909520" cy="39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B9A696E3-2B18-4D28-8FC4-679554A0E14E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884760" y="8685360"/>
            <a:ext cx="2918880" cy="404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A02FB421-83F3-4DFB-B978-475BD158B211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Arial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3884760" y="8685360"/>
            <a:ext cx="2933280" cy="41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C5B211DB-25C4-4744-896E-14857DFAD53D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3884760" y="8685360"/>
            <a:ext cx="2934720" cy="420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</a:pPr>
            <a:fld id="{FB62D3C1-5ABD-4D5F-81A7-0CDEE4796650}" type="slidenum">
              <a:rPr lang="pt-BR" sz="1200" b="0" strike="noStrike" spc="-1">
                <a:solidFill>
                  <a:srgbClr val="000000"/>
                </a:solidFill>
                <a:latin typeface="Calibri"/>
                <a:ea typeface="+mn-ea"/>
              </a:rPr>
              <a:pPr algn="r">
                <a:lnSpc>
                  <a:spcPct val="100000"/>
                </a:lnSpc>
              </a:pPr>
              <a:t>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278" name="CustomShape 6"/>
          <p:cNvSpPr/>
          <p:nvPr/>
        </p:nvSpPr>
        <p:spPr>
          <a:xfrm>
            <a:off x="685800" y="4343400"/>
            <a:ext cx="5457600" cy="4087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1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35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35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45" name="Picture 1"/>
            <p:cNvPicPr/>
            <p:nvPr/>
          </p:nvPicPr>
          <p:blipFill>
            <a:blip r:embed="rId3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Imagem 5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166680" cy="135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" name="CaixaDeTexto 8"/>
          <p:cNvSpPr txBox="1"/>
          <p:nvPr/>
        </p:nvSpPr>
        <p:spPr>
          <a:xfrm>
            <a:off x="-599607" y="2008681"/>
            <a:ext cx="10298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3600" b="1" dirty="0" smtClean="0">
                <a:latin typeface="Times New Roman" pitchFamily="18" charset="0"/>
                <a:cs typeface="Times New Roman" pitchFamily="18" charset="0"/>
              </a:rPr>
              <a:t>TRANSMIÇÃO DE DADOS FALCON II </a:t>
            </a:r>
          </a:p>
          <a:p>
            <a:pPr algn="ctr"/>
            <a:r>
              <a:rPr lang="pt-BR" sz="3600" b="1" dirty="0" smtClean="0">
                <a:latin typeface="Times New Roman" pitchFamily="18" charset="0"/>
                <a:cs typeface="Times New Roman" pitchFamily="18" charset="0"/>
              </a:rPr>
              <a:t>( MPR 9600 – MP)</a:t>
            </a:r>
          </a:p>
          <a:p>
            <a:pPr algn="ctr"/>
            <a:endParaRPr lang="pt-BR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3600" b="1" dirty="0" smtClean="0">
                <a:latin typeface="Times New Roman" pitchFamily="18" charset="0"/>
                <a:cs typeface="Times New Roman" pitchFamily="18" charset="0"/>
              </a:rPr>
              <a:t>SGT PEREIRA</a:t>
            </a:r>
            <a:endParaRPr lang="pt-BR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4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5" name="Picture 1"/>
            <p:cNvPicPr/>
            <p:nvPr/>
          </p:nvPicPr>
          <p:blipFill>
            <a:blip r:embed="rId2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Imagem 5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66680" cy="1663908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CaixaDeTexto 6"/>
          <p:cNvSpPr txBox="1"/>
          <p:nvPr/>
        </p:nvSpPr>
        <p:spPr>
          <a:xfrm>
            <a:off x="899410" y="2428407"/>
            <a:ext cx="73002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SUMÁRIO</a:t>
            </a:r>
          </a:p>
          <a:p>
            <a:endParaRPr lang="pt-B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Introdução:  Instalação do programa Harris;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Desenvolvimento: Vídeo de demonstração para transformar o Rádio em Modem;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800" b="1" dirty="0" smtClean="0">
                <a:latin typeface="Times New Roman" pitchFamily="18" charset="0"/>
                <a:cs typeface="Times New Roman" pitchFamily="18" charset="0"/>
              </a:rPr>
              <a:t>Conclusão: Prática e retirada de dúvida.</a:t>
            </a:r>
          </a:p>
          <a:p>
            <a:pPr marL="514350" indent="-514350">
              <a:buFont typeface="+mj-lt"/>
              <a:buAutoNum type="arabicPeriod"/>
            </a:pPr>
            <a:endParaRPr lang="pt-BR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pt-BR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51" name="Picture 1"/>
            <p:cNvPicPr/>
            <p:nvPr/>
          </p:nvPicPr>
          <p:blipFill>
            <a:blip r:embed="rId3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2" name="Imagem 5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166680" cy="135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CustomShape 3"/>
          <p:cNvSpPr/>
          <p:nvPr/>
        </p:nvSpPr>
        <p:spPr>
          <a:xfrm>
            <a:off x="415260" y="2328368"/>
            <a:ext cx="8313480" cy="1840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43080" indent="-342720" algn="just">
              <a:lnSpc>
                <a:spcPct val="100000"/>
              </a:lnSpc>
              <a:buClr>
                <a:srgbClr val="000000"/>
              </a:buClr>
              <a:buFont typeface="StarSymbol"/>
              <a:buAutoNum type="alphaLcParenR"/>
            </a:pPr>
            <a:endParaRPr lang="pt-BR" sz="2400" b="0" strike="noStrike" spc="-1" dirty="0"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xmlns="" id="{3AE3F69C-5EAA-4B52-AA05-875FA82893EB}"/>
              </a:ext>
            </a:extLst>
          </p:cNvPr>
          <p:cNvSpPr/>
          <p:nvPr/>
        </p:nvSpPr>
        <p:spPr>
          <a:xfrm>
            <a:off x="415260" y="4791177"/>
            <a:ext cx="8313480" cy="18405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343260" indent="-342900" algn="just">
              <a:lnSpc>
                <a:spcPct val="100000"/>
              </a:lnSpc>
              <a:buClr>
                <a:srgbClr val="000000"/>
              </a:buClr>
              <a:buFontTx/>
              <a:buChar char="-"/>
            </a:pPr>
            <a:endParaRPr lang="pt-BR" sz="2400" b="0" strike="noStrike" spc="-1" dirty="0">
              <a:latin typeface="Arial"/>
            </a:endParaRPr>
          </a:p>
        </p:txBody>
      </p:sp>
      <p:pic>
        <p:nvPicPr>
          <p:cNvPr id="9" name="Imagem 8" descr="Sem títul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84027"/>
            <a:ext cx="9144000" cy="5186596"/>
          </a:xfrm>
          <a:prstGeom prst="rect">
            <a:avLst/>
          </a:prstGeom>
        </p:spPr>
      </p:pic>
      <p:sp>
        <p:nvSpPr>
          <p:cNvPr id="12" name="Seta para baixo 11"/>
          <p:cNvSpPr/>
          <p:nvPr/>
        </p:nvSpPr>
        <p:spPr>
          <a:xfrm>
            <a:off x="4182256" y="1783830"/>
            <a:ext cx="839449" cy="13790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63" name="Picture 1"/>
            <p:cNvPicPr/>
            <p:nvPr/>
          </p:nvPicPr>
          <p:blipFill>
            <a:blip r:embed="rId3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Imagem 5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166680" cy="135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" name="CustomShape 3"/>
          <p:cNvSpPr/>
          <p:nvPr/>
        </p:nvSpPr>
        <p:spPr>
          <a:xfrm>
            <a:off x="452520" y="1842868"/>
            <a:ext cx="8261640" cy="577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 descr="Sem títul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72" y="1409074"/>
            <a:ext cx="6792273" cy="5448925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63" name="Picture 1"/>
            <p:cNvPicPr/>
            <p:nvPr/>
          </p:nvPicPr>
          <p:blipFill>
            <a:blip r:embed="rId3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Imagem 5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166680" cy="135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" name="CustomShape 3"/>
          <p:cNvSpPr/>
          <p:nvPr/>
        </p:nvSpPr>
        <p:spPr>
          <a:xfrm>
            <a:off x="441180" y="1548901"/>
            <a:ext cx="8261640" cy="50347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Sem título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63" y="1469036"/>
            <a:ext cx="7154274" cy="538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8886045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63" name="Picture 1"/>
            <p:cNvPicPr/>
            <p:nvPr/>
          </p:nvPicPr>
          <p:blipFill>
            <a:blip r:embed="rId3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Imagem 5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166680" cy="135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" name="CustomShape 3"/>
          <p:cNvSpPr/>
          <p:nvPr/>
        </p:nvSpPr>
        <p:spPr>
          <a:xfrm>
            <a:off x="452520" y="1441654"/>
            <a:ext cx="8261640" cy="577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endParaRPr lang="pt-BR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xmlns="" id="{2E3CFDC9-31AB-4838-A583-A32C9F40523B}"/>
              </a:ext>
            </a:extLst>
          </p:cNvPr>
          <p:cNvSpPr/>
          <p:nvPr/>
        </p:nvSpPr>
        <p:spPr>
          <a:xfrm>
            <a:off x="441180" y="3785512"/>
            <a:ext cx="8261640" cy="10804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xmlns="" id="{E2675B09-445B-4C3D-BD86-206314827AED}"/>
              </a:ext>
            </a:extLst>
          </p:cNvPr>
          <p:cNvSpPr/>
          <p:nvPr/>
        </p:nvSpPr>
        <p:spPr>
          <a:xfrm>
            <a:off x="441180" y="4325731"/>
            <a:ext cx="8261640" cy="22016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pt-BR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139252" y="1738859"/>
            <a:ext cx="739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TRANFORMANDO O RÁDIO EM MODEM</a:t>
            </a:r>
            <a:endParaRPr lang="pt-BR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Imagem 10" descr="Sem título4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400" y="2300774"/>
            <a:ext cx="4328262" cy="42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99656816"/>
      </p:ext>
    </p:extLst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63" name="Picture 1"/>
            <p:cNvPicPr/>
            <p:nvPr/>
          </p:nvPicPr>
          <p:blipFill>
            <a:blip r:embed="rId3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4" name="Imagem 5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166680" cy="135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6" name="CustomShape 3"/>
          <p:cNvSpPr/>
          <p:nvPr/>
        </p:nvSpPr>
        <p:spPr>
          <a:xfrm>
            <a:off x="309490" y="1594175"/>
            <a:ext cx="8261640" cy="577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xmlns="" id="{54B8A554-F8B4-443F-9897-684E70683779}"/>
              </a:ext>
            </a:extLst>
          </p:cNvPr>
          <p:cNvSpPr/>
          <p:nvPr/>
        </p:nvSpPr>
        <p:spPr>
          <a:xfrm>
            <a:off x="309490" y="4820388"/>
            <a:ext cx="8261640" cy="5774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endParaRPr lang="pt-BR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xmlns="" id="{35014E27-B51D-447F-86CE-0F4461CB623F}"/>
              </a:ext>
            </a:extLst>
          </p:cNvPr>
          <p:cNvSpPr/>
          <p:nvPr/>
        </p:nvSpPr>
        <p:spPr>
          <a:xfrm>
            <a:off x="309490" y="5276057"/>
            <a:ext cx="8261640" cy="104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33840" rIns="67680" bIns="33840">
            <a:noAutofit/>
          </a:bodyPr>
          <a:lstStyle/>
          <a:p>
            <a:pPr algn="just"/>
            <a:endParaRPr lang="pt-BR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Sem título444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22138"/>
            <a:ext cx="9144000" cy="5140990"/>
          </a:xfrm>
          <a:prstGeom prst="rect">
            <a:avLst/>
          </a:prstGeom>
        </p:spPr>
      </p:pic>
      <p:sp>
        <p:nvSpPr>
          <p:cNvPr id="10" name="Seta para baixo 9"/>
          <p:cNvSpPr/>
          <p:nvPr/>
        </p:nvSpPr>
        <p:spPr>
          <a:xfrm rot="2020424">
            <a:off x="5074790" y="1348386"/>
            <a:ext cx="899409" cy="28104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9779259"/>
      </p:ext>
    </p:extLst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0" y="0"/>
            <a:ext cx="9166680" cy="6857640"/>
            <a:chOff x="0" y="0"/>
            <a:chExt cx="9166680" cy="6857640"/>
          </a:xfrm>
        </p:grpSpPr>
        <p:pic>
          <p:nvPicPr>
            <p:cNvPr id="96" name="Picture 1"/>
            <p:cNvPicPr/>
            <p:nvPr/>
          </p:nvPicPr>
          <p:blipFill>
            <a:blip r:embed="rId3"/>
            <a:stretch/>
          </p:blipFill>
          <p:spPr>
            <a:xfrm>
              <a:off x="0" y="1081440"/>
              <a:ext cx="9166680" cy="577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7" name="Imagem 5"/>
            <p:cNvPicPr/>
            <p:nvPr/>
          </p:nvPicPr>
          <p:blipFill>
            <a:blip r:embed="rId4"/>
            <a:stretch/>
          </p:blipFill>
          <p:spPr>
            <a:xfrm>
              <a:off x="0" y="0"/>
              <a:ext cx="9166680" cy="1350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9" name="CustomShape 3"/>
          <p:cNvSpPr/>
          <p:nvPr/>
        </p:nvSpPr>
        <p:spPr>
          <a:xfrm>
            <a:off x="108000" y="2851920"/>
            <a:ext cx="8230320" cy="26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751"/>
              </a:spcBef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751"/>
              </a:spcBef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49115" y="2278505"/>
            <a:ext cx="67155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atin typeface="Times New Roman" pitchFamily="18" charset="0"/>
                <a:cs typeface="Times New Roman" pitchFamily="18" charset="0"/>
              </a:rPr>
              <a:t>CONCLUSÃO</a:t>
            </a:r>
          </a:p>
          <a:p>
            <a:pPr algn="ctr"/>
            <a:endParaRPr lang="pt-BR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pt-BR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3600" b="1" dirty="0" smtClean="0">
                <a:latin typeface="Times New Roman" pitchFamily="18" charset="0"/>
                <a:cs typeface="Times New Roman" pitchFamily="18" charset="0"/>
              </a:rPr>
              <a:t>Prática!!</a:t>
            </a:r>
            <a:endParaRPr lang="pt-BR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86</Words>
  <Application>Microsoft Office PowerPoint</Application>
  <PresentationFormat>Apresentação na tela (4:3)</PresentationFormat>
  <Paragraphs>55</Paragraphs>
  <Slides>8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menezes</dc:creator>
  <cp:lastModifiedBy>CMD Sala Rádio</cp:lastModifiedBy>
  <cp:revision>81</cp:revision>
  <dcterms:created xsi:type="dcterms:W3CDTF">2020-02-18T01:38:02Z</dcterms:created>
  <dcterms:modified xsi:type="dcterms:W3CDTF">2020-10-22T11:25:53Z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</Properties>
</file>