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Caveat"/>
      <p:regular r:id="rId16"/>
      <p:bold r:id="rId17"/>
    </p:embeddedFont>
    <p:embeddedFont>
      <p:font typeface="Signika"/>
      <p:regular r:id="rId18"/>
      <p:bold r:id="rId19"/>
    </p:embeddedFont>
    <p:embeddedFont>
      <p:font typeface="Poppins"/>
      <p:regular r:id="rId20"/>
      <p:bold r:id="rId21"/>
      <p:italic r:id="rId22"/>
      <p:boldItalic r:id="rId23"/>
    </p:embeddedFont>
    <p:embeddedFont>
      <p:font typeface="Luckiest Guy"/>
      <p:regular r:id="rId24"/>
    </p:embeddedFont>
    <p:embeddedFont>
      <p:font typeface="Alfa Slab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LuckiestGuy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AlfaSlab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aveat-bold.fntdata"/><Relationship Id="rId16" Type="http://schemas.openxmlformats.org/officeDocument/2006/relationships/font" Target="fonts/Caveat-regular.fntdata"/><Relationship Id="rId19" Type="http://schemas.openxmlformats.org/officeDocument/2006/relationships/font" Target="fonts/Signika-bold.fntdata"/><Relationship Id="rId18" Type="http://schemas.openxmlformats.org/officeDocument/2006/relationships/font" Target="fonts/Signik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e9182386d2_1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e9182386d2_1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bfb37e50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bfb37e50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b781190052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b781190052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e9182386d2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e9182386d2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e9182386d2_1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e9182386d2_1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e9182386d2_1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e9182386d2_1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9182386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9182386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e9182386d2_1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e9182386d2_1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e9182386d2_1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e9182386d2_1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e9182386d2_1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e9182386d2_1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 rot="-249">
            <a:off x="720000" y="1586375"/>
            <a:ext cx="41448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 rot="-746">
            <a:off x="720024" y="3601751"/>
            <a:ext cx="4144800" cy="37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309939">
            <a:off x="-1805760" y="4342106"/>
            <a:ext cx="6400774" cy="1145927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26100" y="2470825"/>
            <a:ext cx="6478194" cy="3671050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102900" y="4241575"/>
            <a:ext cx="1148250" cy="1089950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-10565234">
            <a:off x="-299369" y="-492568"/>
            <a:ext cx="6308006" cy="2144978"/>
          </a:xfrm>
          <a:custGeom>
            <a:rect b="b" l="l" r="r" t="t"/>
            <a:pathLst>
              <a:path extrusionOk="0" h="88796" w="158982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81275" y="-1456325"/>
            <a:ext cx="5221213" cy="2387802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878050" y="3348713"/>
            <a:ext cx="2590275" cy="2511375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rgbClr val="FDFFFF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 rot="-310453">
            <a:off x="5296480" y="4171704"/>
            <a:ext cx="6390206" cy="1145907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1"/>
          <p:cNvSpPr/>
          <p:nvPr/>
        </p:nvSpPr>
        <p:spPr>
          <a:xfrm rot="10566647">
            <a:off x="2191218" y="-588102"/>
            <a:ext cx="7740775" cy="2616772"/>
          </a:xfrm>
          <a:custGeom>
            <a:rect b="b" l="l" r="r" t="t"/>
            <a:pathLst>
              <a:path extrusionOk="0" h="88796" w="158982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 rot="-5216854">
            <a:off x="6285888" y="-2228227"/>
            <a:ext cx="1751179" cy="5617441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 flipH="1" rot="230243">
            <a:off x="-5635123" y="3850524"/>
            <a:ext cx="9678350" cy="1434205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 rot="-10270324">
            <a:off x="-749907" y="4096142"/>
            <a:ext cx="7616516" cy="2758300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/>
          <p:nvPr/>
        </p:nvSpPr>
        <p:spPr>
          <a:xfrm flipH="1">
            <a:off x="5834571" y="1969875"/>
            <a:ext cx="6467118" cy="3671050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/>
          <p:nvPr/>
        </p:nvSpPr>
        <p:spPr>
          <a:xfrm rot="-6299818">
            <a:off x="-314952" y="34843"/>
            <a:ext cx="1506489" cy="1370883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/>
          <p:nvPr/>
        </p:nvSpPr>
        <p:spPr>
          <a:xfrm rot="-2430215">
            <a:off x="-3260641" y="-2203524"/>
            <a:ext cx="10722637" cy="3577623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1"/>
          <p:cNvSpPr txBox="1"/>
          <p:nvPr>
            <p:ph hasCustomPrompt="1" type="title"/>
          </p:nvPr>
        </p:nvSpPr>
        <p:spPr>
          <a:xfrm>
            <a:off x="1942475" y="1647138"/>
            <a:ext cx="5259000" cy="13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/>
          <p:nvPr>
            <p:ph idx="1" type="subTitle"/>
          </p:nvPr>
        </p:nvSpPr>
        <p:spPr>
          <a:xfrm>
            <a:off x="1942475" y="2966538"/>
            <a:ext cx="5259000" cy="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hasCustomPrompt="1" type="title"/>
          </p:nvPr>
        </p:nvSpPr>
        <p:spPr>
          <a:xfrm>
            <a:off x="1236750" y="1388600"/>
            <a:ext cx="409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1645950" y="1388600"/>
            <a:ext cx="23796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b="1" sz="2020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2" type="subTitle"/>
          </p:nvPr>
        </p:nvSpPr>
        <p:spPr>
          <a:xfrm>
            <a:off x="1236750" y="1736000"/>
            <a:ext cx="27888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3" type="title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54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hasCustomPrompt="1" idx="4" type="title"/>
          </p:nvPr>
        </p:nvSpPr>
        <p:spPr>
          <a:xfrm>
            <a:off x="1236750" y="2529250"/>
            <a:ext cx="409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idx="5" type="subTitle"/>
          </p:nvPr>
        </p:nvSpPr>
        <p:spPr>
          <a:xfrm>
            <a:off x="1645950" y="2529250"/>
            <a:ext cx="23796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b="1" sz="2000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6" type="subTitle"/>
          </p:nvPr>
        </p:nvSpPr>
        <p:spPr>
          <a:xfrm>
            <a:off x="1236750" y="2876650"/>
            <a:ext cx="27888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hasCustomPrompt="1" idx="7" type="title"/>
          </p:nvPr>
        </p:nvSpPr>
        <p:spPr>
          <a:xfrm>
            <a:off x="1236750" y="3669900"/>
            <a:ext cx="409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idx="8" type="subTitle"/>
          </p:nvPr>
        </p:nvSpPr>
        <p:spPr>
          <a:xfrm>
            <a:off x="1645950" y="3669900"/>
            <a:ext cx="23796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b="1" sz="2000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9" type="subTitle"/>
          </p:nvPr>
        </p:nvSpPr>
        <p:spPr>
          <a:xfrm>
            <a:off x="1236750" y="4017300"/>
            <a:ext cx="27888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hasCustomPrompt="1" idx="13" type="title"/>
          </p:nvPr>
        </p:nvSpPr>
        <p:spPr>
          <a:xfrm>
            <a:off x="5137725" y="1388600"/>
            <a:ext cx="409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idx="14" type="subTitle"/>
          </p:nvPr>
        </p:nvSpPr>
        <p:spPr>
          <a:xfrm>
            <a:off x="5546925" y="1388600"/>
            <a:ext cx="23796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b="1" sz="2020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5" type="subTitle"/>
          </p:nvPr>
        </p:nvSpPr>
        <p:spPr>
          <a:xfrm>
            <a:off x="5137725" y="1736000"/>
            <a:ext cx="27888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hasCustomPrompt="1" idx="16" type="title"/>
          </p:nvPr>
        </p:nvSpPr>
        <p:spPr>
          <a:xfrm>
            <a:off x="5137725" y="2529250"/>
            <a:ext cx="409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idx="17" type="subTitle"/>
          </p:nvPr>
        </p:nvSpPr>
        <p:spPr>
          <a:xfrm>
            <a:off x="5546925" y="2529250"/>
            <a:ext cx="23796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b="1" sz="2000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8" type="subTitle"/>
          </p:nvPr>
        </p:nvSpPr>
        <p:spPr>
          <a:xfrm>
            <a:off x="5137725" y="2876650"/>
            <a:ext cx="27888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hasCustomPrompt="1" idx="19" type="title"/>
          </p:nvPr>
        </p:nvSpPr>
        <p:spPr>
          <a:xfrm>
            <a:off x="5137725" y="3669900"/>
            <a:ext cx="409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idx="20" type="subTitle"/>
          </p:nvPr>
        </p:nvSpPr>
        <p:spPr>
          <a:xfrm>
            <a:off x="5546925" y="3669900"/>
            <a:ext cx="23796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b="1" sz="2000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21" type="subTitle"/>
          </p:nvPr>
        </p:nvSpPr>
        <p:spPr>
          <a:xfrm>
            <a:off x="5137725" y="4017300"/>
            <a:ext cx="27888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/>
          <p:nvPr/>
        </p:nvSpPr>
        <p:spPr>
          <a:xfrm rot="344">
            <a:off x="494442" y="4810946"/>
            <a:ext cx="8155095" cy="1241664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"/>
          <p:cNvSpPr/>
          <p:nvPr/>
        </p:nvSpPr>
        <p:spPr>
          <a:xfrm flipH="1" rot="10499964">
            <a:off x="-1133341" y="-479783"/>
            <a:ext cx="6400773" cy="1241583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-4066625" y="-1349400"/>
            <a:ext cx="6584409" cy="2387802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 rot="-5399656">
            <a:off x="4765442" y="2984646"/>
            <a:ext cx="8155095" cy="1241664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 flipH="1" rot="5972366">
            <a:off x="5172357" y="2312789"/>
            <a:ext cx="7366451" cy="256259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 flipH="1" rot="1255446">
            <a:off x="2195647" y="4140025"/>
            <a:ext cx="7365744" cy="256252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4572000" y="198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" type="subTitle"/>
          </p:nvPr>
        </p:nvSpPr>
        <p:spPr>
          <a:xfrm>
            <a:off x="4572000" y="2552700"/>
            <a:ext cx="38520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4"/>
          <p:cNvSpPr/>
          <p:nvPr/>
        </p:nvSpPr>
        <p:spPr>
          <a:xfrm rot="10800000">
            <a:off x="-2556898" y="-223568"/>
            <a:ext cx="8469773" cy="926521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 rot="3857578">
            <a:off x="7968227" y="-617821"/>
            <a:ext cx="1958091" cy="1858673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 flipH="1" rot="-137095">
            <a:off x="2084070" y="4517976"/>
            <a:ext cx="7544799" cy="1241505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 rot="-286589">
            <a:off x="-1444668" y="-1862776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 rot="-820164">
            <a:off x="-1973662" y="3032776"/>
            <a:ext cx="10722477" cy="357762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720000" y="198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" type="subTitle"/>
          </p:nvPr>
        </p:nvSpPr>
        <p:spPr>
          <a:xfrm>
            <a:off x="720000" y="2552700"/>
            <a:ext cx="38520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/>
          <p:nvPr/>
        </p:nvSpPr>
        <p:spPr>
          <a:xfrm rot="7587651">
            <a:off x="7835307" y="-586872"/>
            <a:ext cx="1647000" cy="1563377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960034" y="4630597"/>
            <a:ext cx="8469773" cy="926521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 flipH="1" rot="10560097">
            <a:off x="-1230641" y="-469819"/>
            <a:ext cx="7544920" cy="1241474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 rot="10513411">
            <a:off x="-879566" y="3618898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 rot="9979836">
            <a:off x="-350606" y="-1276852"/>
            <a:ext cx="10722477" cy="357762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2" type="title"/>
          </p:nvPr>
        </p:nvSpPr>
        <p:spPr>
          <a:xfrm>
            <a:off x="835600" y="28003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16"/>
          <p:cNvSpPr txBox="1"/>
          <p:nvPr>
            <p:ph idx="1" type="subTitle"/>
          </p:nvPr>
        </p:nvSpPr>
        <p:spPr>
          <a:xfrm>
            <a:off x="835600" y="319725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3" type="title"/>
          </p:nvPr>
        </p:nvSpPr>
        <p:spPr>
          <a:xfrm>
            <a:off x="3498750" y="28003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6" name="Google Shape;136;p16"/>
          <p:cNvSpPr txBox="1"/>
          <p:nvPr>
            <p:ph idx="4" type="subTitle"/>
          </p:nvPr>
        </p:nvSpPr>
        <p:spPr>
          <a:xfrm>
            <a:off x="3498750" y="319725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5" type="title"/>
          </p:nvPr>
        </p:nvSpPr>
        <p:spPr>
          <a:xfrm>
            <a:off x="6161900" y="28003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16"/>
          <p:cNvSpPr txBox="1"/>
          <p:nvPr>
            <p:ph idx="6" type="subTitle"/>
          </p:nvPr>
        </p:nvSpPr>
        <p:spPr>
          <a:xfrm>
            <a:off x="6161900" y="319725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6"/>
          <p:cNvSpPr/>
          <p:nvPr/>
        </p:nvSpPr>
        <p:spPr>
          <a:xfrm flipH="1" rot="-138344">
            <a:off x="-1025254" y="4566974"/>
            <a:ext cx="8156393" cy="1049146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 rot="10513411">
            <a:off x="-1316068" y="3488049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 flipH="1" rot="10499964">
            <a:off x="-797491" y="-666658"/>
            <a:ext cx="6400773" cy="1241583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-3959475" y="-1536275"/>
            <a:ext cx="6584409" cy="2387802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2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 rot="1529064">
            <a:off x="7726677" y="4487541"/>
            <a:ext cx="1974038" cy="1796584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 rot="-3724802">
            <a:off x="-1118294" y="-207033"/>
            <a:ext cx="1974085" cy="1796577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 rot="4809646">
            <a:off x="-1569969" y="-1638747"/>
            <a:ext cx="4490270" cy="2544785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 rot="7863312">
            <a:off x="5748519" y="4184382"/>
            <a:ext cx="4490470" cy="2544774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2" type="title"/>
          </p:nvPr>
        </p:nvSpPr>
        <p:spPr>
          <a:xfrm>
            <a:off x="683200" y="3281100"/>
            <a:ext cx="2146500" cy="476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793500" y="3678000"/>
            <a:ext cx="19260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7"/>
          <p:cNvSpPr txBox="1"/>
          <p:nvPr>
            <p:ph idx="3" type="title"/>
          </p:nvPr>
        </p:nvSpPr>
        <p:spPr>
          <a:xfrm>
            <a:off x="3041550" y="32811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2" name="Google Shape;152;p17"/>
          <p:cNvSpPr txBox="1"/>
          <p:nvPr>
            <p:ph idx="4" type="subTitle"/>
          </p:nvPr>
        </p:nvSpPr>
        <p:spPr>
          <a:xfrm>
            <a:off x="3151800" y="3678000"/>
            <a:ext cx="19260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idx="5" type="title"/>
          </p:nvPr>
        </p:nvSpPr>
        <p:spPr>
          <a:xfrm>
            <a:off x="5399900" y="32811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4" name="Google Shape;154;p17"/>
          <p:cNvSpPr txBox="1"/>
          <p:nvPr>
            <p:ph idx="6" type="subTitle"/>
          </p:nvPr>
        </p:nvSpPr>
        <p:spPr>
          <a:xfrm>
            <a:off x="5510150" y="3678000"/>
            <a:ext cx="19260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7" type="title"/>
          </p:nvPr>
        </p:nvSpPr>
        <p:spPr>
          <a:xfrm>
            <a:off x="1597600" y="16419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6" name="Google Shape;156;p17"/>
          <p:cNvSpPr txBox="1"/>
          <p:nvPr>
            <p:ph idx="8" type="subTitle"/>
          </p:nvPr>
        </p:nvSpPr>
        <p:spPr>
          <a:xfrm>
            <a:off x="1707900" y="2038850"/>
            <a:ext cx="19260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9" type="title"/>
          </p:nvPr>
        </p:nvSpPr>
        <p:spPr>
          <a:xfrm>
            <a:off x="3955950" y="16419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8" name="Google Shape;158;p17"/>
          <p:cNvSpPr txBox="1"/>
          <p:nvPr>
            <p:ph idx="13" type="subTitle"/>
          </p:nvPr>
        </p:nvSpPr>
        <p:spPr>
          <a:xfrm>
            <a:off x="4066200" y="2038850"/>
            <a:ext cx="19260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7"/>
          <p:cNvSpPr txBox="1"/>
          <p:nvPr>
            <p:ph idx="14" type="title"/>
          </p:nvPr>
        </p:nvSpPr>
        <p:spPr>
          <a:xfrm>
            <a:off x="6314300" y="16419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0" name="Google Shape;160;p17"/>
          <p:cNvSpPr txBox="1"/>
          <p:nvPr>
            <p:ph idx="15" type="subTitle"/>
          </p:nvPr>
        </p:nvSpPr>
        <p:spPr>
          <a:xfrm>
            <a:off x="6424550" y="2038850"/>
            <a:ext cx="19260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2_1_2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720000" y="3454925"/>
            <a:ext cx="2146500" cy="476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3" name="Google Shape;163;p18"/>
          <p:cNvSpPr txBox="1"/>
          <p:nvPr>
            <p:ph idx="1" type="subTitle"/>
          </p:nvPr>
        </p:nvSpPr>
        <p:spPr>
          <a:xfrm>
            <a:off x="720000" y="385182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8"/>
          <p:cNvSpPr txBox="1"/>
          <p:nvPr>
            <p:ph idx="2" type="title"/>
          </p:nvPr>
        </p:nvSpPr>
        <p:spPr>
          <a:xfrm>
            <a:off x="3498750" y="345492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5" name="Google Shape;165;p18"/>
          <p:cNvSpPr txBox="1"/>
          <p:nvPr>
            <p:ph idx="3" type="subTitle"/>
          </p:nvPr>
        </p:nvSpPr>
        <p:spPr>
          <a:xfrm>
            <a:off x="3498750" y="385182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8"/>
          <p:cNvSpPr txBox="1"/>
          <p:nvPr>
            <p:ph idx="4" type="title"/>
          </p:nvPr>
        </p:nvSpPr>
        <p:spPr>
          <a:xfrm>
            <a:off x="6277125" y="345492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7" name="Google Shape;167;p18"/>
          <p:cNvSpPr txBox="1"/>
          <p:nvPr>
            <p:ph idx="5" type="subTitle"/>
          </p:nvPr>
        </p:nvSpPr>
        <p:spPr>
          <a:xfrm>
            <a:off x="6277125" y="385182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8"/>
          <p:cNvSpPr txBox="1"/>
          <p:nvPr>
            <p:ph idx="6" type="title"/>
          </p:nvPr>
        </p:nvSpPr>
        <p:spPr>
          <a:xfrm>
            <a:off x="720000" y="18157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9" name="Google Shape;169;p18"/>
          <p:cNvSpPr txBox="1"/>
          <p:nvPr>
            <p:ph idx="7" type="subTitle"/>
          </p:nvPr>
        </p:nvSpPr>
        <p:spPr>
          <a:xfrm>
            <a:off x="720000" y="22126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8"/>
          <p:cNvSpPr txBox="1"/>
          <p:nvPr>
            <p:ph idx="8" type="title"/>
          </p:nvPr>
        </p:nvSpPr>
        <p:spPr>
          <a:xfrm>
            <a:off x="6277125" y="18157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1" name="Google Shape;171;p18"/>
          <p:cNvSpPr txBox="1"/>
          <p:nvPr>
            <p:ph idx="9" type="subTitle"/>
          </p:nvPr>
        </p:nvSpPr>
        <p:spPr>
          <a:xfrm>
            <a:off x="6277125" y="22126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8"/>
          <p:cNvSpPr/>
          <p:nvPr/>
        </p:nvSpPr>
        <p:spPr>
          <a:xfrm rot="2214169">
            <a:off x="7577803" y="-782943"/>
            <a:ext cx="1918405" cy="1574389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 flipH="1" rot="-10565174">
            <a:off x="-558844" y="-875387"/>
            <a:ext cx="7278875" cy="2144978"/>
          </a:xfrm>
          <a:custGeom>
            <a:rect b="b" l="l" r="r" t="t"/>
            <a:pathLst>
              <a:path extrusionOk="0" h="88796" w="158982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 flipH="1" rot="5218157">
            <a:off x="1130872" y="-2327762"/>
            <a:ext cx="1435466" cy="4875128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 rot="10513411">
            <a:off x="7021182" y="-852239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 txBox="1"/>
          <p:nvPr>
            <p:ph idx="13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bg>
      <p:bgPr>
        <a:solidFill>
          <a:schemeClr val="lt2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hasCustomPrompt="1" type="title"/>
          </p:nvPr>
        </p:nvSpPr>
        <p:spPr>
          <a:xfrm>
            <a:off x="901650" y="1501050"/>
            <a:ext cx="3488700" cy="9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p19"/>
          <p:cNvSpPr txBox="1"/>
          <p:nvPr>
            <p:ph idx="1" type="subTitle"/>
          </p:nvPr>
        </p:nvSpPr>
        <p:spPr>
          <a:xfrm>
            <a:off x="901650" y="2230650"/>
            <a:ext cx="34887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hasCustomPrompt="1" idx="2" type="title"/>
          </p:nvPr>
        </p:nvSpPr>
        <p:spPr>
          <a:xfrm>
            <a:off x="4753650" y="1501050"/>
            <a:ext cx="3488700" cy="9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19"/>
          <p:cNvSpPr txBox="1"/>
          <p:nvPr>
            <p:ph idx="3" type="subTitle"/>
          </p:nvPr>
        </p:nvSpPr>
        <p:spPr>
          <a:xfrm>
            <a:off x="4753650" y="2230650"/>
            <a:ext cx="34887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hasCustomPrompt="1" idx="4" type="title"/>
          </p:nvPr>
        </p:nvSpPr>
        <p:spPr>
          <a:xfrm>
            <a:off x="2827575" y="3246450"/>
            <a:ext cx="3488700" cy="8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3" name="Google Shape;183;p19"/>
          <p:cNvSpPr txBox="1"/>
          <p:nvPr>
            <p:ph idx="5" type="subTitle"/>
          </p:nvPr>
        </p:nvSpPr>
        <p:spPr>
          <a:xfrm>
            <a:off x="2827475" y="3920700"/>
            <a:ext cx="34887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9"/>
          <p:cNvSpPr/>
          <p:nvPr/>
        </p:nvSpPr>
        <p:spPr>
          <a:xfrm rot="10800000">
            <a:off x="-1811186" y="-71168"/>
            <a:ext cx="8469773" cy="926521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 flipH="1" rot="-137095">
            <a:off x="-3687930" y="4517976"/>
            <a:ext cx="7544799" cy="1241505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 rot="-570820">
            <a:off x="-505882" y="-1768541"/>
            <a:ext cx="11965368" cy="3577529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 rot="-820164">
            <a:off x="-7883937" y="3032776"/>
            <a:ext cx="10722477" cy="357762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 rot="-137083">
            <a:off x="6052155" y="4059191"/>
            <a:ext cx="6972127" cy="1241505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 flipH="1" rot="9979836">
            <a:off x="3364481" y="2961019"/>
            <a:ext cx="10722477" cy="343783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/>
          <p:nvPr/>
        </p:nvSpPr>
        <p:spPr>
          <a:xfrm flipH="1" rot="-138344">
            <a:off x="-949054" y="4719374"/>
            <a:ext cx="8156393" cy="1049146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 rot="10513411">
            <a:off x="-1218443" y="3676599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 flipH="1" rot="10731167">
            <a:off x="6074382" y="-626759"/>
            <a:ext cx="6400957" cy="1241569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 rot="231261">
            <a:off x="2939279" y="-1702030"/>
            <a:ext cx="6584472" cy="2387788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 rot="-3724802">
            <a:off x="-1181994" y="-550645"/>
            <a:ext cx="1974085" cy="1796577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 rot="-5616881">
            <a:off x="-2192086" y="-1024759"/>
            <a:ext cx="4645754" cy="2544717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" name="Google Shape;198;p20"/>
          <p:cNvSpPr txBox="1"/>
          <p:nvPr>
            <p:ph idx="2" type="title"/>
          </p:nvPr>
        </p:nvSpPr>
        <p:spPr>
          <a:xfrm>
            <a:off x="720000" y="322632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9" name="Google Shape;199;p20"/>
          <p:cNvSpPr txBox="1"/>
          <p:nvPr>
            <p:ph idx="1" type="subTitle"/>
          </p:nvPr>
        </p:nvSpPr>
        <p:spPr>
          <a:xfrm>
            <a:off x="720000" y="362322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0"/>
          <p:cNvSpPr txBox="1"/>
          <p:nvPr>
            <p:ph idx="3" type="title"/>
          </p:nvPr>
        </p:nvSpPr>
        <p:spPr>
          <a:xfrm>
            <a:off x="6277500" y="322632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1" name="Google Shape;201;p20"/>
          <p:cNvSpPr txBox="1"/>
          <p:nvPr>
            <p:ph idx="4" type="subTitle"/>
          </p:nvPr>
        </p:nvSpPr>
        <p:spPr>
          <a:xfrm>
            <a:off x="6277500" y="362322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0"/>
          <p:cNvSpPr txBox="1"/>
          <p:nvPr>
            <p:ph idx="5" type="title"/>
          </p:nvPr>
        </p:nvSpPr>
        <p:spPr>
          <a:xfrm>
            <a:off x="720000" y="15871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3" name="Google Shape;203;p20"/>
          <p:cNvSpPr txBox="1"/>
          <p:nvPr>
            <p:ph idx="6" type="subTitle"/>
          </p:nvPr>
        </p:nvSpPr>
        <p:spPr>
          <a:xfrm>
            <a:off x="720000" y="19840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0"/>
          <p:cNvSpPr txBox="1"/>
          <p:nvPr>
            <p:ph idx="7" type="title"/>
          </p:nvPr>
        </p:nvSpPr>
        <p:spPr>
          <a:xfrm>
            <a:off x="6277500" y="15871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5" name="Google Shape;205;p20"/>
          <p:cNvSpPr txBox="1"/>
          <p:nvPr>
            <p:ph idx="8" type="subTitle"/>
          </p:nvPr>
        </p:nvSpPr>
        <p:spPr>
          <a:xfrm>
            <a:off x="6277500" y="19840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720000" y="2359750"/>
            <a:ext cx="27090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720000" y="1622338"/>
            <a:ext cx="8790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720000" y="2980450"/>
            <a:ext cx="27090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>
            <a:off x="7174800" y="2898086"/>
            <a:ext cx="3916382" cy="2679350"/>
          </a:xfrm>
          <a:custGeom>
            <a:rect b="b" l="l" r="r" t="t"/>
            <a:pathLst>
              <a:path extrusionOk="0" h="97849" w="143025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888674" y="2370325"/>
            <a:ext cx="2837128" cy="2750709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rgbClr val="FDFFFF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flipH="1" rot="-10565234">
            <a:off x="-405294" y="-908568"/>
            <a:ext cx="6308006" cy="2144978"/>
          </a:xfrm>
          <a:custGeom>
            <a:rect b="b" l="l" r="r" t="t"/>
            <a:pathLst>
              <a:path extrusionOk="0" h="88796" w="158982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flipH="1" rot="5218157">
            <a:off x="805968" y="-1892900"/>
            <a:ext cx="1435466" cy="3919220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flipH="1" rot="230585">
            <a:off x="-4817949" y="4310141"/>
            <a:ext cx="8366961" cy="1241582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 rot="-10269600">
            <a:off x="-370060" y="4522900"/>
            <a:ext cx="6584290" cy="2387749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 2">
  <p:cSld name="CUSTOM_2_1_1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21"/>
          <p:cNvSpPr txBox="1"/>
          <p:nvPr>
            <p:ph idx="2" type="title"/>
          </p:nvPr>
        </p:nvSpPr>
        <p:spPr>
          <a:xfrm>
            <a:off x="3875263" y="322632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9" name="Google Shape;209;p21"/>
          <p:cNvSpPr txBox="1"/>
          <p:nvPr>
            <p:ph idx="1" type="subTitle"/>
          </p:nvPr>
        </p:nvSpPr>
        <p:spPr>
          <a:xfrm>
            <a:off x="3875263" y="362322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1"/>
          <p:cNvSpPr txBox="1"/>
          <p:nvPr>
            <p:ph idx="3" type="title"/>
          </p:nvPr>
        </p:nvSpPr>
        <p:spPr>
          <a:xfrm>
            <a:off x="6277500" y="322632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1" name="Google Shape;211;p21"/>
          <p:cNvSpPr txBox="1"/>
          <p:nvPr>
            <p:ph idx="4" type="subTitle"/>
          </p:nvPr>
        </p:nvSpPr>
        <p:spPr>
          <a:xfrm>
            <a:off x="6277500" y="362322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1"/>
          <p:cNvSpPr txBox="1"/>
          <p:nvPr>
            <p:ph idx="5" type="title"/>
          </p:nvPr>
        </p:nvSpPr>
        <p:spPr>
          <a:xfrm>
            <a:off x="3875263" y="15871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3" name="Google Shape;213;p21"/>
          <p:cNvSpPr txBox="1"/>
          <p:nvPr>
            <p:ph idx="6" type="subTitle"/>
          </p:nvPr>
        </p:nvSpPr>
        <p:spPr>
          <a:xfrm>
            <a:off x="3875263" y="19840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1"/>
          <p:cNvSpPr txBox="1"/>
          <p:nvPr>
            <p:ph idx="7" type="title"/>
          </p:nvPr>
        </p:nvSpPr>
        <p:spPr>
          <a:xfrm>
            <a:off x="6277500" y="15871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5" name="Google Shape;215;p21"/>
          <p:cNvSpPr txBox="1"/>
          <p:nvPr>
            <p:ph idx="8" type="subTitle"/>
          </p:nvPr>
        </p:nvSpPr>
        <p:spPr>
          <a:xfrm>
            <a:off x="6277500" y="19840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1"/>
          <p:cNvSpPr/>
          <p:nvPr/>
        </p:nvSpPr>
        <p:spPr>
          <a:xfrm flipH="1" rot="-138344">
            <a:off x="-5286779" y="4719374"/>
            <a:ext cx="8156393" cy="1049146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 rot="10513411">
            <a:off x="-5556168" y="3676599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 flipH="1" rot="10731167">
            <a:off x="6150582" y="-398159"/>
            <a:ext cx="6400957" cy="1241569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 rot="491653">
            <a:off x="3091648" y="-1549690"/>
            <a:ext cx="6584327" cy="2387835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 rot="-3724802">
            <a:off x="-1105794" y="-474445"/>
            <a:ext cx="1974085" cy="1796577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 rot="-5616881">
            <a:off x="-2115886" y="-948559"/>
            <a:ext cx="4645754" cy="2544717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bg>
      <p:bgPr>
        <a:solidFill>
          <a:schemeClr val="lt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/>
          <p:nvPr/>
        </p:nvSpPr>
        <p:spPr>
          <a:xfrm rot="10566647">
            <a:off x="2191218" y="-588102"/>
            <a:ext cx="7740775" cy="2616772"/>
          </a:xfrm>
          <a:custGeom>
            <a:rect b="b" l="l" r="r" t="t"/>
            <a:pathLst>
              <a:path extrusionOk="0" h="88796" w="158982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"/>
          <p:cNvSpPr/>
          <p:nvPr/>
        </p:nvSpPr>
        <p:spPr>
          <a:xfrm rot="-5216854">
            <a:off x="6689370" y="-1802916"/>
            <a:ext cx="1751179" cy="4809420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 rot="-229855">
            <a:off x="4538700" y="3850521"/>
            <a:ext cx="9694639" cy="1434213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 flipH="1" rot="10271192">
            <a:off x="1450768" y="4096080"/>
            <a:ext cx="7628916" cy="2758425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 flipH="1" rot="309939">
            <a:off x="-3634560" y="4342106"/>
            <a:ext cx="6400774" cy="1145927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-3840750" y="2031475"/>
            <a:ext cx="6478194" cy="3671050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 rot="-6299818">
            <a:off x="22235" y="558480"/>
            <a:ext cx="1506489" cy="1370883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 rot="-2430215">
            <a:off x="-3535453" y="-2409049"/>
            <a:ext cx="10722637" cy="3577623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"/>
          <p:cNvSpPr txBox="1"/>
          <p:nvPr>
            <p:ph type="title"/>
          </p:nvPr>
        </p:nvSpPr>
        <p:spPr>
          <a:xfrm>
            <a:off x="2347025" y="2800350"/>
            <a:ext cx="44499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2" name="Google Shape;232;p22"/>
          <p:cNvSpPr txBox="1"/>
          <p:nvPr>
            <p:ph idx="1" type="subTitle"/>
          </p:nvPr>
        </p:nvSpPr>
        <p:spPr>
          <a:xfrm>
            <a:off x="2110325" y="1697550"/>
            <a:ext cx="4923300" cy="11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/>
          <p:nvPr/>
        </p:nvSpPr>
        <p:spPr>
          <a:xfrm rot="7721042">
            <a:off x="-3616905" y="416344"/>
            <a:ext cx="6784035" cy="1241649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 rot="-9195049">
            <a:off x="-882651" y="-2283815"/>
            <a:ext cx="1658035" cy="5441740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9pPr>
          </a:lstStyle>
          <a:p/>
        </p:txBody>
      </p:sp>
      <p:sp>
        <p:nvSpPr>
          <p:cNvPr id="237" name="Google Shape;237;p23"/>
          <p:cNvSpPr/>
          <p:nvPr/>
        </p:nvSpPr>
        <p:spPr>
          <a:xfrm rot="-2700500">
            <a:off x="5828109" y="3031428"/>
            <a:ext cx="5797077" cy="2719673"/>
          </a:xfrm>
          <a:custGeom>
            <a:rect b="b" l="l" r="r" t="t"/>
            <a:pathLst>
              <a:path extrusionOk="0" h="88796" w="158982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 flipH="1" rot="-10799665">
            <a:off x="5030251" y="-793566"/>
            <a:ext cx="8366921" cy="1241549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 flipH="1" rot="6276828">
            <a:off x="7072482" y="-3718147"/>
            <a:ext cx="1676528" cy="6602836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 rot="333">
            <a:off x="-1188600" y="4680608"/>
            <a:ext cx="8426102" cy="1241664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 flipH="1" rot="487499">
            <a:off x="-404545" y="3676669"/>
            <a:ext cx="9739368" cy="2562754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/>
          <p:nvPr/>
        </p:nvSpPr>
        <p:spPr>
          <a:xfrm flipH="1">
            <a:off x="5678989" y="3268075"/>
            <a:ext cx="5947208" cy="3075500"/>
          </a:xfrm>
          <a:custGeom>
            <a:rect b="b" l="l" r="r" t="t"/>
            <a:pathLst>
              <a:path extrusionOk="0" h="123020" w="147665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5" name="Google Shape;245;p24"/>
          <p:cNvSpPr/>
          <p:nvPr/>
        </p:nvSpPr>
        <p:spPr>
          <a:xfrm rot="478634">
            <a:off x="5842085" y="4195981"/>
            <a:ext cx="4160350" cy="2511324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38100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4"/>
          <p:cNvSpPr/>
          <p:nvPr/>
        </p:nvSpPr>
        <p:spPr>
          <a:xfrm flipH="1" rot="5400000">
            <a:off x="-2420495" y="3191866"/>
            <a:ext cx="5947208" cy="3075500"/>
          </a:xfrm>
          <a:custGeom>
            <a:rect b="b" l="l" r="r" t="t"/>
            <a:pathLst>
              <a:path extrusionOk="0" h="123020" w="147665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4"/>
          <p:cNvSpPr/>
          <p:nvPr/>
        </p:nvSpPr>
        <p:spPr>
          <a:xfrm rot="5400000">
            <a:off x="-2283867" y="2209025"/>
            <a:ext cx="4160241" cy="3254240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38100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bg>
      <p:bgPr>
        <a:solidFill>
          <a:schemeClr val="lt2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title"/>
          </p:nvPr>
        </p:nvSpPr>
        <p:spPr>
          <a:xfrm>
            <a:off x="720000" y="796500"/>
            <a:ext cx="3852000" cy="7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0" name="Google Shape;250;p25"/>
          <p:cNvSpPr txBox="1"/>
          <p:nvPr>
            <p:ph idx="1" type="subTitle"/>
          </p:nvPr>
        </p:nvSpPr>
        <p:spPr>
          <a:xfrm>
            <a:off x="720000" y="1595700"/>
            <a:ext cx="3852000" cy="13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25"/>
          <p:cNvSpPr txBox="1"/>
          <p:nvPr/>
        </p:nvSpPr>
        <p:spPr>
          <a:xfrm>
            <a:off x="720000" y="3470275"/>
            <a:ext cx="34074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lang="en-GB" sz="11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lang="en-GB" sz="11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lang="en-GB" sz="11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b="1" lang="en-GB" sz="11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2" name="Google Shape;252;p25"/>
          <p:cNvSpPr/>
          <p:nvPr/>
        </p:nvSpPr>
        <p:spPr>
          <a:xfrm rot="10800000">
            <a:off x="-1811186" y="-223568"/>
            <a:ext cx="8469773" cy="926521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5"/>
          <p:cNvSpPr/>
          <p:nvPr/>
        </p:nvSpPr>
        <p:spPr>
          <a:xfrm rot="3857578">
            <a:off x="8012102" y="-519121"/>
            <a:ext cx="1958091" cy="1858673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"/>
          <p:cNvSpPr/>
          <p:nvPr/>
        </p:nvSpPr>
        <p:spPr>
          <a:xfrm flipH="1" rot="-137095">
            <a:off x="1734870" y="4517976"/>
            <a:ext cx="7544799" cy="1241505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 rot="530">
            <a:off x="-1103045" y="-1790039"/>
            <a:ext cx="11965092" cy="357743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 rot="-820164">
            <a:off x="-2461137" y="3032776"/>
            <a:ext cx="10722477" cy="357762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/>
          <p:nvPr/>
        </p:nvSpPr>
        <p:spPr>
          <a:xfrm flipH="1" rot="-138344">
            <a:off x="-5286779" y="4719374"/>
            <a:ext cx="8156393" cy="1049146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6"/>
          <p:cNvSpPr/>
          <p:nvPr/>
        </p:nvSpPr>
        <p:spPr>
          <a:xfrm rot="10513411">
            <a:off x="-5556168" y="3676599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 flipH="1" rot="10731167">
            <a:off x="6150582" y="-398159"/>
            <a:ext cx="6400957" cy="1241569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"/>
          <p:cNvSpPr/>
          <p:nvPr/>
        </p:nvSpPr>
        <p:spPr>
          <a:xfrm rot="491653">
            <a:off x="3091648" y="-1549690"/>
            <a:ext cx="6584327" cy="2387835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"/>
          <p:cNvSpPr/>
          <p:nvPr/>
        </p:nvSpPr>
        <p:spPr>
          <a:xfrm rot="-3724802">
            <a:off x="-1105794" y="-474445"/>
            <a:ext cx="1974085" cy="1796577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"/>
          <p:cNvSpPr/>
          <p:nvPr/>
        </p:nvSpPr>
        <p:spPr>
          <a:xfrm rot="-5616881">
            <a:off x="-2115886" y="-948559"/>
            <a:ext cx="4645754" cy="2544717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_1">
    <p:bg>
      <p:bgPr>
        <a:solidFill>
          <a:schemeClr val="lt2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/>
          <p:nvPr/>
        </p:nvSpPr>
        <p:spPr>
          <a:xfrm rot="10800000">
            <a:off x="-1811186" y="-71168"/>
            <a:ext cx="8469773" cy="926521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 flipH="1" rot="-137095">
            <a:off x="-3687930" y="4517976"/>
            <a:ext cx="7544799" cy="1241505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"/>
          <p:cNvSpPr/>
          <p:nvPr/>
        </p:nvSpPr>
        <p:spPr>
          <a:xfrm rot="-570820">
            <a:off x="-505882" y="-1768541"/>
            <a:ext cx="11965368" cy="3577529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"/>
          <p:cNvSpPr/>
          <p:nvPr/>
        </p:nvSpPr>
        <p:spPr>
          <a:xfrm rot="-820164">
            <a:off x="-7883937" y="3032776"/>
            <a:ext cx="10722477" cy="357762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7"/>
          <p:cNvSpPr/>
          <p:nvPr/>
        </p:nvSpPr>
        <p:spPr>
          <a:xfrm rot="-137083">
            <a:off x="6052155" y="4059191"/>
            <a:ext cx="6972127" cy="1241505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 flipH="1" rot="9979836">
            <a:off x="3364481" y="2961019"/>
            <a:ext cx="10722477" cy="343783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4_1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/>
          <p:nvPr/>
        </p:nvSpPr>
        <p:spPr>
          <a:xfrm rot="10800000">
            <a:off x="-2556898" y="-223568"/>
            <a:ext cx="8469773" cy="926521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8"/>
          <p:cNvSpPr/>
          <p:nvPr/>
        </p:nvSpPr>
        <p:spPr>
          <a:xfrm rot="3857578">
            <a:off x="7968227" y="-617821"/>
            <a:ext cx="1958091" cy="1858673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"/>
          <p:cNvSpPr/>
          <p:nvPr/>
        </p:nvSpPr>
        <p:spPr>
          <a:xfrm flipH="1" rot="-137095">
            <a:off x="2084070" y="4517976"/>
            <a:ext cx="7544799" cy="1241505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8"/>
          <p:cNvSpPr/>
          <p:nvPr/>
        </p:nvSpPr>
        <p:spPr>
          <a:xfrm rot="-286589">
            <a:off x="-1444668" y="-1862776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8"/>
          <p:cNvSpPr/>
          <p:nvPr/>
        </p:nvSpPr>
        <p:spPr>
          <a:xfrm rot="-820164">
            <a:off x="-1973662" y="3032776"/>
            <a:ext cx="10722477" cy="357762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0000" y="1053300"/>
            <a:ext cx="77040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 flipH="1">
            <a:off x="4929164" y="3066650"/>
            <a:ext cx="5947208" cy="3075500"/>
          </a:xfrm>
          <a:custGeom>
            <a:rect b="b" l="l" r="r" t="t"/>
            <a:pathLst>
              <a:path extrusionOk="0" h="123020" w="147665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 rot="478692">
            <a:off x="6068231" y="3662365"/>
            <a:ext cx="3385360" cy="2511324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38100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2005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title"/>
          </p:nvPr>
        </p:nvSpPr>
        <p:spPr>
          <a:xfrm>
            <a:off x="1368988" y="28765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369000" y="3273450"/>
            <a:ext cx="21465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3" type="title"/>
          </p:nvPr>
        </p:nvSpPr>
        <p:spPr>
          <a:xfrm>
            <a:off x="5628488" y="28765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4" type="subTitle"/>
          </p:nvPr>
        </p:nvSpPr>
        <p:spPr>
          <a:xfrm>
            <a:off x="5628500" y="3273450"/>
            <a:ext cx="21465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/>
          <p:nvPr/>
        </p:nvSpPr>
        <p:spPr>
          <a:xfrm rot="-3724802">
            <a:off x="8782406" y="3103380"/>
            <a:ext cx="1974085" cy="1796577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 flipH="1" rot="-138344">
            <a:off x="-977104" y="4470649"/>
            <a:ext cx="8156393" cy="1049146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 rot="10513411">
            <a:off x="-1709043" y="3430249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 flipH="1" rot="10499964">
            <a:off x="-797491" y="-666658"/>
            <a:ext cx="6400773" cy="1241583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-3959475" y="-1536275"/>
            <a:ext cx="6584409" cy="2387802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/>
          <p:nvPr/>
        </p:nvSpPr>
        <p:spPr>
          <a:xfrm rot="-3724802">
            <a:off x="7802856" y="-550645"/>
            <a:ext cx="1974085" cy="1796577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 rot="-7826694">
            <a:off x="6331761" y="708388"/>
            <a:ext cx="4645922" cy="254466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6"/>
          <p:cNvSpPr/>
          <p:nvPr/>
        </p:nvSpPr>
        <p:spPr>
          <a:xfrm rot="8099500">
            <a:off x="-2080355" y="-455822"/>
            <a:ext cx="5797077" cy="2719673"/>
          </a:xfrm>
          <a:custGeom>
            <a:rect b="b" l="l" r="r" t="t"/>
            <a:pathLst>
              <a:path extrusionOk="0" h="88796" w="158982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 flipH="1" rot="4732343">
            <a:off x="969117" y="-2948220"/>
            <a:ext cx="1676340" cy="5535472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/>
          <p:nvPr/>
        </p:nvSpPr>
        <p:spPr>
          <a:xfrm flipH="1" rot="-10799665">
            <a:off x="5543501" y="-225004"/>
            <a:ext cx="8366921" cy="1241549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/>
          <p:nvPr/>
        </p:nvSpPr>
        <p:spPr>
          <a:xfrm flipH="1" rot="6276828">
            <a:off x="7585732" y="-3149585"/>
            <a:ext cx="1676528" cy="6602836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 rot="333">
            <a:off x="968975" y="4680608"/>
            <a:ext cx="8426102" cy="1241664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 flipH="1" rot="487553">
            <a:off x="1286487" y="3675250"/>
            <a:ext cx="10630722" cy="2562754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0" y="1629725"/>
            <a:ext cx="3843900" cy="10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7"/>
          <p:cNvSpPr txBox="1"/>
          <p:nvPr>
            <p:ph idx="1" type="subTitle"/>
          </p:nvPr>
        </p:nvSpPr>
        <p:spPr>
          <a:xfrm>
            <a:off x="5318400" y="2687238"/>
            <a:ext cx="3105600" cy="1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/>
          <p:nvPr/>
        </p:nvSpPr>
        <p:spPr>
          <a:xfrm rot="10566647">
            <a:off x="3122533" y="-814416"/>
            <a:ext cx="7740775" cy="2000858"/>
          </a:xfrm>
          <a:custGeom>
            <a:rect b="b" l="l" r="r" t="t"/>
            <a:pathLst>
              <a:path extrusionOk="0" h="88796" w="158982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 rot="-5216854">
            <a:off x="6727470" y="-2398466"/>
            <a:ext cx="1751179" cy="4809420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 rot="-229855">
            <a:off x="2557500" y="4231521"/>
            <a:ext cx="9694639" cy="1434213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 flipH="1" rot="10584958">
            <a:off x="-568500" y="4318605"/>
            <a:ext cx="8832230" cy="2758348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720000" y="1283500"/>
            <a:ext cx="4573500" cy="25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" name="Google Shape;62;p8"/>
          <p:cNvSpPr/>
          <p:nvPr/>
        </p:nvSpPr>
        <p:spPr>
          <a:xfrm rot="10800000">
            <a:off x="-2556898" y="-223568"/>
            <a:ext cx="8469773" cy="926521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6108399" y="2377039"/>
            <a:ext cx="4677990" cy="3200396"/>
          </a:xfrm>
          <a:custGeom>
            <a:rect b="b" l="l" r="r" t="t"/>
            <a:pathLst>
              <a:path extrusionOk="0" h="97849" w="143025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6961095" y="1746648"/>
            <a:ext cx="3388857" cy="3285632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rgbClr val="FDFFFF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 rot="3857578">
            <a:off x="7968227" y="-617821"/>
            <a:ext cx="1958091" cy="1858673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 flipH="1" rot="5054829">
            <a:off x="-3549307" y="3576446"/>
            <a:ext cx="7544965" cy="1241614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 rot="-286589">
            <a:off x="-1444668" y="-1862776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 rot="4371704">
            <a:off x="-4970498" y="-75044"/>
            <a:ext cx="10722597" cy="3577484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720000" y="1048825"/>
            <a:ext cx="3852000" cy="8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720000" y="1921575"/>
            <a:ext cx="3852000" cy="26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72" name="Google Shape;72;p9"/>
          <p:cNvSpPr/>
          <p:nvPr/>
        </p:nvSpPr>
        <p:spPr>
          <a:xfrm rot="4919583">
            <a:off x="8828896" y="-504104"/>
            <a:ext cx="1148307" cy="1090004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9"/>
          <p:cNvSpPr/>
          <p:nvPr/>
        </p:nvSpPr>
        <p:spPr>
          <a:xfrm flipH="1" rot="10661656">
            <a:off x="734117" y="-424144"/>
            <a:ext cx="8156393" cy="1049146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/>
          <p:nvPr/>
        </p:nvSpPr>
        <p:spPr>
          <a:xfrm rot="-286589">
            <a:off x="-1444668" y="-1862776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6EDBFC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4466700" y="1951488"/>
            <a:ext cx="3957300" cy="12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b="1"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4745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>
            <p:ph idx="1" type="subTitle"/>
          </p:nvPr>
        </p:nvSpPr>
        <p:spPr>
          <a:xfrm rot="-746">
            <a:off x="941200" y="3497982"/>
            <a:ext cx="41448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Comic Sans MS"/>
              <a:buChar char="❖"/>
            </a:pPr>
            <a:r>
              <a:rPr b="1" lang="en-GB" sz="15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Cusi Hancco,Evelyn Lizbeth</a:t>
            </a:r>
            <a:endParaRPr b="1" sz="15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Comic Sans MS"/>
              <a:buChar char="❖"/>
            </a:pPr>
            <a:r>
              <a:rPr b="1" lang="en-GB" sz="15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Carpio Medina Sandra Cecilia</a:t>
            </a:r>
            <a:endParaRPr b="1" sz="15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82" name="Google Shape;282;p29"/>
          <p:cNvGrpSpPr/>
          <p:nvPr/>
        </p:nvGrpSpPr>
        <p:grpSpPr>
          <a:xfrm>
            <a:off x="8794300" y="3421175"/>
            <a:ext cx="180859" cy="180123"/>
            <a:chOff x="5944500" y="324350"/>
            <a:chExt cx="180859" cy="180123"/>
          </a:xfrm>
        </p:grpSpPr>
        <p:sp>
          <p:nvSpPr>
            <p:cNvPr id="283" name="Google Shape;283;p29"/>
            <p:cNvSpPr/>
            <p:nvPr/>
          </p:nvSpPr>
          <p:spPr>
            <a:xfrm>
              <a:off x="6029266" y="324350"/>
              <a:ext cx="10242" cy="58824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6029266" y="446001"/>
              <a:ext cx="10242" cy="58472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6066519" y="4094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5944500" y="4094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29"/>
          <p:cNvGrpSpPr/>
          <p:nvPr/>
        </p:nvGrpSpPr>
        <p:grpSpPr>
          <a:xfrm>
            <a:off x="8562175" y="593425"/>
            <a:ext cx="180859" cy="180123"/>
            <a:chOff x="6034925" y="548950"/>
            <a:chExt cx="180859" cy="180123"/>
          </a:xfrm>
        </p:grpSpPr>
        <p:sp>
          <p:nvSpPr>
            <p:cNvPr id="288" name="Google Shape;288;p29"/>
            <p:cNvSpPr/>
            <p:nvPr/>
          </p:nvSpPr>
          <p:spPr>
            <a:xfrm>
              <a:off x="6119691" y="548950"/>
              <a:ext cx="10242" cy="58824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6119691" y="670601"/>
              <a:ext cx="10242" cy="58472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6156944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6034925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29"/>
          <p:cNvSpPr/>
          <p:nvPr/>
        </p:nvSpPr>
        <p:spPr>
          <a:xfrm>
            <a:off x="4473400" y="1701650"/>
            <a:ext cx="166850" cy="101475"/>
          </a:xfrm>
          <a:custGeom>
            <a:rect b="b" l="l" r="r" t="t"/>
            <a:pathLst>
              <a:path extrusionOk="0" h="4059" w="6674">
                <a:moveTo>
                  <a:pt x="1711" y="1"/>
                </a:moveTo>
                <a:lnTo>
                  <a:pt x="1040" y="403"/>
                </a:lnTo>
                <a:lnTo>
                  <a:pt x="303" y="1308"/>
                </a:lnTo>
                <a:lnTo>
                  <a:pt x="34" y="2013"/>
                </a:lnTo>
                <a:lnTo>
                  <a:pt x="1" y="2415"/>
                </a:lnTo>
                <a:lnTo>
                  <a:pt x="34" y="2750"/>
                </a:lnTo>
                <a:lnTo>
                  <a:pt x="269" y="3354"/>
                </a:lnTo>
                <a:lnTo>
                  <a:pt x="739" y="3823"/>
                </a:lnTo>
                <a:lnTo>
                  <a:pt x="1342" y="4058"/>
                </a:lnTo>
                <a:lnTo>
                  <a:pt x="1677" y="4058"/>
                </a:lnTo>
                <a:lnTo>
                  <a:pt x="1946" y="4025"/>
                </a:lnTo>
                <a:lnTo>
                  <a:pt x="2449" y="3857"/>
                </a:lnTo>
                <a:lnTo>
                  <a:pt x="2818" y="3488"/>
                </a:lnTo>
                <a:lnTo>
                  <a:pt x="3052" y="3019"/>
                </a:lnTo>
                <a:lnTo>
                  <a:pt x="3086" y="2750"/>
                </a:lnTo>
                <a:lnTo>
                  <a:pt x="3052" y="2516"/>
                </a:lnTo>
                <a:lnTo>
                  <a:pt x="2918" y="2147"/>
                </a:lnTo>
                <a:lnTo>
                  <a:pt x="2616" y="1845"/>
                </a:lnTo>
                <a:lnTo>
                  <a:pt x="2248" y="1677"/>
                </a:lnTo>
                <a:lnTo>
                  <a:pt x="2013" y="1644"/>
                </a:lnTo>
                <a:lnTo>
                  <a:pt x="1610" y="1677"/>
                </a:lnTo>
                <a:lnTo>
                  <a:pt x="1040" y="2180"/>
                </a:lnTo>
                <a:lnTo>
                  <a:pt x="973" y="2583"/>
                </a:lnTo>
                <a:lnTo>
                  <a:pt x="1007" y="2851"/>
                </a:lnTo>
                <a:lnTo>
                  <a:pt x="1275" y="3220"/>
                </a:lnTo>
                <a:lnTo>
                  <a:pt x="1476" y="3320"/>
                </a:lnTo>
                <a:lnTo>
                  <a:pt x="1644" y="3354"/>
                </a:lnTo>
                <a:lnTo>
                  <a:pt x="1677" y="3488"/>
                </a:lnTo>
                <a:lnTo>
                  <a:pt x="1644" y="3656"/>
                </a:lnTo>
                <a:lnTo>
                  <a:pt x="1476" y="3689"/>
                </a:lnTo>
                <a:lnTo>
                  <a:pt x="1242" y="3656"/>
                </a:lnTo>
                <a:lnTo>
                  <a:pt x="806" y="3455"/>
                </a:lnTo>
                <a:lnTo>
                  <a:pt x="504" y="3119"/>
                </a:lnTo>
                <a:lnTo>
                  <a:pt x="336" y="2650"/>
                </a:lnTo>
                <a:lnTo>
                  <a:pt x="336" y="2415"/>
                </a:lnTo>
                <a:lnTo>
                  <a:pt x="370" y="2080"/>
                </a:lnTo>
                <a:lnTo>
                  <a:pt x="604" y="1443"/>
                </a:lnTo>
                <a:lnTo>
                  <a:pt x="1309" y="671"/>
                </a:lnTo>
                <a:lnTo>
                  <a:pt x="1879" y="269"/>
                </a:lnTo>
                <a:lnTo>
                  <a:pt x="1711" y="1"/>
                </a:lnTo>
                <a:close/>
                <a:moveTo>
                  <a:pt x="5299" y="1"/>
                </a:moveTo>
                <a:lnTo>
                  <a:pt x="4628" y="403"/>
                </a:lnTo>
                <a:lnTo>
                  <a:pt x="3891" y="1308"/>
                </a:lnTo>
                <a:lnTo>
                  <a:pt x="3622" y="2013"/>
                </a:lnTo>
                <a:lnTo>
                  <a:pt x="3622" y="2415"/>
                </a:lnTo>
                <a:lnTo>
                  <a:pt x="3622" y="2750"/>
                </a:lnTo>
                <a:lnTo>
                  <a:pt x="3857" y="3354"/>
                </a:lnTo>
                <a:lnTo>
                  <a:pt x="4327" y="3823"/>
                </a:lnTo>
                <a:lnTo>
                  <a:pt x="4930" y="4058"/>
                </a:lnTo>
                <a:lnTo>
                  <a:pt x="5299" y="4058"/>
                </a:lnTo>
                <a:lnTo>
                  <a:pt x="5567" y="4025"/>
                </a:lnTo>
                <a:lnTo>
                  <a:pt x="6070" y="3857"/>
                </a:lnTo>
                <a:lnTo>
                  <a:pt x="6439" y="3488"/>
                </a:lnTo>
                <a:lnTo>
                  <a:pt x="6640" y="3019"/>
                </a:lnTo>
                <a:lnTo>
                  <a:pt x="6674" y="2750"/>
                </a:lnTo>
                <a:lnTo>
                  <a:pt x="6674" y="2516"/>
                </a:lnTo>
                <a:lnTo>
                  <a:pt x="6506" y="2147"/>
                </a:lnTo>
                <a:lnTo>
                  <a:pt x="6204" y="1845"/>
                </a:lnTo>
                <a:lnTo>
                  <a:pt x="5836" y="1677"/>
                </a:lnTo>
                <a:lnTo>
                  <a:pt x="5634" y="1644"/>
                </a:lnTo>
                <a:lnTo>
                  <a:pt x="5400" y="1644"/>
                </a:lnTo>
                <a:lnTo>
                  <a:pt x="5064" y="1778"/>
                </a:lnTo>
                <a:lnTo>
                  <a:pt x="4763" y="2046"/>
                </a:lnTo>
                <a:lnTo>
                  <a:pt x="4595" y="2381"/>
                </a:lnTo>
                <a:lnTo>
                  <a:pt x="4595" y="2583"/>
                </a:lnTo>
                <a:lnTo>
                  <a:pt x="4595" y="2851"/>
                </a:lnTo>
                <a:lnTo>
                  <a:pt x="4863" y="3220"/>
                </a:lnTo>
                <a:lnTo>
                  <a:pt x="5098" y="3320"/>
                </a:lnTo>
                <a:lnTo>
                  <a:pt x="5232" y="3354"/>
                </a:lnTo>
                <a:lnTo>
                  <a:pt x="5266" y="3488"/>
                </a:lnTo>
                <a:lnTo>
                  <a:pt x="5232" y="3656"/>
                </a:lnTo>
                <a:lnTo>
                  <a:pt x="5064" y="3689"/>
                </a:lnTo>
                <a:lnTo>
                  <a:pt x="4830" y="3656"/>
                </a:lnTo>
                <a:lnTo>
                  <a:pt x="4394" y="3455"/>
                </a:lnTo>
                <a:lnTo>
                  <a:pt x="4092" y="3119"/>
                </a:lnTo>
                <a:lnTo>
                  <a:pt x="3958" y="2650"/>
                </a:lnTo>
                <a:lnTo>
                  <a:pt x="3958" y="2415"/>
                </a:lnTo>
                <a:lnTo>
                  <a:pt x="3958" y="2080"/>
                </a:lnTo>
                <a:lnTo>
                  <a:pt x="4226" y="1443"/>
                </a:lnTo>
                <a:lnTo>
                  <a:pt x="4897" y="671"/>
                </a:lnTo>
                <a:lnTo>
                  <a:pt x="5500" y="269"/>
                </a:lnTo>
                <a:lnTo>
                  <a:pt x="5299" y="1"/>
                </a:lnTo>
                <a:close/>
              </a:path>
            </a:pathLst>
          </a:custGeom>
          <a:solidFill>
            <a:srgbClr val="6ED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29"/>
          <p:cNvGrpSpPr/>
          <p:nvPr/>
        </p:nvGrpSpPr>
        <p:grpSpPr>
          <a:xfrm>
            <a:off x="4441825" y="1597325"/>
            <a:ext cx="270175" cy="269075"/>
            <a:chOff x="6214675" y="650238"/>
            <a:chExt cx="270175" cy="269075"/>
          </a:xfrm>
        </p:grpSpPr>
        <p:sp>
          <p:nvSpPr>
            <p:cNvPr id="294" name="Google Shape;294;p29"/>
            <p:cNvSpPr/>
            <p:nvPr/>
          </p:nvSpPr>
          <p:spPr>
            <a:xfrm>
              <a:off x="6341300" y="650238"/>
              <a:ext cx="15300" cy="87875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6341300" y="831963"/>
              <a:ext cx="15300" cy="87350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6396950" y="777388"/>
              <a:ext cx="87900" cy="15325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6214675" y="777388"/>
              <a:ext cx="87900" cy="15325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29"/>
          <p:cNvGrpSpPr/>
          <p:nvPr/>
        </p:nvGrpSpPr>
        <p:grpSpPr>
          <a:xfrm>
            <a:off x="6266838" y="559875"/>
            <a:ext cx="270175" cy="269075"/>
            <a:chOff x="5944500" y="324350"/>
            <a:chExt cx="270175" cy="269075"/>
          </a:xfrm>
        </p:grpSpPr>
        <p:sp>
          <p:nvSpPr>
            <p:cNvPr id="299" name="Google Shape;299;p29"/>
            <p:cNvSpPr/>
            <p:nvPr/>
          </p:nvSpPr>
          <p:spPr>
            <a:xfrm>
              <a:off x="6071125" y="324350"/>
              <a:ext cx="15300" cy="87875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6071125" y="506075"/>
              <a:ext cx="15300" cy="87350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6126775" y="451500"/>
              <a:ext cx="87900" cy="15325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5944500" y="451500"/>
              <a:ext cx="87900" cy="15325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29"/>
          <p:cNvGrpSpPr/>
          <p:nvPr/>
        </p:nvGrpSpPr>
        <p:grpSpPr>
          <a:xfrm>
            <a:off x="941188" y="405463"/>
            <a:ext cx="270175" cy="269075"/>
            <a:chOff x="5944500" y="324350"/>
            <a:chExt cx="270175" cy="269075"/>
          </a:xfrm>
        </p:grpSpPr>
        <p:sp>
          <p:nvSpPr>
            <p:cNvPr id="304" name="Google Shape;304;p29"/>
            <p:cNvSpPr/>
            <p:nvPr/>
          </p:nvSpPr>
          <p:spPr>
            <a:xfrm>
              <a:off x="6071125" y="324350"/>
              <a:ext cx="15300" cy="87875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6071125" y="506075"/>
              <a:ext cx="15300" cy="87350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6126775" y="451500"/>
              <a:ext cx="87900" cy="15325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5944500" y="451500"/>
              <a:ext cx="87900" cy="15325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Google Shape;308;p29"/>
          <p:cNvGrpSpPr/>
          <p:nvPr/>
        </p:nvGrpSpPr>
        <p:grpSpPr>
          <a:xfrm>
            <a:off x="1564875" y="4825000"/>
            <a:ext cx="180859" cy="180123"/>
            <a:chOff x="6034925" y="548950"/>
            <a:chExt cx="180859" cy="180123"/>
          </a:xfrm>
        </p:grpSpPr>
        <p:sp>
          <p:nvSpPr>
            <p:cNvPr id="309" name="Google Shape;309;p29"/>
            <p:cNvSpPr/>
            <p:nvPr/>
          </p:nvSpPr>
          <p:spPr>
            <a:xfrm>
              <a:off x="6119691" y="548950"/>
              <a:ext cx="10242" cy="58824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6119691" y="670601"/>
              <a:ext cx="10242" cy="58472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6156944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6034925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29"/>
          <p:cNvGrpSpPr/>
          <p:nvPr/>
        </p:nvGrpSpPr>
        <p:grpSpPr>
          <a:xfrm>
            <a:off x="2132000" y="4469875"/>
            <a:ext cx="270175" cy="269075"/>
            <a:chOff x="6214675" y="650238"/>
            <a:chExt cx="270175" cy="269075"/>
          </a:xfrm>
        </p:grpSpPr>
        <p:sp>
          <p:nvSpPr>
            <p:cNvPr id="314" name="Google Shape;314;p29"/>
            <p:cNvSpPr/>
            <p:nvPr/>
          </p:nvSpPr>
          <p:spPr>
            <a:xfrm>
              <a:off x="6341300" y="650238"/>
              <a:ext cx="15300" cy="87875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6341300" y="831963"/>
              <a:ext cx="15300" cy="87350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6396950" y="777388"/>
              <a:ext cx="87900" cy="15325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6214675" y="777388"/>
              <a:ext cx="87900" cy="15325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Google Shape;318;p29"/>
          <p:cNvGrpSpPr/>
          <p:nvPr/>
        </p:nvGrpSpPr>
        <p:grpSpPr>
          <a:xfrm>
            <a:off x="2702000" y="174425"/>
            <a:ext cx="180859" cy="180123"/>
            <a:chOff x="6034925" y="548950"/>
            <a:chExt cx="180859" cy="180123"/>
          </a:xfrm>
        </p:grpSpPr>
        <p:sp>
          <p:nvSpPr>
            <p:cNvPr id="319" name="Google Shape;319;p29"/>
            <p:cNvSpPr/>
            <p:nvPr/>
          </p:nvSpPr>
          <p:spPr>
            <a:xfrm>
              <a:off x="6119691" y="548950"/>
              <a:ext cx="10242" cy="58824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6119691" y="670601"/>
              <a:ext cx="10242" cy="58472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6156944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6034925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29"/>
          <p:cNvGrpSpPr/>
          <p:nvPr/>
        </p:nvGrpSpPr>
        <p:grpSpPr>
          <a:xfrm>
            <a:off x="4788877" y="1095236"/>
            <a:ext cx="3832149" cy="3135526"/>
            <a:chOff x="4864795" y="1394488"/>
            <a:chExt cx="3402423" cy="2783917"/>
          </a:xfrm>
        </p:grpSpPr>
        <p:sp>
          <p:nvSpPr>
            <p:cNvPr id="324" name="Google Shape;324;p29"/>
            <p:cNvSpPr/>
            <p:nvPr/>
          </p:nvSpPr>
          <p:spPr>
            <a:xfrm>
              <a:off x="5269673" y="1394488"/>
              <a:ext cx="2997545" cy="2783917"/>
            </a:xfrm>
            <a:custGeom>
              <a:rect b="b" l="l" r="r" t="t"/>
              <a:pathLst>
                <a:path extrusionOk="0" h="154255" w="166092">
                  <a:moveTo>
                    <a:pt x="118440" y="1"/>
                  </a:moveTo>
                  <a:lnTo>
                    <a:pt x="114450" y="34"/>
                  </a:lnTo>
                  <a:lnTo>
                    <a:pt x="110493" y="336"/>
                  </a:lnTo>
                  <a:lnTo>
                    <a:pt x="106637" y="1074"/>
                  </a:lnTo>
                  <a:lnTo>
                    <a:pt x="104725" y="1678"/>
                  </a:lnTo>
                  <a:lnTo>
                    <a:pt x="102847" y="2348"/>
                  </a:lnTo>
                  <a:lnTo>
                    <a:pt x="99293" y="4092"/>
                  </a:lnTo>
                  <a:lnTo>
                    <a:pt x="95973" y="6205"/>
                  </a:lnTo>
                  <a:lnTo>
                    <a:pt x="92754" y="8585"/>
                  </a:lnTo>
                  <a:lnTo>
                    <a:pt x="88093" y="12442"/>
                  </a:lnTo>
                  <a:lnTo>
                    <a:pt x="83398" y="16298"/>
                  </a:lnTo>
                  <a:lnTo>
                    <a:pt x="80179" y="18713"/>
                  </a:lnTo>
                  <a:lnTo>
                    <a:pt x="78502" y="19819"/>
                  </a:lnTo>
                  <a:lnTo>
                    <a:pt x="76859" y="20825"/>
                  </a:lnTo>
                  <a:lnTo>
                    <a:pt x="73472" y="22669"/>
                  </a:lnTo>
                  <a:lnTo>
                    <a:pt x="69985" y="24246"/>
                  </a:lnTo>
                  <a:lnTo>
                    <a:pt x="66397" y="25620"/>
                  </a:lnTo>
                  <a:lnTo>
                    <a:pt x="60864" y="27431"/>
                  </a:lnTo>
                  <a:lnTo>
                    <a:pt x="53319" y="29477"/>
                  </a:lnTo>
                  <a:lnTo>
                    <a:pt x="45740" y="31388"/>
                  </a:lnTo>
                  <a:lnTo>
                    <a:pt x="38262" y="33534"/>
                  </a:lnTo>
                  <a:lnTo>
                    <a:pt x="32830" y="35479"/>
                  </a:lnTo>
                  <a:lnTo>
                    <a:pt x="29309" y="36955"/>
                  </a:lnTo>
                  <a:lnTo>
                    <a:pt x="25888" y="38698"/>
                  </a:lnTo>
                  <a:lnTo>
                    <a:pt x="22636" y="40677"/>
                  </a:lnTo>
                  <a:lnTo>
                    <a:pt x="21060" y="41783"/>
                  </a:lnTo>
                  <a:lnTo>
                    <a:pt x="19450" y="42991"/>
                  </a:lnTo>
                  <a:lnTo>
                    <a:pt x="16466" y="45606"/>
                  </a:lnTo>
                  <a:lnTo>
                    <a:pt x="13716" y="48457"/>
                  </a:lnTo>
                  <a:lnTo>
                    <a:pt x="11201" y="51542"/>
                  </a:lnTo>
                  <a:lnTo>
                    <a:pt x="10061" y="53151"/>
                  </a:lnTo>
                  <a:lnTo>
                    <a:pt x="8921" y="54794"/>
                  </a:lnTo>
                  <a:lnTo>
                    <a:pt x="6909" y="58215"/>
                  </a:lnTo>
                  <a:lnTo>
                    <a:pt x="5165" y="61769"/>
                  </a:lnTo>
                  <a:lnTo>
                    <a:pt x="3656" y="65424"/>
                  </a:lnTo>
                  <a:lnTo>
                    <a:pt x="2415" y="69180"/>
                  </a:lnTo>
                  <a:lnTo>
                    <a:pt x="1443" y="73003"/>
                  </a:lnTo>
                  <a:lnTo>
                    <a:pt x="705" y="76926"/>
                  </a:lnTo>
                  <a:lnTo>
                    <a:pt x="235" y="80850"/>
                  </a:lnTo>
                  <a:lnTo>
                    <a:pt x="1" y="84840"/>
                  </a:lnTo>
                  <a:lnTo>
                    <a:pt x="34" y="88831"/>
                  </a:lnTo>
                  <a:lnTo>
                    <a:pt x="302" y="92788"/>
                  </a:lnTo>
                  <a:lnTo>
                    <a:pt x="839" y="96745"/>
                  </a:lnTo>
                  <a:lnTo>
                    <a:pt x="1610" y="100668"/>
                  </a:lnTo>
                  <a:lnTo>
                    <a:pt x="2616" y="104524"/>
                  </a:lnTo>
                  <a:lnTo>
                    <a:pt x="3857" y="108314"/>
                  </a:lnTo>
                  <a:lnTo>
                    <a:pt x="5366" y="112002"/>
                  </a:lnTo>
                  <a:lnTo>
                    <a:pt x="6204" y="113813"/>
                  </a:lnTo>
                  <a:lnTo>
                    <a:pt x="7110" y="115590"/>
                  </a:lnTo>
                  <a:lnTo>
                    <a:pt x="9055" y="119044"/>
                  </a:lnTo>
                  <a:lnTo>
                    <a:pt x="11201" y="122364"/>
                  </a:lnTo>
                  <a:lnTo>
                    <a:pt x="13582" y="125550"/>
                  </a:lnTo>
                  <a:lnTo>
                    <a:pt x="16097" y="128601"/>
                  </a:lnTo>
                  <a:lnTo>
                    <a:pt x="18813" y="131519"/>
                  </a:lnTo>
                  <a:lnTo>
                    <a:pt x="21663" y="134268"/>
                  </a:lnTo>
                  <a:lnTo>
                    <a:pt x="24681" y="136851"/>
                  </a:lnTo>
                  <a:lnTo>
                    <a:pt x="27833" y="139299"/>
                  </a:lnTo>
                  <a:lnTo>
                    <a:pt x="31086" y="141579"/>
                  </a:lnTo>
                  <a:lnTo>
                    <a:pt x="34506" y="143658"/>
                  </a:lnTo>
                  <a:lnTo>
                    <a:pt x="37994" y="145569"/>
                  </a:lnTo>
                  <a:lnTo>
                    <a:pt x="41582" y="147313"/>
                  </a:lnTo>
                  <a:lnTo>
                    <a:pt x="45271" y="148856"/>
                  </a:lnTo>
                  <a:lnTo>
                    <a:pt x="49026" y="150230"/>
                  </a:lnTo>
                  <a:lnTo>
                    <a:pt x="52849" y="151371"/>
                  </a:lnTo>
                  <a:lnTo>
                    <a:pt x="54761" y="151874"/>
                  </a:lnTo>
                  <a:lnTo>
                    <a:pt x="56706" y="152343"/>
                  </a:lnTo>
                  <a:lnTo>
                    <a:pt x="60595" y="153081"/>
                  </a:lnTo>
                  <a:lnTo>
                    <a:pt x="64519" y="153651"/>
                  </a:lnTo>
                  <a:lnTo>
                    <a:pt x="68476" y="154053"/>
                  </a:lnTo>
                  <a:lnTo>
                    <a:pt x="72433" y="154221"/>
                  </a:lnTo>
                  <a:lnTo>
                    <a:pt x="76423" y="154254"/>
                  </a:lnTo>
                  <a:lnTo>
                    <a:pt x="80380" y="154087"/>
                  </a:lnTo>
                  <a:lnTo>
                    <a:pt x="84371" y="153718"/>
                  </a:lnTo>
                  <a:lnTo>
                    <a:pt x="88294" y="153215"/>
                  </a:lnTo>
                  <a:lnTo>
                    <a:pt x="92217" y="152544"/>
                  </a:lnTo>
                  <a:lnTo>
                    <a:pt x="96141" y="151706"/>
                  </a:lnTo>
                  <a:lnTo>
                    <a:pt x="99997" y="150700"/>
                  </a:lnTo>
                  <a:lnTo>
                    <a:pt x="103820" y="149560"/>
                  </a:lnTo>
                  <a:lnTo>
                    <a:pt x="107609" y="148252"/>
                  </a:lnTo>
                  <a:lnTo>
                    <a:pt x="113142" y="146005"/>
                  </a:lnTo>
                  <a:lnTo>
                    <a:pt x="116764" y="144329"/>
                  </a:lnTo>
                  <a:lnTo>
                    <a:pt x="118843" y="143289"/>
                  </a:lnTo>
                  <a:lnTo>
                    <a:pt x="122800" y="141042"/>
                  </a:lnTo>
                  <a:lnTo>
                    <a:pt x="126589" y="138561"/>
                  </a:lnTo>
                  <a:lnTo>
                    <a:pt x="130211" y="135912"/>
                  </a:lnTo>
                  <a:lnTo>
                    <a:pt x="133598" y="133028"/>
                  </a:lnTo>
                  <a:lnTo>
                    <a:pt x="136817" y="129976"/>
                  </a:lnTo>
                  <a:lnTo>
                    <a:pt x="139868" y="126791"/>
                  </a:lnTo>
                  <a:lnTo>
                    <a:pt x="142719" y="123404"/>
                  </a:lnTo>
                  <a:lnTo>
                    <a:pt x="145401" y="119883"/>
                  </a:lnTo>
                  <a:lnTo>
                    <a:pt x="147916" y="116228"/>
                  </a:lnTo>
                  <a:lnTo>
                    <a:pt x="150230" y="112438"/>
                  </a:lnTo>
                  <a:lnTo>
                    <a:pt x="152410" y="108515"/>
                  </a:lnTo>
                  <a:lnTo>
                    <a:pt x="154388" y="104524"/>
                  </a:lnTo>
                  <a:lnTo>
                    <a:pt x="156199" y="100433"/>
                  </a:lnTo>
                  <a:lnTo>
                    <a:pt x="157876" y="96242"/>
                  </a:lnTo>
                  <a:lnTo>
                    <a:pt x="159385" y="91983"/>
                  </a:lnTo>
                  <a:lnTo>
                    <a:pt x="160055" y="89837"/>
                  </a:lnTo>
                  <a:lnTo>
                    <a:pt x="160760" y="87523"/>
                  </a:lnTo>
                  <a:lnTo>
                    <a:pt x="162000" y="82828"/>
                  </a:lnTo>
                  <a:lnTo>
                    <a:pt x="163107" y="78067"/>
                  </a:lnTo>
                  <a:lnTo>
                    <a:pt x="164012" y="73305"/>
                  </a:lnTo>
                  <a:lnTo>
                    <a:pt x="164784" y="68510"/>
                  </a:lnTo>
                  <a:lnTo>
                    <a:pt x="165354" y="63714"/>
                  </a:lnTo>
                  <a:lnTo>
                    <a:pt x="165756" y="58852"/>
                  </a:lnTo>
                  <a:lnTo>
                    <a:pt x="165991" y="54023"/>
                  </a:lnTo>
                  <a:lnTo>
                    <a:pt x="166058" y="51575"/>
                  </a:lnTo>
                  <a:lnTo>
                    <a:pt x="166091" y="49060"/>
                  </a:lnTo>
                  <a:lnTo>
                    <a:pt x="165957" y="43997"/>
                  </a:lnTo>
                  <a:lnTo>
                    <a:pt x="165588" y="38900"/>
                  </a:lnTo>
                  <a:lnTo>
                    <a:pt x="164918" y="33870"/>
                  </a:lnTo>
                  <a:lnTo>
                    <a:pt x="163811" y="28974"/>
                  </a:lnTo>
                  <a:lnTo>
                    <a:pt x="162302" y="24279"/>
                  </a:lnTo>
                  <a:lnTo>
                    <a:pt x="160793" y="20926"/>
                  </a:lnTo>
                  <a:lnTo>
                    <a:pt x="159619" y="18746"/>
                  </a:lnTo>
                  <a:lnTo>
                    <a:pt x="158278" y="16701"/>
                  </a:lnTo>
                  <a:lnTo>
                    <a:pt x="156803" y="14722"/>
                  </a:lnTo>
                  <a:lnTo>
                    <a:pt x="155998" y="13783"/>
                  </a:lnTo>
                  <a:lnTo>
                    <a:pt x="155160" y="12878"/>
                  </a:lnTo>
                  <a:lnTo>
                    <a:pt x="153449" y="11168"/>
                  </a:lnTo>
                  <a:lnTo>
                    <a:pt x="151571" y="9625"/>
                  </a:lnTo>
                  <a:lnTo>
                    <a:pt x="149627" y="8217"/>
                  </a:lnTo>
                  <a:lnTo>
                    <a:pt x="146541" y="6339"/>
                  </a:lnTo>
                  <a:lnTo>
                    <a:pt x="142149" y="4293"/>
                  </a:lnTo>
                  <a:lnTo>
                    <a:pt x="137521" y="2684"/>
                  </a:lnTo>
                  <a:lnTo>
                    <a:pt x="132726" y="1510"/>
                  </a:lnTo>
                  <a:lnTo>
                    <a:pt x="127830" y="705"/>
                  </a:lnTo>
                  <a:lnTo>
                    <a:pt x="122900" y="202"/>
                  </a:lnTo>
                  <a:lnTo>
                    <a:pt x="120419" y="68"/>
                  </a:lnTo>
                  <a:lnTo>
                    <a:pt x="1184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5330186" y="1481044"/>
              <a:ext cx="2273137" cy="1746601"/>
            </a:xfrm>
            <a:custGeom>
              <a:rect b="b" l="l" r="r" t="t"/>
              <a:pathLst>
                <a:path extrusionOk="0" h="96778" w="125953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92083"/>
                  </a:lnTo>
                  <a:lnTo>
                    <a:pt x="1" y="92552"/>
                  </a:lnTo>
                  <a:lnTo>
                    <a:pt x="202" y="93491"/>
                  </a:lnTo>
                  <a:lnTo>
                    <a:pt x="538" y="94330"/>
                  </a:lnTo>
                  <a:lnTo>
                    <a:pt x="1041" y="95067"/>
                  </a:lnTo>
                  <a:lnTo>
                    <a:pt x="1678" y="95704"/>
                  </a:lnTo>
                  <a:lnTo>
                    <a:pt x="2449" y="96207"/>
                  </a:lnTo>
                  <a:lnTo>
                    <a:pt x="3287" y="96576"/>
                  </a:lnTo>
                  <a:lnTo>
                    <a:pt x="4226" y="96777"/>
                  </a:lnTo>
                  <a:lnTo>
                    <a:pt x="121727" y="96777"/>
                  </a:lnTo>
                  <a:lnTo>
                    <a:pt x="122632" y="96576"/>
                  </a:lnTo>
                  <a:lnTo>
                    <a:pt x="123471" y="96207"/>
                  </a:lnTo>
                  <a:lnTo>
                    <a:pt x="124242" y="95704"/>
                  </a:lnTo>
                  <a:lnTo>
                    <a:pt x="124879" y="95067"/>
                  </a:lnTo>
                  <a:lnTo>
                    <a:pt x="125382" y="94330"/>
                  </a:lnTo>
                  <a:lnTo>
                    <a:pt x="125718" y="93458"/>
                  </a:lnTo>
                  <a:lnTo>
                    <a:pt x="125919" y="92552"/>
                  </a:lnTo>
                  <a:lnTo>
                    <a:pt x="125952" y="92083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5802236" y="1795738"/>
              <a:ext cx="1332663" cy="1336291"/>
            </a:xfrm>
            <a:custGeom>
              <a:rect b="b" l="l" r="r" t="t"/>
              <a:pathLst>
                <a:path extrusionOk="0" h="74043" w="73842">
                  <a:moveTo>
                    <a:pt x="36955" y="24145"/>
                  </a:moveTo>
                  <a:lnTo>
                    <a:pt x="39134" y="24379"/>
                  </a:lnTo>
                  <a:lnTo>
                    <a:pt x="41281" y="24949"/>
                  </a:lnTo>
                  <a:lnTo>
                    <a:pt x="43326" y="25888"/>
                  </a:lnTo>
                  <a:lnTo>
                    <a:pt x="45170" y="27196"/>
                  </a:lnTo>
                  <a:lnTo>
                    <a:pt x="46042" y="27967"/>
                  </a:lnTo>
                  <a:lnTo>
                    <a:pt x="46378" y="28336"/>
                  </a:lnTo>
                  <a:lnTo>
                    <a:pt x="46713" y="28705"/>
                  </a:lnTo>
                  <a:lnTo>
                    <a:pt x="47451" y="29610"/>
                  </a:lnTo>
                  <a:lnTo>
                    <a:pt x="48624" y="31589"/>
                  </a:lnTo>
                  <a:lnTo>
                    <a:pt x="49429" y="33735"/>
                  </a:lnTo>
                  <a:lnTo>
                    <a:pt x="49865" y="36015"/>
                  </a:lnTo>
                  <a:lnTo>
                    <a:pt x="49899" y="37155"/>
                  </a:lnTo>
                  <a:lnTo>
                    <a:pt x="49899" y="37256"/>
                  </a:lnTo>
                  <a:lnTo>
                    <a:pt x="49865" y="38430"/>
                  </a:lnTo>
                  <a:lnTo>
                    <a:pt x="49463" y="40643"/>
                  </a:lnTo>
                  <a:lnTo>
                    <a:pt x="48691" y="42756"/>
                  </a:lnTo>
                  <a:lnTo>
                    <a:pt x="47585" y="44667"/>
                  </a:lnTo>
                  <a:lnTo>
                    <a:pt x="46210" y="46377"/>
                  </a:lnTo>
                  <a:lnTo>
                    <a:pt x="44533" y="47853"/>
                  </a:lnTo>
                  <a:lnTo>
                    <a:pt x="42622" y="48993"/>
                  </a:lnTo>
                  <a:lnTo>
                    <a:pt x="40509" y="49831"/>
                  </a:lnTo>
                  <a:lnTo>
                    <a:pt x="39369" y="50099"/>
                  </a:lnTo>
                  <a:lnTo>
                    <a:pt x="38229" y="50267"/>
                  </a:lnTo>
                  <a:lnTo>
                    <a:pt x="35949" y="50334"/>
                  </a:lnTo>
                  <a:lnTo>
                    <a:pt x="33736" y="49999"/>
                  </a:lnTo>
                  <a:lnTo>
                    <a:pt x="31656" y="49295"/>
                  </a:lnTo>
                  <a:lnTo>
                    <a:pt x="29712" y="48255"/>
                  </a:lnTo>
                  <a:lnTo>
                    <a:pt x="27934" y="46914"/>
                  </a:lnTo>
                  <a:lnTo>
                    <a:pt x="26425" y="45237"/>
                  </a:lnTo>
                  <a:lnTo>
                    <a:pt x="25218" y="43326"/>
                  </a:lnTo>
                  <a:lnTo>
                    <a:pt x="24749" y="42286"/>
                  </a:lnTo>
                  <a:lnTo>
                    <a:pt x="24313" y="41179"/>
                  </a:lnTo>
                  <a:lnTo>
                    <a:pt x="23810" y="38966"/>
                  </a:lnTo>
                  <a:lnTo>
                    <a:pt x="23709" y="36753"/>
                  </a:lnTo>
                  <a:lnTo>
                    <a:pt x="24011" y="34540"/>
                  </a:lnTo>
                  <a:lnTo>
                    <a:pt x="24648" y="32427"/>
                  </a:lnTo>
                  <a:lnTo>
                    <a:pt x="25620" y="30449"/>
                  </a:lnTo>
                  <a:lnTo>
                    <a:pt x="26928" y="28638"/>
                  </a:lnTo>
                  <a:lnTo>
                    <a:pt x="28571" y="27062"/>
                  </a:lnTo>
                  <a:lnTo>
                    <a:pt x="29510" y="26391"/>
                  </a:lnTo>
                  <a:lnTo>
                    <a:pt x="30516" y="25788"/>
                  </a:lnTo>
                  <a:lnTo>
                    <a:pt x="32595" y="24849"/>
                  </a:lnTo>
                  <a:lnTo>
                    <a:pt x="34742" y="24312"/>
                  </a:lnTo>
                  <a:lnTo>
                    <a:pt x="36955" y="24145"/>
                  </a:lnTo>
                  <a:close/>
                  <a:moveTo>
                    <a:pt x="32864" y="1"/>
                  </a:moveTo>
                  <a:lnTo>
                    <a:pt x="31086" y="7009"/>
                  </a:lnTo>
                  <a:lnTo>
                    <a:pt x="29309" y="7411"/>
                  </a:lnTo>
                  <a:lnTo>
                    <a:pt x="25855" y="8518"/>
                  </a:lnTo>
                  <a:lnTo>
                    <a:pt x="24179" y="9256"/>
                  </a:lnTo>
                  <a:lnTo>
                    <a:pt x="18646" y="4494"/>
                  </a:lnTo>
                  <a:lnTo>
                    <a:pt x="12341" y="8786"/>
                  </a:lnTo>
                  <a:lnTo>
                    <a:pt x="14957" y="15594"/>
                  </a:lnTo>
                  <a:lnTo>
                    <a:pt x="13750" y="16901"/>
                  </a:lnTo>
                  <a:lnTo>
                    <a:pt x="11604" y="19785"/>
                  </a:lnTo>
                  <a:lnTo>
                    <a:pt x="10665" y="21361"/>
                  </a:lnTo>
                  <a:lnTo>
                    <a:pt x="3421" y="20624"/>
                  </a:lnTo>
                  <a:lnTo>
                    <a:pt x="806" y="27867"/>
                  </a:lnTo>
                  <a:lnTo>
                    <a:pt x="6775" y="31924"/>
                  </a:lnTo>
                  <a:lnTo>
                    <a:pt x="6574" y="33232"/>
                  </a:lnTo>
                  <a:lnTo>
                    <a:pt x="6372" y="35781"/>
                  </a:lnTo>
                  <a:lnTo>
                    <a:pt x="6372" y="37088"/>
                  </a:lnTo>
                  <a:lnTo>
                    <a:pt x="6305" y="38161"/>
                  </a:lnTo>
                  <a:lnTo>
                    <a:pt x="6372" y="39235"/>
                  </a:lnTo>
                  <a:lnTo>
                    <a:pt x="1" y="42789"/>
                  </a:lnTo>
                  <a:lnTo>
                    <a:pt x="2013" y="50200"/>
                  </a:lnTo>
                  <a:lnTo>
                    <a:pt x="9189" y="50200"/>
                  </a:lnTo>
                  <a:lnTo>
                    <a:pt x="9726" y="51307"/>
                  </a:lnTo>
                  <a:lnTo>
                    <a:pt x="10933" y="53419"/>
                  </a:lnTo>
                  <a:lnTo>
                    <a:pt x="11604" y="54459"/>
                  </a:lnTo>
                  <a:lnTo>
                    <a:pt x="12308" y="55465"/>
                  </a:lnTo>
                  <a:lnTo>
                    <a:pt x="13079" y="56471"/>
                  </a:lnTo>
                  <a:lnTo>
                    <a:pt x="9994" y="62876"/>
                  </a:lnTo>
                  <a:lnTo>
                    <a:pt x="15929" y="67839"/>
                  </a:lnTo>
                  <a:lnTo>
                    <a:pt x="21630" y="63546"/>
                  </a:lnTo>
                  <a:lnTo>
                    <a:pt x="23273" y="64452"/>
                  </a:lnTo>
                  <a:lnTo>
                    <a:pt x="26727" y="65927"/>
                  </a:lnTo>
                  <a:lnTo>
                    <a:pt x="28538" y="66464"/>
                  </a:lnTo>
                  <a:lnTo>
                    <a:pt x="29678" y="73372"/>
                  </a:lnTo>
                  <a:lnTo>
                    <a:pt x="37391" y="74042"/>
                  </a:lnTo>
                  <a:lnTo>
                    <a:pt x="39671" y="67537"/>
                  </a:lnTo>
                  <a:lnTo>
                    <a:pt x="41549" y="67302"/>
                  </a:lnTo>
                  <a:lnTo>
                    <a:pt x="45271" y="66497"/>
                  </a:lnTo>
                  <a:lnTo>
                    <a:pt x="47048" y="65927"/>
                  </a:lnTo>
                  <a:lnTo>
                    <a:pt x="51944" y="70823"/>
                  </a:lnTo>
                  <a:lnTo>
                    <a:pt x="58617" y="66967"/>
                  </a:lnTo>
                  <a:lnTo>
                    <a:pt x="56773" y="60294"/>
                  </a:lnTo>
                  <a:lnTo>
                    <a:pt x="58215" y="59053"/>
                  </a:lnTo>
                  <a:lnTo>
                    <a:pt x="60797" y="56270"/>
                  </a:lnTo>
                  <a:lnTo>
                    <a:pt x="61937" y="54727"/>
                  </a:lnTo>
                  <a:lnTo>
                    <a:pt x="68711" y="55968"/>
                  </a:lnTo>
                  <a:lnTo>
                    <a:pt x="71964" y="48959"/>
                  </a:lnTo>
                  <a:lnTo>
                    <a:pt x="66632" y="44667"/>
                  </a:lnTo>
                  <a:lnTo>
                    <a:pt x="67034" y="42856"/>
                  </a:lnTo>
                  <a:lnTo>
                    <a:pt x="67470" y="39134"/>
                  </a:lnTo>
                  <a:lnTo>
                    <a:pt x="67470" y="37256"/>
                  </a:lnTo>
                  <a:lnTo>
                    <a:pt x="73841" y="34406"/>
                  </a:lnTo>
                  <a:lnTo>
                    <a:pt x="72500" y="26794"/>
                  </a:lnTo>
                  <a:lnTo>
                    <a:pt x="65458" y="26224"/>
                  </a:lnTo>
                  <a:lnTo>
                    <a:pt x="64754" y="24480"/>
                  </a:lnTo>
                  <a:lnTo>
                    <a:pt x="63010" y="21194"/>
                  </a:lnTo>
                  <a:lnTo>
                    <a:pt x="61937" y="19651"/>
                  </a:lnTo>
                  <a:lnTo>
                    <a:pt x="64150" y="15929"/>
                  </a:lnTo>
                  <a:lnTo>
                    <a:pt x="65559" y="13548"/>
                  </a:lnTo>
                  <a:lnTo>
                    <a:pt x="60093" y="8116"/>
                  </a:lnTo>
                  <a:lnTo>
                    <a:pt x="53990" y="11804"/>
                  </a:lnTo>
                  <a:lnTo>
                    <a:pt x="52682" y="10899"/>
                  </a:lnTo>
                  <a:lnTo>
                    <a:pt x="49865" y="9390"/>
                  </a:lnTo>
                  <a:lnTo>
                    <a:pt x="46948" y="8183"/>
                  </a:lnTo>
                  <a:lnTo>
                    <a:pt x="43896" y="7277"/>
                  </a:lnTo>
                  <a:lnTo>
                    <a:pt x="42320" y="6975"/>
                  </a:lnTo>
                  <a:lnTo>
                    <a:pt x="40576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7214164" y="1954899"/>
              <a:ext cx="298379" cy="303830"/>
            </a:xfrm>
            <a:custGeom>
              <a:rect b="b" l="l" r="r" t="t"/>
              <a:pathLst>
                <a:path extrusionOk="0" h="16835" w="16533">
                  <a:moveTo>
                    <a:pt x="8652" y="4125"/>
                  </a:moveTo>
                  <a:lnTo>
                    <a:pt x="9524" y="4293"/>
                  </a:lnTo>
                  <a:lnTo>
                    <a:pt x="10295" y="4628"/>
                  </a:lnTo>
                  <a:lnTo>
                    <a:pt x="10999" y="5098"/>
                  </a:lnTo>
                  <a:lnTo>
                    <a:pt x="11603" y="5668"/>
                  </a:lnTo>
                  <a:lnTo>
                    <a:pt x="12072" y="6372"/>
                  </a:lnTo>
                  <a:lnTo>
                    <a:pt x="12408" y="7143"/>
                  </a:lnTo>
                  <a:lnTo>
                    <a:pt x="12575" y="8015"/>
                  </a:lnTo>
                  <a:lnTo>
                    <a:pt x="12575" y="8451"/>
                  </a:lnTo>
                  <a:lnTo>
                    <a:pt x="12609" y="8485"/>
                  </a:lnTo>
                  <a:lnTo>
                    <a:pt x="12575" y="9189"/>
                  </a:lnTo>
                  <a:lnTo>
                    <a:pt x="12173" y="10463"/>
                  </a:lnTo>
                  <a:lnTo>
                    <a:pt x="11435" y="11503"/>
                  </a:lnTo>
                  <a:lnTo>
                    <a:pt x="10463" y="12274"/>
                  </a:lnTo>
                  <a:lnTo>
                    <a:pt x="9323" y="12743"/>
                  </a:lnTo>
                  <a:lnTo>
                    <a:pt x="8082" y="12878"/>
                  </a:lnTo>
                  <a:lnTo>
                    <a:pt x="6841" y="12676"/>
                  </a:lnTo>
                  <a:lnTo>
                    <a:pt x="5667" y="12073"/>
                  </a:lnTo>
                  <a:lnTo>
                    <a:pt x="5131" y="11570"/>
                  </a:lnTo>
                  <a:lnTo>
                    <a:pt x="4661" y="11033"/>
                  </a:lnTo>
                  <a:lnTo>
                    <a:pt x="4024" y="9860"/>
                  </a:lnTo>
                  <a:lnTo>
                    <a:pt x="3823" y="8619"/>
                  </a:lnTo>
                  <a:lnTo>
                    <a:pt x="3957" y="7378"/>
                  </a:lnTo>
                  <a:lnTo>
                    <a:pt x="4427" y="6238"/>
                  </a:lnTo>
                  <a:lnTo>
                    <a:pt x="5198" y="5266"/>
                  </a:lnTo>
                  <a:lnTo>
                    <a:pt x="6238" y="4561"/>
                  </a:lnTo>
                  <a:lnTo>
                    <a:pt x="7512" y="4159"/>
                  </a:lnTo>
                  <a:lnTo>
                    <a:pt x="8216" y="4125"/>
                  </a:lnTo>
                  <a:close/>
                  <a:moveTo>
                    <a:pt x="8015" y="1"/>
                  </a:moveTo>
                  <a:lnTo>
                    <a:pt x="7713" y="34"/>
                  </a:lnTo>
                  <a:lnTo>
                    <a:pt x="7244" y="403"/>
                  </a:lnTo>
                  <a:lnTo>
                    <a:pt x="7143" y="671"/>
                  </a:lnTo>
                  <a:lnTo>
                    <a:pt x="7042" y="1107"/>
                  </a:lnTo>
                  <a:lnTo>
                    <a:pt x="6942" y="1309"/>
                  </a:lnTo>
                  <a:lnTo>
                    <a:pt x="6640" y="1644"/>
                  </a:lnTo>
                  <a:lnTo>
                    <a:pt x="6405" y="1711"/>
                  </a:lnTo>
                  <a:lnTo>
                    <a:pt x="6103" y="1812"/>
                  </a:lnTo>
                  <a:lnTo>
                    <a:pt x="5802" y="1912"/>
                  </a:lnTo>
                  <a:lnTo>
                    <a:pt x="5567" y="1979"/>
                  </a:lnTo>
                  <a:lnTo>
                    <a:pt x="5131" y="1879"/>
                  </a:lnTo>
                  <a:lnTo>
                    <a:pt x="4930" y="1745"/>
                  </a:lnTo>
                  <a:lnTo>
                    <a:pt x="4594" y="1476"/>
                  </a:lnTo>
                  <a:lnTo>
                    <a:pt x="4326" y="1309"/>
                  </a:lnTo>
                  <a:lnTo>
                    <a:pt x="3790" y="1275"/>
                  </a:lnTo>
                  <a:lnTo>
                    <a:pt x="3521" y="1409"/>
                  </a:lnTo>
                  <a:lnTo>
                    <a:pt x="3220" y="1610"/>
                  </a:lnTo>
                  <a:lnTo>
                    <a:pt x="2985" y="1812"/>
                  </a:lnTo>
                  <a:lnTo>
                    <a:pt x="2817" y="2348"/>
                  </a:lnTo>
                  <a:lnTo>
                    <a:pt x="2884" y="2650"/>
                  </a:lnTo>
                  <a:lnTo>
                    <a:pt x="3052" y="3052"/>
                  </a:lnTo>
                  <a:lnTo>
                    <a:pt x="3119" y="3287"/>
                  </a:lnTo>
                  <a:lnTo>
                    <a:pt x="3052" y="3723"/>
                  </a:lnTo>
                  <a:lnTo>
                    <a:pt x="2918" y="3924"/>
                  </a:lnTo>
                  <a:lnTo>
                    <a:pt x="2717" y="4192"/>
                  </a:lnTo>
                  <a:lnTo>
                    <a:pt x="2515" y="4427"/>
                  </a:lnTo>
                  <a:lnTo>
                    <a:pt x="2381" y="4628"/>
                  </a:lnTo>
                  <a:lnTo>
                    <a:pt x="1945" y="4830"/>
                  </a:lnTo>
                  <a:lnTo>
                    <a:pt x="1711" y="4830"/>
                  </a:lnTo>
                  <a:lnTo>
                    <a:pt x="1308" y="4763"/>
                  </a:lnTo>
                  <a:lnTo>
                    <a:pt x="1006" y="4763"/>
                  </a:lnTo>
                  <a:lnTo>
                    <a:pt x="503" y="5064"/>
                  </a:lnTo>
                  <a:lnTo>
                    <a:pt x="403" y="5333"/>
                  </a:lnTo>
                  <a:lnTo>
                    <a:pt x="269" y="5735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70" y="6741"/>
                  </a:lnTo>
                  <a:lnTo>
                    <a:pt x="973" y="7009"/>
                  </a:lnTo>
                  <a:lnTo>
                    <a:pt x="1140" y="7177"/>
                  </a:lnTo>
                  <a:lnTo>
                    <a:pt x="1342" y="7579"/>
                  </a:lnTo>
                  <a:lnTo>
                    <a:pt x="1342" y="7814"/>
                  </a:lnTo>
                  <a:lnTo>
                    <a:pt x="1308" y="8149"/>
                  </a:lnTo>
                  <a:lnTo>
                    <a:pt x="1308" y="8485"/>
                  </a:lnTo>
                  <a:lnTo>
                    <a:pt x="1275" y="8719"/>
                  </a:lnTo>
                  <a:lnTo>
                    <a:pt x="1040" y="9088"/>
                  </a:lnTo>
                  <a:lnTo>
                    <a:pt x="872" y="9222"/>
                  </a:lnTo>
                  <a:lnTo>
                    <a:pt x="470" y="9457"/>
                  </a:lnTo>
                  <a:lnTo>
                    <a:pt x="202" y="9625"/>
                  </a:lnTo>
                  <a:lnTo>
                    <a:pt x="0" y="10128"/>
                  </a:lnTo>
                  <a:lnTo>
                    <a:pt x="34" y="10430"/>
                  </a:lnTo>
                  <a:lnTo>
                    <a:pt x="134" y="10832"/>
                  </a:lnTo>
                  <a:lnTo>
                    <a:pt x="235" y="11100"/>
                  </a:lnTo>
                  <a:lnTo>
                    <a:pt x="705" y="11436"/>
                  </a:lnTo>
                  <a:lnTo>
                    <a:pt x="1006" y="11469"/>
                  </a:lnTo>
                  <a:lnTo>
                    <a:pt x="1643" y="11469"/>
                  </a:lnTo>
                  <a:lnTo>
                    <a:pt x="2046" y="11704"/>
                  </a:lnTo>
                  <a:lnTo>
                    <a:pt x="2180" y="11872"/>
                  </a:lnTo>
                  <a:lnTo>
                    <a:pt x="2348" y="12207"/>
                  </a:lnTo>
                  <a:lnTo>
                    <a:pt x="2549" y="12475"/>
                  </a:lnTo>
                  <a:lnTo>
                    <a:pt x="2649" y="12676"/>
                  </a:lnTo>
                  <a:lnTo>
                    <a:pt x="2683" y="13112"/>
                  </a:lnTo>
                  <a:lnTo>
                    <a:pt x="2616" y="13347"/>
                  </a:lnTo>
                  <a:lnTo>
                    <a:pt x="2448" y="13716"/>
                  </a:lnTo>
                  <a:lnTo>
                    <a:pt x="2348" y="13984"/>
                  </a:lnTo>
                  <a:lnTo>
                    <a:pt x="2448" y="14554"/>
                  </a:lnTo>
                  <a:lnTo>
                    <a:pt x="2649" y="14755"/>
                  </a:lnTo>
                  <a:lnTo>
                    <a:pt x="2951" y="15024"/>
                  </a:lnTo>
                  <a:lnTo>
                    <a:pt x="3220" y="15191"/>
                  </a:lnTo>
                  <a:lnTo>
                    <a:pt x="3790" y="15191"/>
                  </a:lnTo>
                  <a:lnTo>
                    <a:pt x="4024" y="15057"/>
                  </a:lnTo>
                  <a:lnTo>
                    <a:pt x="4360" y="14823"/>
                  </a:lnTo>
                  <a:lnTo>
                    <a:pt x="4527" y="14722"/>
                  </a:lnTo>
                  <a:lnTo>
                    <a:pt x="4997" y="14688"/>
                  </a:lnTo>
                  <a:lnTo>
                    <a:pt x="5198" y="14755"/>
                  </a:lnTo>
                  <a:lnTo>
                    <a:pt x="5533" y="14890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72" y="15493"/>
                  </a:lnTo>
                  <a:lnTo>
                    <a:pt x="6439" y="15694"/>
                  </a:lnTo>
                  <a:lnTo>
                    <a:pt x="6506" y="16063"/>
                  </a:lnTo>
                  <a:lnTo>
                    <a:pt x="6573" y="16365"/>
                  </a:lnTo>
                  <a:lnTo>
                    <a:pt x="7009" y="16734"/>
                  </a:lnTo>
                  <a:lnTo>
                    <a:pt x="7277" y="16801"/>
                  </a:lnTo>
                  <a:lnTo>
                    <a:pt x="7679" y="16835"/>
                  </a:lnTo>
                  <a:lnTo>
                    <a:pt x="7981" y="16835"/>
                  </a:lnTo>
                  <a:lnTo>
                    <a:pt x="8451" y="16533"/>
                  </a:lnTo>
                  <a:lnTo>
                    <a:pt x="8585" y="16264"/>
                  </a:lnTo>
                  <a:lnTo>
                    <a:pt x="8685" y="15929"/>
                  </a:lnTo>
                  <a:lnTo>
                    <a:pt x="8786" y="15694"/>
                  </a:lnTo>
                  <a:lnTo>
                    <a:pt x="9155" y="15393"/>
                  </a:lnTo>
                  <a:lnTo>
                    <a:pt x="9356" y="15359"/>
                  </a:lnTo>
                  <a:lnTo>
                    <a:pt x="9725" y="15292"/>
                  </a:lnTo>
                  <a:lnTo>
                    <a:pt x="10094" y="15191"/>
                  </a:lnTo>
                  <a:lnTo>
                    <a:pt x="10329" y="15158"/>
                  </a:lnTo>
                  <a:lnTo>
                    <a:pt x="10765" y="15258"/>
                  </a:lnTo>
                  <a:lnTo>
                    <a:pt x="10932" y="15426"/>
                  </a:lnTo>
                  <a:lnTo>
                    <a:pt x="11200" y="15694"/>
                  </a:lnTo>
                  <a:lnTo>
                    <a:pt x="11402" y="15862"/>
                  </a:lnTo>
                  <a:lnTo>
                    <a:pt x="11972" y="15929"/>
                  </a:lnTo>
                  <a:lnTo>
                    <a:pt x="12240" y="15829"/>
                  </a:lnTo>
                  <a:lnTo>
                    <a:pt x="12575" y="15627"/>
                  </a:lnTo>
                  <a:lnTo>
                    <a:pt x="12844" y="15460"/>
                  </a:lnTo>
                  <a:lnTo>
                    <a:pt x="13045" y="14923"/>
                  </a:lnTo>
                  <a:lnTo>
                    <a:pt x="13011" y="14621"/>
                  </a:lnTo>
                  <a:lnTo>
                    <a:pt x="12911" y="14286"/>
                  </a:lnTo>
                  <a:lnTo>
                    <a:pt x="12877" y="14051"/>
                  </a:lnTo>
                  <a:lnTo>
                    <a:pt x="12978" y="13615"/>
                  </a:lnTo>
                  <a:lnTo>
                    <a:pt x="13145" y="13448"/>
                  </a:lnTo>
                  <a:lnTo>
                    <a:pt x="13380" y="13179"/>
                  </a:lnTo>
                  <a:lnTo>
                    <a:pt x="13648" y="12878"/>
                  </a:lnTo>
                  <a:lnTo>
                    <a:pt x="13816" y="12710"/>
                  </a:lnTo>
                  <a:lnTo>
                    <a:pt x="14252" y="12542"/>
                  </a:lnTo>
                  <a:lnTo>
                    <a:pt x="14487" y="12576"/>
                  </a:lnTo>
                  <a:lnTo>
                    <a:pt x="14822" y="12643"/>
                  </a:lnTo>
                  <a:lnTo>
                    <a:pt x="15124" y="12676"/>
                  </a:lnTo>
                  <a:lnTo>
                    <a:pt x="15627" y="12408"/>
                  </a:lnTo>
                  <a:lnTo>
                    <a:pt x="15761" y="12173"/>
                  </a:lnTo>
                  <a:lnTo>
                    <a:pt x="15929" y="11805"/>
                  </a:lnTo>
                  <a:lnTo>
                    <a:pt x="16029" y="11503"/>
                  </a:lnTo>
                  <a:lnTo>
                    <a:pt x="15895" y="10966"/>
                  </a:lnTo>
                  <a:lnTo>
                    <a:pt x="15694" y="10765"/>
                  </a:lnTo>
                  <a:lnTo>
                    <a:pt x="15426" y="10530"/>
                  </a:lnTo>
                  <a:lnTo>
                    <a:pt x="15258" y="10396"/>
                  </a:lnTo>
                  <a:lnTo>
                    <a:pt x="15090" y="9960"/>
                  </a:lnTo>
                  <a:lnTo>
                    <a:pt x="15124" y="9725"/>
                  </a:lnTo>
                  <a:lnTo>
                    <a:pt x="15157" y="9357"/>
                  </a:lnTo>
                  <a:lnTo>
                    <a:pt x="15191" y="8954"/>
                  </a:lnTo>
                  <a:lnTo>
                    <a:pt x="15224" y="8719"/>
                  </a:lnTo>
                  <a:lnTo>
                    <a:pt x="15493" y="8384"/>
                  </a:lnTo>
                  <a:lnTo>
                    <a:pt x="15694" y="8250"/>
                  </a:lnTo>
                  <a:lnTo>
                    <a:pt x="16029" y="8116"/>
                  </a:lnTo>
                  <a:lnTo>
                    <a:pt x="16264" y="7948"/>
                  </a:lnTo>
                  <a:lnTo>
                    <a:pt x="16532" y="7445"/>
                  </a:lnTo>
                  <a:lnTo>
                    <a:pt x="16532" y="7177"/>
                  </a:lnTo>
                  <a:lnTo>
                    <a:pt x="16465" y="6775"/>
                  </a:lnTo>
                  <a:lnTo>
                    <a:pt x="16365" y="6506"/>
                  </a:lnTo>
                  <a:lnTo>
                    <a:pt x="15962" y="6104"/>
                  </a:lnTo>
                  <a:lnTo>
                    <a:pt x="15660" y="6070"/>
                  </a:lnTo>
                  <a:lnTo>
                    <a:pt x="15258" y="6037"/>
                  </a:lnTo>
                  <a:lnTo>
                    <a:pt x="15057" y="6003"/>
                  </a:lnTo>
                  <a:lnTo>
                    <a:pt x="14688" y="5735"/>
                  </a:lnTo>
                  <a:lnTo>
                    <a:pt x="14554" y="5567"/>
                  </a:lnTo>
                  <a:lnTo>
                    <a:pt x="14386" y="5232"/>
                  </a:lnTo>
                  <a:lnTo>
                    <a:pt x="14218" y="4897"/>
                  </a:lnTo>
                  <a:lnTo>
                    <a:pt x="14118" y="4695"/>
                  </a:lnTo>
                  <a:lnTo>
                    <a:pt x="14118" y="4260"/>
                  </a:lnTo>
                  <a:lnTo>
                    <a:pt x="14218" y="4058"/>
                  </a:lnTo>
                  <a:lnTo>
                    <a:pt x="14420" y="3723"/>
                  </a:lnTo>
                  <a:lnTo>
                    <a:pt x="14520" y="3455"/>
                  </a:lnTo>
                  <a:lnTo>
                    <a:pt x="14453" y="2885"/>
                  </a:lnTo>
                  <a:lnTo>
                    <a:pt x="14286" y="2650"/>
                  </a:lnTo>
                  <a:lnTo>
                    <a:pt x="14017" y="2382"/>
                  </a:lnTo>
                  <a:lnTo>
                    <a:pt x="13783" y="2180"/>
                  </a:lnTo>
                  <a:lnTo>
                    <a:pt x="13212" y="2113"/>
                  </a:lnTo>
                  <a:lnTo>
                    <a:pt x="12944" y="2248"/>
                  </a:lnTo>
                  <a:lnTo>
                    <a:pt x="12609" y="2449"/>
                  </a:lnTo>
                  <a:lnTo>
                    <a:pt x="12374" y="2549"/>
                  </a:lnTo>
                  <a:lnTo>
                    <a:pt x="11938" y="2549"/>
                  </a:lnTo>
                  <a:lnTo>
                    <a:pt x="11737" y="2449"/>
                  </a:lnTo>
                  <a:lnTo>
                    <a:pt x="10899" y="2013"/>
                  </a:lnTo>
                  <a:lnTo>
                    <a:pt x="9960" y="1745"/>
                  </a:lnTo>
                  <a:lnTo>
                    <a:pt x="9759" y="1644"/>
                  </a:lnTo>
                  <a:lnTo>
                    <a:pt x="9423" y="1309"/>
                  </a:lnTo>
                  <a:lnTo>
                    <a:pt x="9356" y="1107"/>
                  </a:lnTo>
                  <a:lnTo>
                    <a:pt x="9256" y="671"/>
                  </a:lnTo>
                  <a:lnTo>
                    <a:pt x="9155" y="403"/>
                  </a:lnTo>
                  <a:lnTo>
                    <a:pt x="8685" y="34"/>
                  </a:lnTo>
                  <a:lnTo>
                    <a:pt x="8384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5330186" y="1481044"/>
              <a:ext cx="2273137" cy="88974"/>
            </a:xfrm>
            <a:custGeom>
              <a:rect b="b" l="l" r="r" t="t"/>
              <a:pathLst>
                <a:path extrusionOk="0" h="4930" w="125953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4930"/>
                  </a:lnTo>
                  <a:lnTo>
                    <a:pt x="125952" y="4930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5330186" y="1481044"/>
              <a:ext cx="2273137" cy="1746601"/>
            </a:xfrm>
            <a:custGeom>
              <a:rect b="b" l="l" r="r" t="t"/>
              <a:pathLst>
                <a:path extrusionOk="0" fill="none" h="96778" w="125953">
                  <a:moveTo>
                    <a:pt x="125952" y="4695"/>
                  </a:moveTo>
                  <a:lnTo>
                    <a:pt x="125952" y="92083"/>
                  </a:lnTo>
                  <a:lnTo>
                    <a:pt x="125919" y="92552"/>
                  </a:lnTo>
                  <a:lnTo>
                    <a:pt x="125718" y="93458"/>
                  </a:lnTo>
                  <a:lnTo>
                    <a:pt x="125382" y="94330"/>
                  </a:lnTo>
                  <a:lnTo>
                    <a:pt x="124879" y="95067"/>
                  </a:lnTo>
                  <a:lnTo>
                    <a:pt x="124242" y="95704"/>
                  </a:lnTo>
                  <a:lnTo>
                    <a:pt x="123471" y="96207"/>
                  </a:lnTo>
                  <a:lnTo>
                    <a:pt x="122632" y="96576"/>
                  </a:lnTo>
                  <a:lnTo>
                    <a:pt x="121727" y="96777"/>
                  </a:lnTo>
                  <a:lnTo>
                    <a:pt x="121224" y="96777"/>
                  </a:lnTo>
                  <a:lnTo>
                    <a:pt x="4696" y="96777"/>
                  </a:lnTo>
                  <a:lnTo>
                    <a:pt x="4226" y="96777"/>
                  </a:lnTo>
                  <a:lnTo>
                    <a:pt x="3287" y="96576"/>
                  </a:lnTo>
                  <a:lnTo>
                    <a:pt x="2449" y="96207"/>
                  </a:lnTo>
                  <a:lnTo>
                    <a:pt x="1711" y="95704"/>
                  </a:lnTo>
                  <a:lnTo>
                    <a:pt x="1041" y="95067"/>
                  </a:lnTo>
                  <a:lnTo>
                    <a:pt x="538" y="94330"/>
                  </a:lnTo>
                  <a:lnTo>
                    <a:pt x="202" y="93491"/>
                  </a:lnTo>
                  <a:lnTo>
                    <a:pt x="1" y="92552"/>
                  </a:lnTo>
                  <a:lnTo>
                    <a:pt x="1" y="92083"/>
                  </a:lnTo>
                  <a:lnTo>
                    <a:pt x="1" y="4695"/>
                  </a:lnTo>
                  <a:lnTo>
                    <a:pt x="1" y="4192"/>
                  </a:lnTo>
                  <a:lnTo>
                    <a:pt x="202" y="3286"/>
                  </a:lnTo>
                  <a:lnTo>
                    <a:pt x="538" y="2448"/>
                  </a:lnTo>
                  <a:lnTo>
                    <a:pt x="1041" y="1677"/>
                  </a:lnTo>
                  <a:lnTo>
                    <a:pt x="1678" y="1040"/>
                  </a:lnTo>
                  <a:lnTo>
                    <a:pt x="2449" y="537"/>
                  </a:lnTo>
                  <a:lnTo>
                    <a:pt x="3287" y="201"/>
                  </a:lnTo>
                  <a:lnTo>
                    <a:pt x="4193" y="0"/>
                  </a:lnTo>
                  <a:lnTo>
                    <a:pt x="4696" y="0"/>
                  </a:lnTo>
                  <a:lnTo>
                    <a:pt x="121224" y="0"/>
                  </a:lnTo>
                  <a:lnTo>
                    <a:pt x="121694" y="0"/>
                  </a:lnTo>
                  <a:lnTo>
                    <a:pt x="122632" y="168"/>
                  </a:lnTo>
                  <a:lnTo>
                    <a:pt x="123471" y="537"/>
                  </a:lnTo>
                  <a:lnTo>
                    <a:pt x="124209" y="1040"/>
                  </a:lnTo>
                  <a:lnTo>
                    <a:pt x="124879" y="1677"/>
                  </a:lnTo>
                  <a:lnTo>
                    <a:pt x="125382" y="2448"/>
                  </a:lnTo>
                  <a:lnTo>
                    <a:pt x="125718" y="3286"/>
                  </a:lnTo>
                  <a:lnTo>
                    <a:pt x="125919" y="4192"/>
                  </a:lnTo>
                  <a:lnTo>
                    <a:pt x="125952" y="4695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5484510" y="1508277"/>
              <a:ext cx="35120" cy="34507"/>
            </a:xfrm>
            <a:custGeom>
              <a:rect b="b" l="l" r="r" t="t"/>
              <a:pathLst>
                <a:path extrusionOk="0" h="1912" w="1946">
                  <a:moveTo>
                    <a:pt x="973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303" y="1643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912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5566211" y="1508277"/>
              <a:ext cx="35120" cy="34507"/>
            </a:xfrm>
            <a:custGeom>
              <a:rect b="b" l="l" r="r" t="t"/>
              <a:pathLst>
                <a:path extrusionOk="0" h="1912" w="1946">
                  <a:moveTo>
                    <a:pt x="1007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375"/>
                  </a:lnTo>
                  <a:lnTo>
                    <a:pt x="303" y="1610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5647912" y="1508277"/>
              <a:ext cx="34525" cy="34507"/>
            </a:xfrm>
            <a:custGeom>
              <a:rect b="b" l="l" r="r" t="t"/>
              <a:pathLst>
                <a:path extrusionOk="0" h="1912" w="1913">
                  <a:moveTo>
                    <a:pt x="973" y="0"/>
                  </a:moveTo>
                  <a:lnTo>
                    <a:pt x="638" y="34"/>
                  </a:lnTo>
                  <a:lnTo>
                    <a:pt x="202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269" y="1643"/>
                  </a:lnTo>
                  <a:lnTo>
                    <a:pt x="504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12" y="973"/>
                  </a:lnTo>
                  <a:lnTo>
                    <a:pt x="1845" y="570"/>
                  </a:lnTo>
                  <a:lnTo>
                    <a:pt x="1342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6107257" y="2106805"/>
              <a:ext cx="722026" cy="722622"/>
            </a:xfrm>
            <a:custGeom>
              <a:rect b="b" l="l" r="r" t="t"/>
              <a:pathLst>
                <a:path extrusionOk="0" fill="none" h="40040" w="40007">
                  <a:moveTo>
                    <a:pt x="40006" y="20020"/>
                  </a:moveTo>
                  <a:lnTo>
                    <a:pt x="39973" y="21529"/>
                  </a:lnTo>
                  <a:lnTo>
                    <a:pt x="39537" y="24480"/>
                  </a:lnTo>
                  <a:lnTo>
                    <a:pt x="38665" y="27263"/>
                  </a:lnTo>
                  <a:lnTo>
                    <a:pt x="37424" y="29912"/>
                  </a:lnTo>
                  <a:lnTo>
                    <a:pt x="35814" y="32327"/>
                  </a:lnTo>
                  <a:lnTo>
                    <a:pt x="33870" y="34473"/>
                  </a:lnTo>
                  <a:lnTo>
                    <a:pt x="31589" y="36351"/>
                  </a:lnTo>
                  <a:lnTo>
                    <a:pt x="29041" y="37893"/>
                  </a:lnTo>
                  <a:lnTo>
                    <a:pt x="27666" y="38497"/>
                  </a:lnTo>
                  <a:lnTo>
                    <a:pt x="26257" y="39034"/>
                  </a:lnTo>
                  <a:lnTo>
                    <a:pt x="23374" y="39771"/>
                  </a:lnTo>
                  <a:lnTo>
                    <a:pt x="20456" y="40040"/>
                  </a:lnTo>
                  <a:lnTo>
                    <a:pt x="17539" y="39905"/>
                  </a:lnTo>
                  <a:lnTo>
                    <a:pt x="14688" y="39335"/>
                  </a:lnTo>
                  <a:lnTo>
                    <a:pt x="11939" y="38363"/>
                  </a:lnTo>
                  <a:lnTo>
                    <a:pt x="9357" y="36988"/>
                  </a:lnTo>
                  <a:lnTo>
                    <a:pt x="6976" y="35211"/>
                  </a:lnTo>
                  <a:lnTo>
                    <a:pt x="5869" y="34171"/>
                  </a:lnTo>
                  <a:lnTo>
                    <a:pt x="4830" y="33065"/>
                  </a:lnTo>
                  <a:lnTo>
                    <a:pt x="3052" y="30684"/>
                  </a:lnTo>
                  <a:lnTo>
                    <a:pt x="1677" y="28102"/>
                  </a:lnTo>
                  <a:lnTo>
                    <a:pt x="705" y="25352"/>
                  </a:lnTo>
                  <a:lnTo>
                    <a:pt x="135" y="22502"/>
                  </a:lnTo>
                  <a:lnTo>
                    <a:pt x="1" y="19584"/>
                  </a:lnTo>
                  <a:lnTo>
                    <a:pt x="269" y="16667"/>
                  </a:lnTo>
                  <a:lnTo>
                    <a:pt x="973" y="13783"/>
                  </a:lnTo>
                  <a:lnTo>
                    <a:pt x="1543" y="12374"/>
                  </a:lnTo>
                  <a:lnTo>
                    <a:pt x="2147" y="10966"/>
                  </a:lnTo>
                  <a:lnTo>
                    <a:pt x="3689" y="8451"/>
                  </a:lnTo>
                  <a:lnTo>
                    <a:pt x="5534" y="6171"/>
                  </a:lnTo>
                  <a:lnTo>
                    <a:pt x="7713" y="4226"/>
                  </a:lnTo>
                  <a:lnTo>
                    <a:pt x="10128" y="2616"/>
                  </a:lnTo>
                  <a:lnTo>
                    <a:pt x="12743" y="1342"/>
                  </a:lnTo>
                  <a:lnTo>
                    <a:pt x="15560" y="504"/>
                  </a:lnTo>
                  <a:lnTo>
                    <a:pt x="18511" y="68"/>
                  </a:lnTo>
                  <a:lnTo>
                    <a:pt x="20020" y="1"/>
                  </a:lnTo>
                  <a:lnTo>
                    <a:pt x="20020" y="1"/>
                  </a:lnTo>
                  <a:lnTo>
                    <a:pt x="21026" y="34"/>
                  </a:lnTo>
                  <a:lnTo>
                    <a:pt x="23038" y="235"/>
                  </a:lnTo>
                  <a:lnTo>
                    <a:pt x="24983" y="638"/>
                  </a:lnTo>
                  <a:lnTo>
                    <a:pt x="26861" y="1208"/>
                  </a:lnTo>
                  <a:lnTo>
                    <a:pt x="28672" y="1979"/>
                  </a:lnTo>
                  <a:lnTo>
                    <a:pt x="30349" y="2885"/>
                  </a:lnTo>
                  <a:lnTo>
                    <a:pt x="31958" y="3958"/>
                  </a:lnTo>
                  <a:lnTo>
                    <a:pt x="33434" y="5165"/>
                  </a:lnTo>
                  <a:lnTo>
                    <a:pt x="34775" y="6506"/>
                  </a:lnTo>
                  <a:lnTo>
                    <a:pt x="36016" y="7982"/>
                  </a:lnTo>
                  <a:lnTo>
                    <a:pt x="37089" y="9558"/>
                  </a:lnTo>
                  <a:lnTo>
                    <a:pt x="38028" y="11268"/>
                  </a:lnTo>
                  <a:lnTo>
                    <a:pt x="38765" y="13045"/>
                  </a:lnTo>
                  <a:lnTo>
                    <a:pt x="39369" y="14923"/>
                  </a:lnTo>
                  <a:lnTo>
                    <a:pt x="39771" y="16868"/>
                  </a:lnTo>
                  <a:lnTo>
                    <a:pt x="40006" y="18880"/>
                  </a:lnTo>
                  <a:lnTo>
                    <a:pt x="40006" y="19886"/>
                  </a:lnTo>
                  <a:lnTo>
                    <a:pt x="40006" y="20020"/>
                  </a:lnTo>
                  <a:close/>
                </a:path>
              </a:pathLst>
            </a:custGeom>
            <a:noFill/>
            <a:ln cap="flat" cmpd="sng" w="4275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6799595" y="1654119"/>
              <a:ext cx="1454917" cy="455122"/>
            </a:xfrm>
            <a:custGeom>
              <a:rect b="b" l="l" r="r" t="t"/>
              <a:pathLst>
                <a:path extrusionOk="0" h="25218" w="80616">
                  <a:moveTo>
                    <a:pt x="4226" y="1"/>
                  </a:moveTo>
                  <a:lnTo>
                    <a:pt x="3321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49"/>
                  </a:lnTo>
                  <a:lnTo>
                    <a:pt x="202" y="3287"/>
                  </a:lnTo>
                  <a:lnTo>
                    <a:pt x="35" y="4226"/>
                  </a:lnTo>
                  <a:lnTo>
                    <a:pt x="1" y="4695"/>
                  </a:lnTo>
                  <a:lnTo>
                    <a:pt x="1" y="20523"/>
                  </a:lnTo>
                  <a:lnTo>
                    <a:pt x="35" y="20993"/>
                  </a:lnTo>
                  <a:lnTo>
                    <a:pt x="202" y="21932"/>
                  </a:lnTo>
                  <a:lnTo>
                    <a:pt x="571" y="22770"/>
                  </a:lnTo>
                  <a:lnTo>
                    <a:pt x="1074" y="23508"/>
                  </a:lnTo>
                  <a:lnTo>
                    <a:pt x="1711" y="24145"/>
                  </a:lnTo>
                  <a:lnTo>
                    <a:pt x="2449" y="24648"/>
                  </a:lnTo>
                  <a:lnTo>
                    <a:pt x="3321" y="25017"/>
                  </a:lnTo>
                  <a:lnTo>
                    <a:pt x="4226" y="25184"/>
                  </a:lnTo>
                  <a:lnTo>
                    <a:pt x="4729" y="25218"/>
                  </a:lnTo>
                  <a:lnTo>
                    <a:pt x="75921" y="25218"/>
                  </a:lnTo>
                  <a:lnTo>
                    <a:pt x="76390" y="25184"/>
                  </a:lnTo>
                  <a:lnTo>
                    <a:pt x="77329" y="25017"/>
                  </a:lnTo>
                  <a:lnTo>
                    <a:pt x="78167" y="24648"/>
                  </a:lnTo>
                  <a:lnTo>
                    <a:pt x="78905" y="24145"/>
                  </a:lnTo>
                  <a:lnTo>
                    <a:pt x="79542" y="23508"/>
                  </a:lnTo>
                  <a:lnTo>
                    <a:pt x="80079" y="22770"/>
                  </a:lnTo>
                  <a:lnTo>
                    <a:pt x="80414" y="21932"/>
                  </a:lnTo>
                  <a:lnTo>
                    <a:pt x="80615" y="20993"/>
                  </a:lnTo>
                  <a:lnTo>
                    <a:pt x="80615" y="20523"/>
                  </a:lnTo>
                  <a:lnTo>
                    <a:pt x="80615" y="4695"/>
                  </a:lnTo>
                  <a:lnTo>
                    <a:pt x="80615" y="4226"/>
                  </a:lnTo>
                  <a:lnTo>
                    <a:pt x="80414" y="3287"/>
                  </a:lnTo>
                  <a:lnTo>
                    <a:pt x="80079" y="2449"/>
                  </a:lnTo>
                  <a:lnTo>
                    <a:pt x="79542" y="1711"/>
                  </a:lnTo>
                  <a:lnTo>
                    <a:pt x="78905" y="1074"/>
                  </a:lnTo>
                  <a:lnTo>
                    <a:pt x="78167" y="571"/>
                  </a:lnTo>
                  <a:lnTo>
                    <a:pt x="77329" y="202"/>
                  </a:lnTo>
                  <a:lnTo>
                    <a:pt x="7639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7054390" y="1879857"/>
              <a:ext cx="991331" cy="18"/>
            </a:xfrm>
            <a:custGeom>
              <a:rect b="b" l="l" r="r" t="t"/>
              <a:pathLst>
                <a:path extrusionOk="0" fill="none" h="1" w="54929">
                  <a:moveTo>
                    <a:pt x="1" y="1"/>
                  </a:moveTo>
                  <a:lnTo>
                    <a:pt x="54928" y="1"/>
                  </a:lnTo>
                </a:path>
              </a:pathLst>
            </a:custGeom>
            <a:noFill/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7023529" y="1769118"/>
              <a:ext cx="718381" cy="110758"/>
            </a:xfrm>
            <a:custGeom>
              <a:rect b="b" l="l" r="r" t="t"/>
              <a:pathLst>
                <a:path extrusionOk="0" fill="none" h="6137" w="39805">
                  <a:moveTo>
                    <a:pt x="0" y="6137"/>
                  </a:moveTo>
                  <a:lnTo>
                    <a:pt x="8685" y="0"/>
                  </a:lnTo>
                  <a:lnTo>
                    <a:pt x="30784" y="0"/>
                  </a:lnTo>
                  <a:lnTo>
                    <a:pt x="39804" y="6137"/>
                  </a:lnTo>
                </a:path>
              </a:pathLst>
            </a:custGeom>
            <a:noFill/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7710417" y="1848996"/>
              <a:ext cx="62354" cy="61740"/>
            </a:xfrm>
            <a:custGeom>
              <a:rect b="b" l="l" r="r" t="t"/>
              <a:pathLst>
                <a:path extrusionOk="0" h="3421" w="3455">
                  <a:moveTo>
                    <a:pt x="1443" y="0"/>
                  </a:moveTo>
                  <a:lnTo>
                    <a:pt x="940" y="168"/>
                  </a:lnTo>
                  <a:lnTo>
                    <a:pt x="370" y="604"/>
                  </a:lnTo>
                  <a:lnTo>
                    <a:pt x="1" y="1509"/>
                  </a:lnTo>
                  <a:lnTo>
                    <a:pt x="68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05" y="3086"/>
                  </a:lnTo>
                  <a:lnTo>
                    <a:pt x="1174" y="3320"/>
                  </a:lnTo>
                  <a:lnTo>
                    <a:pt x="1912" y="3421"/>
                  </a:lnTo>
                  <a:lnTo>
                    <a:pt x="2818" y="3052"/>
                  </a:lnTo>
                  <a:lnTo>
                    <a:pt x="3253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7149410" y="1738239"/>
              <a:ext cx="61740" cy="61759"/>
            </a:xfrm>
            <a:custGeom>
              <a:rect b="b" l="l" r="r" t="t"/>
              <a:pathLst>
                <a:path extrusionOk="0" h="3422" w="3421">
                  <a:moveTo>
                    <a:pt x="1710" y="1"/>
                  </a:moveTo>
                  <a:lnTo>
                    <a:pt x="1342" y="34"/>
                  </a:lnTo>
                  <a:lnTo>
                    <a:pt x="738" y="303"/>
                  </a:lnTo>
                  <a:lnTo>
                    <a:pt x="269" y="739"/>
                  </a:lnTo>
                  <a:lnTo>
                    <a:pt x="0" y="1376"/>
                  </a:lnTo>
                  <a:lnTo>
                    <a:pt x="0" y="1711"/>
                  </a:lnTo>
                  <a:lnTo>
                    <a:pt x="0" y="2080"/>
                  </a:lnTo>
                  <a:lnTo>
                    <a:pt x="269" y="2684"/>
                  </a:lnTo>
                  <a:lnTo>
                    <a:pt x="738" y="3153"/>
                  </a:lnTo>
                  <a:lnTo>
                    <a:pt x="1342" y="3421"/>
                  </a:lnTo>
                  <a:lnTo>
                    <a:pt x="2046" y="3421"/>
                  </a:lnTo>
                  <a:lnTo>
                    <a:pt x="2649" y="3153"/>
                  </a:lnTo>
                  <a:lnTo>
                    <a:pt x="3119" y="2684"/>
                  </a:lnTo>
                  <a:lnTo>
                    <a:pt x="3387" y="2080"/>
                  </a:lnTo>
                  <a:lnTo>
                    <a:pt x="3421" y="1711"/>
                  </a:lnTo>
                  <a:lnTo>
                    <a:pt x="3387" y="1376"/>
                  </a:lnTo>
                  <a:lnTo>
                    <a:pt x="3119" y="739"/>
                  </a:lnTo>
                  <a:lnTo>
                    <a:pt x="2649" y="303"/>
                  </a:lnTo>
                  <a:lnTo>
                    <a:pt x="2046" y="34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7547628" y="1738239"/>
              <a:ext cx="62354" cy="62354"/>
            </a:xfrm>
            <a:custGeom>
              <a:rect b="b" l="l" r="r" t="t"/>
              <a:pathLst>
                <a:path extrusionOk="0" h="3455" w="3455">
                  <a:moveTo>
                    <a:pt x="1744" y="1"/>
                  </a:moveTo>
                  <a:lnTo>
                    <a:pt x="1442" y="34"/>
                  </a:lnTo>
                  <a:lnTo>
                    <a:pt x="939" y="169"/>
                  </a:lnTo>
                  <a:lnTo>
                    <a:pt x="369" y="638"/>
                  </a:lnTo>
                  <a:lnTo>
                    <a:pt x="0" y="1543"/>
                  </a:lnTo>
                  <a:lnTo>
                    <a:pt x="101" y="2281"/>
                  </a:lnTo>
                  <a:lnTo>
                    <a:pt x="336" y="2717"/>
                  </a:lnTo>
                  <a:lnTo>
                    <a:pt x="503" y="2952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5"/>
                  </a:lnTo>
                  <a:lnTo>
                    <a:pt x="2817" y="3086"/>
                  </a:lnTo>
                  <a:lnTo>
                    <a:pt x="3286" y="2482"/>
                  </a:lnTo>
                  <a:lnTo>
                    <a:pt x="3421" y="2013"/>
                  </a:lnTo>
                  <a:lnTo>
                    <a:pt x="3454" y="1711"/>
                  </a:lnTo>
                  <a:lnTo>
                    <a:pt x="3421" y="1376"/>
                  </a:lnTo>
                  <a:lnTo>
                    <a:pt x="3152" y="772"/>
                  </a:lnTo>
                  <a:lnTo>
                    <a:pt x="2683" y="303"/>
                  </a:lnTo>
                  <a:lnTo>
                    <a:pt x="2079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7023529" y="1879857"/>
              <a:ext cx="1022192" cy="110162"/>
            </a:xfrm>
            <a:custGeom>
              <a:rect b="b" l="l" r="r" t="t"/>
              <a:pathLst>
                <a:path extrusionOk="0" fill="none" h="6104" w="56639">
                  <a:moveTo>
                    <a:pt x="0" y="1"/>
                  </a:moveTo>
                  <a:lnTo>
                    <a:pt x="8685" y="6104"/>
                  </a:lnTo>
                  <a:lnTo>
                    <a:pt x="49395" y="6104"/>
                  </a:lnTo>
                  <a:lnTo>
                    <a:pt x="56638" y="1"/>
                  </a:lnTo>
                </a:path>
              </a:pathLst>
            </a:custGeom>
            <a:noFill/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7388449" y="1959140"/>
              <a:ext cx="61759" cy="62354"/>
            </a:xfrm>
            <a:custGeom>
              <a:rect b="b" l="l" r="r" t="t"/>
              <a:pathLst>
                <a:path extrusionOk="0" h="3455" w="3422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5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4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7148796" y="1959140"/>
              <a:ext cx="62354" cy="62354"/>
            </a:xfrm>
            <a:custGeom>
              <a:rect b="b" l="l" r="r" t="t"/>
              <a:pathLst>
                <a:path extrusionOk="0" h="3455" w="3455">
                  <a:moveTo>
                    <a:pt x="1443" y="1"/>
                  </a:moveTo>
                  <a:lnTo>
                    <a:pt x="973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87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7884106" y="1959140"/>
              <a:ext cx="61759" cy="62354"/>
            </a:xfrm>
            <a:custGeom>
              <a:rect b="b" l="l" r="r" t="t"/>
              <a:pathLst>
                <a:path extrusionOk="0" h="3455" w="3422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8014824" y="1848382"/>
              <a:ext cx="61759" cy="62354"/>
            </a:xfrm>
            <a:custGeom>
              <a:rect b="b" l="l" r="r" t="t"/>
              <a:pathLst>
                <a:path extrusionOk="0" h="3455" w="3422">
                  <a:moveTo>
                    <a:pt x="1711" y="1"/>
                  </a:moveTo>
                  <a:lnTo>
                    <a:pt x="1376" y="34"/>
                  </a:lnTo>
                  <a:lnTo>
                    <a:pt x="772" y="303"/>
                  </a:lnTo>
                  <a:lnTo>
                    <a:pt x="303" y="772"/>
                  </a:lnTo>
                  <a:lnTo>
                    <a:pt x="35" y="1376"/>
                  </a:lnTo>
                  <a:lnTo>
                    <a:pt x="1" y="1745"/>
                  </a:lnTo>
                  <a:lnTo>
                    <a:pt x="35" y="2080"/>
                  </a:lnTo>
                  <a:lnTo>
                    <a:pt x="303" y="2684"/>
                  </a:lnTo>
                  <a:lnTo>
                    <a:pt x="772" y="3153"/>
                  </a:lnTo>
                  <a:lnTo>
                    <a:pt x="1376" y="3421"/>
                  </a:lnTo>
                  <a:lnTo>
                    <a:pt x="1711" y="3455"/>
                  </a:lnTo>
                  <a:lnTo>
                    <a:pt x="2080" y="3421"/>
                  </a:lnTo>
                  <a:lnTo>
                    <a:pt x="2684" y="3153"/>
                  </a:lnTo>
                  <a:lnTo>
                    <a:pt x="3153" y="2684"/>
                  </a:lnTo>
                  <a:lnTo>
                    <a:pt x="3421" y="2080"/>
                  </a:lnTo>
                  <a:lnTo>
                    <a:pt x="3421" y="1745"/>
                  </a:lnTo>
                  <a:lnTo>
                    <a:pt x="3421" y="1376"/>
                  </a:lnTo>
                  <a:lnTo>
                    <a:pt x="3153" y="772"/>
                  </a:lnTo>
                  <a:lnTo>
                    <a:pt x="2684" y="303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6992054" y="1848996"/>
              <a:ext cx="62354" cy="61740"/>
            </a:xfrm>
            <a:custGeom>
              <a:rect b="b" l="l" r="r" t="t"/>
              <a:pathLst>
                <a:path extrusionOk="0" h="3421" w="3455">
                  <a:moveTo>
                    <a:pt x="1476" y="0"/>
                  </a:moveTo>
                  <a:lnTo>
                    <a:pt x="973" y="168"/>
                  </a:lnTo>
                  <a:lnTo>
                    <a:pt x="369" y="604"/>
                  </a:lnTo>
                  <a:lnTo>
                    <a:pt x="1" y="1509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37" y="2918"/>
                  </a:lnTo>
                  <a:lnTo>
                    <a:pt x="738" y="3086"/>
                  </a:lnTo>
                  <a:lnTo>
                    <a:pt x="1208" y="3320"/>
                  </a:lnTo>
                  <a:lnTo>
                    <a:pt x="1946" y="3421"/>
                  </a:lnTo>
                  <a:lnTo>
                    <a:pt x="2817" y="3052"/>
                  </a:lnTo>
                  <a:lnTo>
                    <a:pt x="3287" y="2482"/>
                  </a:lnTo>
                  <a:lnTo>
                    <a:pt x="3455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86" y="738"/>
                  </a:lnTo>
                  <a:lnTo>
                    <a:pt x="2717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5296311" y="2612748"/>
              <a:ext cx="910226" cy="910226"/>
            </a:xfrm>
            <a:custGeom>
              <a:rect b="b" l="l" r="r" t="t"/>
              <a:pathLst>
                <a:path extrusionOk="0" h="50435" w="50435">
                  <a:moveTo>
                    <a:pt x="4225" y="1"/>
                  </a:moveTo>
                  <a:lnTo>
                    <a:pt x="3320" y="202"/>
                  </a:lnTo>
                  <a:lnTo>
                    <a:pt x="2448" y="537"/>
                  </a:lnTo>
                  <a:lnTo>
                    <a:pt x="1710" y="1074"/>
                  </a:lnTo>
                  <a:lnTo>
                    <a:pt x="1073" y="1711"/>
                  </a:lnTo>
                  <a:lnTo>
                    <a:pt x="570" y="2448"/>
                  </a:lnTo>
                  <a:lnTo>
                    <a:pt x="201" y="3287"/>
                  </a:lnTo>
                  <a:lnTo>
                    <a:pt x="34" y="4226"/>
                  </a:lnTo>
                  <a:lnTo>
                    <a:pt x="0" y="4695"/>
                  </a:lnTo>
                  <a:lnTo>
                    <a:pt x="0" y="45707"/>
                  </a:lnTo>
                  <a:lnTo>
                    <a:pt x="34" y="46210"/>
                  </a:lnTo>
                  <a:lnTo>
                    <a:pt x="201" y="47115"/>
                  </a:lnTo>
                  <a:lnTo>
                    <a:pt x="570" y="47953"/>
                  </a:lnTo>
                  <a:lnTo>
                    <a:pt x="1073" y="48725"/>
                  </a:lnTo>
                  <a:lnTo>
                    <a:pt x="1710" y="49362"/>
                  </a:lnTo>
                  <a:lnTo>
                    <a:pt x="2448" y="49865"/>
                  </a:lnTo>
                  <a:lnTo>
                    <a:pt x="3320" y="50234"/>
                  </a:lnTo>
                  <a:lnTo>
                    <a:pt x="4225" y="50401"/>
                  </a:lnTo>
                  <a:lnTo>
                    <a:pt x="4728" y="50435"/>
                  </a:lnTo>
                  <a:lnTo>
                    <a:pt x="45740" y="50435"/>
                  </a:lnTo>
                  <a:lnTo>
                    <a:pt x="46209" y="50401"/>
                  </a:lnTo>
                  <a:lnTo>
                    <a:pt x="47148" y="50234"/>
                  </a:lnTo>
                  <a:lnTo>
                    <a:pt x="47986" y="49865"/>
                  </a:lnTo>
                  <a:lnTo>
                    <a:pt x="48724" y="49362"/>
                  </a:lnTo>
                  <a:lnTo>
                    <a:pt x="49361" y="48725"/>
                  </a:lnTo>
                  <a:lnTo>
                    <a:pt x="49864" y="47953"/>
                  </a:lnTo>
                  <a:lnTo>
                    <a:pt x="50233" y="47115"/>
                  </a:lnTo>
                  <a:lnTo>
                    <a:pt x="50434" y="46210"/>
                  </a:lnTo>
                  <a:lnTo>
                    <a:pt x="50434" y="45707"/>
                  </a:lnTo>
                  <a:lnTo>
                    <a:pt x="50434" y="4695"/>
                  </a:lnTo>
                  <a:lnTo>
                    <a:pt x="50434" y="4226"/>
                  </a:lnTo>
                  <a:lnTo>
                    <a:pt x="50233" y="3287"/>
                  </a:lnTo>
                  <a:lnTo>
                    <a:pt x="49864" y="2448"/>
                  </a:lnTo>
                  <a:lnTo>
                    <a:pt x="49361" y="1711"/>
                  </a:lnTo>
                  <a:lnTo>
                    <a:pt x="48724" y="1074"/>
                  </a:lnTo>
                  <a:lnTo>
                    <a:pt x="47986" y="537"/>
                  </a:lnTo>
                  <a:lnTo>
                    <a:pt x="47148" y="202"/>
                  </a:lnTo>
                  <a:lnTo>
                    <a:pt x="46209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5519613" y="3132011"/>
              <a:ext cx="534405" cy="229384"/>
            </a:xfrm>
            <a:custGeom>
              <a:rect b="b" l="l" r="r" t="t"/>
              <a:pathLst>
                <a:path extrusionOk="0" fill="none" h="12710" w="29611">
                  <a:moveTo>
                    <a:pt x="6540" y="0"/>
                  </a:moveTo>
                  <a:lnTo>
                    <a:pt x="1" y="12709"/>
                  </a:lnTo>
                  <a:lnTo>
                    <a:pt x="29611" y="12709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5804673" y="2785842"/>
              <a:ext cx="249344" cy="240880"/>
            </a:xfrm>
            <a:custGeom>
              <a:rect b="b" l="l" r="r" t="t"/>
              <a:pathLst>
                <a:path extrusionOk="0" fill="none" h="13347" w="13816">
                  <a:moveTo>
                    <a:pt x="13816" y="0"/>
                  </a:moveTo>
                  <a:lnTo>
                    <a:pt x="0" y="9188"/>
                  </a:lnTo>
                  <a:lnTo>
                    <a:pt x="13816" y="13346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5995309" y="2727133"/>
              <a:ext cx="117417" cy="118031"/>
            </a:xfrm>
            <a:custGeom>
              <a:rect b="b" l="l" r="r" t="t"/>
              <a:pathLst>
                <a:path extrusionOk="0" h="6540" w="6506">
                  <a:moveTo>
                    <a:pt x="0" y="0"/>
                  </a:moveTo>
                  <a:lnTo>
                    <a:pt x="0" y="6539"/>
                  </a:lnTo>
                  <a:lnTo>
                    <a:pt x="6506" y="6539"/>
                  </a:lnTo>
                  <a:lnTo>
                    <a:pt x="650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5995309" y="2967995"/>
              <a:ext cx="117417" cy="118031"/>
            </a:xfrm>
            <a:custGeom>
              <a:rect b="b" l="l" r="r" t="t"/>
              <a:pathLst>
                <a:path extrusionOk="0" h="6540" w="6506">
                  <a:moveTo>
                    <a:pt x="0" y="1"/>
                  </a:moveTo>
                  <a:lnTo>
                    <a:pt x="0" y="6540"/>
                  </a:lnTo>
                  <a:lnTo>
                    <a:pt x="6506" y="6540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5745964" y="2892954"/>
              <a:ext cx="118031" cy="118031"/>
            </a:xfrm>
            <a:custGeom>
              <a:rect b="b" l="l" r="r" t="t"/>
              <a:pathLst>
                <a:path extrusionOk="0" h="6540" w="6540">
                  <a:moveTo>
                    <a:pt x="0" y="1"/>
                  </a:moveTo>
                  <a:lnTo>
                    <a:pt x="0" y="6540"/>
                  </a:lnTo>
                  <a:lnTo>
                    <a:pt x="6539" y="6540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5578935" y="3073302"/>
              <a:ext cx="118031" cy="118031"/>
            </a:xfrm>
            <a:custGeom>
              <a:rect b="b" l="l" r="r" t="t"/>
              <a:pathLst>
                <a:path extrusionOk="0" h="6540" w="6540">
                  <a:moveTo>
                    <a:pt x="0" y="0"/>
                  </a:moveTo>
                  <a:lnTo>
                    <a:pt x="0" y="6539"/>
                  </a:lnTo>
                  <a:lnTo>
                    <a:pt x="6539" y="6539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5460922" y="3302668"/>
              <a:ext cx="118031" cy="117435"/>
            </a:xfrm>
            <a:custGeom>
              <a:rect b="b" l="l" r="r" t="t"/>
              <a:pathLst>
                <a:path extrusionOk="0" h="6507" w="6540">
                  <a:moveTo>
                    <a:pt x="0" y="1"/>
                  </a:moveTo>
                  <a:lnTo>
                    <a:pt x="0" y="6506"/>
                  </a:lnTo>
                  <a:lnTo>
                    <a:pt x="6539" y="6506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5995309" y="3302668"/>
              <a:ext cx="117417" cy="117435"/>
            </a:xfrm>
            <a:custGeom>
              <a:rect b="b" l="l" r="r" t="t"/>
              <a:pathLst>
                <a:path extrusionOk="0" h="6507" w="6506">
                  <a:moveTo>
                    <a:pt x="0" y="1"/>
                  </a:moveTo>
                  <a:lnTo>
                    <a:pt x="0" y="6506"/>
                  </a:lnTo>
                  <a:lnTo>
                    <a:pt x="6506" y="6506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4864795" y="2255678"/>
              <a:ext cx="910226" cy="910244"/>
            </a:xfrm>
            <a:custGeom>
              <a:rect b="b" l="l" r="r" t="t"/>
              <a:pathLst>
                <a:path extrusionOk="0" h="50436" w="50435">
                  <a:moveTo>
                    <a:pt x="4695" y="1"/>
                  </a:moveTo>
                  <a:lnTo>
                    <a:pt x="4226" y="34"/>
                  </a:lnTo>
                  <a:lnTo>
                    <a:pt x="3287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82"/>
                  </a:lnTo>
                  <a:lnTo>
                    <a:pt x="202" y="3321"/>
                  </a:lnTo>
                  <a:lnTo>
                    <a:pt x="34" y="4226"/>
                  </a:lnTo>
                  <a:lnTo>
                    <a:pt x="1" y="4729"/>
                  </a:lnTo>
                  <a:lnTo>
                    <a:pt x="1" y="45740"/>
                  </a:lnTo>
                  <a:lnTo>
                    <a:pt x="34" y="46210"/>
                  </a:lnTo>
                  <a:lnTo>
                    <a:pt x="202" y="47149"/>
                  </a:lnTo>
                  <a:lnTo>
                    <a:pt x="571" y="47987"/>
                  </a:lnTo>
                  <a:lnTo>
                    <a:pt x="1074" y="48725"/>
                  </a:lnTo>
                  <a:lnTo>
                    <a:pt x="1711" y="49362"/>
                  </a:lnTo>
                  <a:lnTo>
                    <a:pt x="2449" y="49899"/>
                  </a:lnTo>
                  <a:lnTo>
                    <a:pt x="3287" y="50234"/>
                  </a:lnTo>
                  <a:lnTo>
                    <a:pt x="4226" y="50435"/>
                  </a:lnTo>
                  <a:lnTo>
                    <a:pt x="46210" y="50435"/>
                  </a:lnTo>
                  <a:lnTo>
                    <a:pt x="47149" y="50234"/>
                  </a:lnTo>
                  <a:lnTo>
                    <a:pt x="47987" y="49899"/>
                  </a:lnTo>
                  <a:lnTo>
                    <a:pt x="48725" y="49362"/>
                  </a:lnTo>
                  <a:lnTo>
                    <a:pt x="49362" y="48725"/>
                  </a:lnTo>
                  <a:lnTo>
                    <a:pt x="49865" y="47987"/>
                  </a:lnTo>
                  <a:lnTo>
                    <a:pt x="50234" y="47149"/>
                  </a:lnTo>
                  <a:lnTo>
                    <a:pt x="50435" y="46210"/>
                  </a:lnTo>
                  <a:lnTo>
                    <a:pt x="50435" y="45740"/>
                  </a:lnTo>
                  <a:lnTo>
                    <a:pt x="50435" y="4729"/>
                  </a:lnTo>
                  <a:lnTo>
                    <a:pt x="50435" y="4226"/>
                  </a:lnTo>
                  <a:lnTo>
                    <a:pt x="50234" y="3321"/>
                  </a:lnTo>
                  <a:lnTo>
                    <a:pt x="49865" y="2482"/>
                  </a:lnTo>
                  <a:lnTo>
                    <a:pt x="49362" y="1711"/>
                  </a:lnTo>
                  <a:lnTo>
                    <a:pt x="48725" y="1074"/>
                  </a:lnTo>
                  <a:lnTo>
                    <a:pt x="47987" y="571"/>
                  </a:lnTo>
                  <a:lnTo>
                    <a:pt x="47149" y="202"/>
                  </a:lnTo>
                  <a:lnTo>
                    <a:pt x="46210" y="34"/>
                  </a:lnTo>
                  <a:lnTo>
                    <a:pt x="4574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4961024" y="2344039"/>
              <a:ext cx="605818" cy="46617"/>
            </a:xfrm>
            <a:custGeom>
              <a:rect b="b" l="l" r="r" t="t"/>
              <a:pathLst>
                <a:path extrusionOk="0" h="2583" w="33568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4961024" y="2420903"/>
              <a:ext cx="349815" cy="47230"/>
            </a:xfrm>
            <a:custGeom>
              <a:rect b="b" l="l" r="r" t="t"/>
              <a:pathLst>
                <a:path extrusionOk="0" h="2617" w="19383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4961024" y="2498363"/>
              <a:ext cx="203973" cy="47230"/>
            </a:xfrm>
            <a:custGeom>
              <a:rect b="b" l="l" r="r" t="t"/>
              <a:pathLst>
                <a:path extrusionOk="0" h="2617" w="11302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4961024" y="2575841"/>
              <a:ext cx="335305" cy="46617"/>
            </a:xfrm>
            <a:custGeom>
              <a:rect b="b" l="l" r="r" t="t"/>
              <a:pathLst>
                <a:path extrusionOk="0" h="2583" w="18579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4961024" y="2652687"/>
              <a:ext cx="522908" cy="47230"/>
            </a:xfrm>
            <a:custGeom>
              <a:rect b="b" l="l" r="r" t="t"/>
              <a:pathLst>
                <a:path extrusionOk="0" h="2617" w="28974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4961024" y="2730165"/>
              <a:ext cx="349815" cy="46617"/>
            </a:xfrm>
            <a:custGeom>
              <a:rect b="b" l="l" r="r" t="t"/>
              <a:pathLst>
                <a:path extrusionOk="0" h="2583" w="19383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4961024" y="2807012"/>
              <a:ext cx="243912" cy="47230"/>
            </a:xfrm>
            <a:custGeom>
              <a:rect b="b" l="l" r="r" t="t"/>
              <a:pathLst>
                <a:path extrusionOk="0" h="2617" w="13515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4961024" y="2884489"/>
              <a:ext cx="395204" cy="47212"/>
            </a:xfrm>
            <a:custGeom>
              <a:rect b="b" l="l" r="r" t="t"/>
              <a:pathLst>
                <a:path extrusionOk="0" h="2616" w="21898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4961024" y="2961336"/>
              <a:ext cx="479342" cy="47230"/>
            </a:xfrm>
            <a:custGeom>
              <a:rect b="b" l="l" r="r" t="t"/>
              <a:pathLst>
                <a:path extrusionOk="0" h="2617" w="2656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4961024" y="3038814"/>
              <a:ext cx="605818" cy="47212"/>
            </a:xfrm>
            <a:custGeom>
              <a:rect b="b" l="l" r="r" t="t"/>
              <a:pathLst>
                <a:path extrusionOk="0" h="2616" w="33568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4961024" y="2344039"/>
              <a:ext cx="605818" cy="46617"/>
            </a:xfrm>
            <a:custGeom>
              <a:rect b="b" l="l" r="r" t="t"/>
              <a:pathLst>
                <a:path extrusionOk="0" h="2583" w="33568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4961024" y="2420903"/>
              <a:ext cx="349815" cy="47230"/>
            </a:xfrm>
            <a:custGeom>
              <a:rect b="b" l="l" r="r" t="t"/>
              <a:pathLst>
                <a:path extrusionOk="0" h="2617" w="19383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4961024" y="2498363"/>
              <a:ext cx="203973" cy="47230"/>
            </a:xfrm>
            <a:custGeom>
              <a:rect b="b" l="l" r="r" t="t"/>
              <a:pathLst>
                <a:path extrusionOk="0" h="2617" w="11302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4961024" y="2575841"/>
              <a:ext cx="335305" cy="46617"/>
            </a:xfrm>
            <a:custGeom>
              <a:rect b="b" l="l" r="r" t="t"/>
              <a:pathLst>
                <a:path extrusionOk="0" h="2583" w="18579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4961024" y="2652687"/>
              <a:ext cx="522908" cy="47230"/>
            </a:xfrm>
            <a:custGeom>
              <a:rect b="b" l="l" r="r" t="t"/>
              <a:pathLst>
                <a:path extrusionOk="0" h="2617" w="28974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4961024" y="2730165"/>
              <a:ext cx="349815" cy="46617"/>
            </a:xfrm>
            <a:custGeom>
              <a:rect b="b" l="l" r="r" t="t"/>
              <a:pathLst>
                <a:path extrusionOk="0" h="2583" w="19383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4961024" y="2807012"/>
              <a:ext cx="243912" cy="47230"/>
            </a:xfrm>
            <a:custGeom>
              <a:rect b="b" l="l" r="r" t="t"/>
              <a:pathLst>
                <a:path extrusionOk="0" h="2617" w="13515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4961024" y="2884489"/>
              <a:ext cx="395204" cy="47212"/>
            </a:xfrm>
            <a:custGeom>
              <a:rect b="b" l="l" r="r" t="t"/>
              <a:pathLst>
                <a:path extrusionOk="0" h="2616" w="21898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4961024" y="2961336"/>
              <a:ext cx="479342" cy="47230"/>
            </a:xfrm>
            <a:custGeom>
              <a:rect b="b" l="l" r="r" t="t"/>
              <a:pathLst>
                <a:path extrusionOk="0" h="2617" w="2656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4961024" y="3038814"/>
              <a:ext cx="605818" cy="47212"/>
            </a:xfrm>
            <a:custGeom>
              <a:rect b="b" l="l" r="r" t="t"/>
              <a:pathLst>
                <a:path extrusionOk="0" h="2616" w="33568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5310821" y="2176414"/>
              <a:ext cx="300798" cy="79896"/>
            </a:xfrm>
            <a:custGeom>
              <a:rect b="b" l="l" r="r" t="t"/>
              <a:pathLst>
                <a:path extrusionOk="0" h="4427" w="16667">
                  <a:moveTo>
                    <a:pt x="1778" y="0"/>
                  </a:moveTo>
                  <a:lnTo>
                    <a:pt x="973" y="335"/>
                  </a:lnTo>
                  <a:lnTo>
                    <a:pt x="370" y="939"/>
                  </a:lnTo>
                  <a:lnTo>
                    <a:pt x="34" y="1744"/>
                  </a:lnTo>
                  <a:lnTo>
                    <a:pt x="1" y="2213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13"/>
                  </a:lnTo>
                  <a:lnTo>
                    <a:pt x="16633" y="1744"/>
                  </a:lnTo>
                  <a:lnTo>
                    <a:pt x="16298" y="939"/>
                  </a:lnTo>
                  <a:lnTo>
                    <a:pt x="15695" y="335"/>
                  </a:lnTo>
                  <a:lnTo>
                    <a:pt x="1489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5160738" y="2176414"/>
              <a:ext cx="300798" cy="79896"/>
            </a:xfrm>
            <a:custGeom>
              <a:rect b="b" l="l" r="r" t="t"/>
              <a:pathLst>
                <a:path extrusionOk="0" h="4427" w="16667">
                  <a:moveTo>
                    <a:pt x="1811" y="0"/>
                  </a:moveTo>
                  <a:lnTo>
                    <a:pt x="1007" y="369"/>
                  </a:lnTo>
                  <a:lnTo>
                    <a:pt x="369" y="972"/>
                  </a:lnTo>
                  <a:lnTo>
                    <a:pt x="1" y="1811"/>
                  </a:lnTo>
                  <a:lnTo>
                    <a:pt x="1" y="2280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80"/>
                  </a:lnTo>
                  <a:lnTo>
                    <a:pt x="16633" y="1811"/>
                  </a:lnTo>
                  <a:lnTo>
                    <a:pt x="16264" y="972"/>
                  </a:lnTo>
                  <a:lnTo>
                    <a:pt x="15661" y="369"/>
                  </a:lnTo>
                  <a:lnTo>
                    <a:pt x="1482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4996127" y="2176414"/>
              <a:ext cx="300798" cy="79283"/>
            </a:xfrm>
            <a:custGeom>
              <a:rect b="b" l="l" r="r" t="t"/>
              <a:pathLst>
                <a:path extrusionOk="0" h="4393" w="16667">
                  <a:moveTo>
                    <a:pt x="1711" y="0"/>
                  </a:moveTo>
                  <a:lnTo>
                    <a:pt x="939" y="335"/>
                  </a:lnTo>
                  <a:lnTo>
                    <a:pt x="336" y="905"/>
                  </a:lnTo>
                  <a:lnTo>
                    <a:pt x="34" y="1677"/>
                  </a:lnTo>
                  <a:lnTo>
                    <a:pt x="1" y="2113"/>
                  </a:lnTo>
                  <a:lnTo>
                    <a:pt x="1" y="4393"/>
                  </a:lnTo>
                  <a:lnTo>
                    <a:pt x="16667" y="4393"/>
                  </a:lnTo>
                  <a:lnTo>
                    <a:pt x="16667" y="2113"/>
                  </a:lnTo>
                  <a:lnTo>
                    <a:pt x="16633" y="1677"/>
                  </a:lnTo>
                  <a:lnTo>
                    <a:pt x="16298" y="905"/>
                  </a:lnTo>
                  <a:lnTo>
                    <a:pt x="15694" y="335"/>
                  </a:lnTo>
                  <a:lnTo>
                    <a:pt x="149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7870191" y="3844310"/>
              <a:ext cx="165243" cy="18"/>
            </a:xfrm>
            <a:custGeom>
              <a:rect b="b" l="l" r="r" t="t"/>
              <a:pathLst>
                <a:path extrusionOk="0" fill="none" h="1" w="9156">
                  <a:moveTo>
                    <a:pt x="1" y="1"/>
                  </a:moveTo>
                  <a:lnTo>
                    <a:pt x="9155" y="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5263627" y="3844310"/>
              <a:ext cx="2519431" cy="18"/>
            </a:xfrm>
            <a:custGeom>
              <a:rect b="b" l="l" r="r" t="t"/>
              <a:pathLst>
                <a:path extrusionOk="0" fill="none" h="1" w="139600">
                  <a:moveTo>
                    <a:pt x="0" y="1"/>
                  </a:moveTo>
                  <a:lnTo>
                    <a:pt x="139600" y="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7818142" y="3714205"/>
              <a:ext cx="76269" cy="102889"/>
            </a:xfrm>
            <a:custGeom>
              <a:rect b="b" l="l" r="r" t="t"/>
              <a:pathLst>
                <a:path extrusionOk="0" h="5701" w="4226">
                  <a:moveTo>
                    <a:pt x="873" y="0"/>
                  </a:moveTo>
                  <a:lnTo>
                    <a:pt x="336" y="134"/>
                  </a:lnTo>
                  <a:lnTo>
                    <a:pt x="370" y="1845"/>
                  </a:lnTo>
                  <a:lnTo>
                    <a:pt x="571" y="1677"/>
                  </a:lnTo>
                  <a:lnTo>
                    <a:pt x="1644" y="1275"/>
                  </a:lnTo>
                  <a:lnTo>
                    <a:pt x="2247" y="1409"/>
                  </a:lnTo>
                  <a:lnTo>
                    <a:pt x="2616" y="1710"/>
                  </a:lnTo>
                  <a:lnTo>
                    <a:pt x="2750" y="1979"/>
                  </a:lnTo>
                  <a:lnTo>
                    <a:pt x="2851" y="2213"/>
                  </a:lnTo>
                  <a:lnTo>
                    <a:pt x="2918" y="2683"/>
                  </a:lnTo>
                  <a:lnTo>
                    <a:pt x="2683" y="3387"/>
                  </a:lnTo>
                  <a:lnTo>
                    <a:pt x="1879" y="4125"/>
                  </a:lnTo>
                  <a:lnTo>
                    <a:pt x="671" y="4594"/>
                  </a:lnTo>
                  <a:lnTo>
                    <a:pt x="1" y="4628"/>
                  </a:lnTo>
                  <a:lnTo>
                    <a:pt x="1" y="5701"/>
                  </a:lnTo>
                  <a:lnTo>
                    <a:pt x="504" y="5701"/>
                  </a:lnTo>
                  <a:lnTo>
                    <a:pt x="2382" y="5164"/>
                  </a:lnTo>
                  <a:lnTo>
                    <a:pt x="3119" y="4728"/>
                  </a:lnTo>
                  <a:lnTo>
                    <a:pt x="3723" y="4024"/>
                  </a:lnTo>
                  <a:lnTo>
                    <a:pt x="4125" y="3085"/>
                  </a:lnTo>
                  <a:lnTo>
                    <a:pt x="4192" y="2515"/>
                  </a:lnTo>
                  <a:lnTo>
                    <a:pt x="4226" y="1912"/>
                  </a:lnTo>
                  <a:lnTo>
                    <a:pt x="3958" y="1040"/>
                  </a:lnTo>
                  <a:lnTo>
                    <a:pt x="3421" y="470"/>
                  </a:lnTo>
                  <a:lnTo>
                    <a:pt x="2750" y="168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6EDBFC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7660190" y="3666993"/>
              <a:ext cx="183399" cy="177335"/>
            </a:xfrm>
            <a:custGeom>
              <a:rect b="b" l="l" r="r" t="t"/>
              <a:pathLst>
                <a:path extrusionOk="0" h="9826" w="10162">
                  <a:moveTo>
                    <a:pt x="0" y="1"/>
                  </a:moveTo>
                  <a:lnTo>
                    <a:pt x="1174" y="9826"/>
                  </a:lnTo>
                  <a:lnTo>
                    <a:pt x="8987" y="9826"/>
                  </a:lnTo>
                  <a:lnTo>
                    <a:pt x="10161" y="1"/>
                  </a:lnTo>
                  <a:close/>
                </a:path>
              </a:pathLst>
            </a:custGeom>
            <a:solidFill>
              <a:srgbClr val="6EDBFC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7650499" y="3658529"/>
              <a:ext cx="202168" cy="19979"/>
            </a:xfrm>
            <a:custGeom>
              <a:rect b="b" l="l" r="r" t="t"/>
              <a:pathLst>
                <a:path extrusionOk="0" h="1107" w="11202">
                  <a:moveTo>
                    <a:pt x="537" y="0"/>
                  </a:moveTo>
                  <a:lnTo>
                    <a:pt x="336" y="34"/>
                  </a:lnTo>
                  <a:lnTo>
                    <a:pt x="34" y="302"/>
                  </a:lnTo>
                  <a:lnTo>
                    <a:pt x="1" y="537"/>
                  </a:lnTo>
                  <a:lnTo>
                    <a:pt x="1" y="570"/>
                  </a:lnTo>
                  <a:lnTo>
                    <a:pt x="34" y="805"/>
                  </a:lnTo>
                  <a:lnTo>
                    <a:pt x="336" y="1073"/>
                  </a:lnTo>
                  <a:lnTo>
                    <a:pt x="537" y="1107"/>
                  </a:lnTo>
                  <a:lnTo>
                    <a:pt x="10665" y="1107"/>
                  </a:lnTo>
                  <a:lnTo>
                    <a:pt x="10899" y="1073"/>
                  </a:lnTo>
                  <a:lnTo>
                    <a:pt x="11168" y="805"/>
                  </a:lnTo>
                  <a:lnTo>
                    <a:pt x="11201" y="570"/>
                  </a:lnTo>
                  <a:lnTo>
                    <a:pt x="11201" y="537"/>
                  </a:lnTo>
                  <a:lnTo>
                    <a:pt x="11168" y="302"/>
                  </a:lnTo>
                  <a:lnTo>
                    <a:pt x="10899" y="34"/>
                  </a:lnTo>
                  <a:lnTo>
                    <a:pt x="10665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7678346" y="3305700"/>
              <a:ext cx="105325" cy="333482"/>
            </a:xfrm>
            <a:custGeom>
              <a:rect b="b" l="l" r="r" t="t"/>
              <a:pathLst>
                <a:path extrusionOk="0" fill="none" h="18478" w="5836">
                  <a:moveTo>
                    <a:pt x="2750" y="18477"/>
                  </a:moveTo>
                  <a:lnTo>
                    <a:pt x="3186" y="18209"/>
                  </a:lnTo>
                  <a:lnTo>
                    <a:pt x="4662" y="16767"/>
                  </a:lnTo>
                  <a:lnTo>
                    <a:pt x="5131" y="16029"/>
                  </a:lnTo>
                  <a:lnTo>
                    <a:pt x="5366" y="15191"/>
                  </a:lnTo>
                  <a:lnTo>
                    <a:pt x="5332" y="14285"/>
                  </a:lnTo>
                  <a:lnTo>
                    <a:pt x="5165" y="13850"/>
                  </a:lnTo>
                  <a:lnTo>
                    <a:pt x="4930" y="13380"/>
                  </a:lnTo>
                  <a:lnTo>
                    <a:pt x="4259" y="12508"/>
                  </a:lnTo>
                  <a:lnTo>
                    <a:pt x="3018" y="11234"/>
                  </a:lnTo>
                  <a:lnTo>
                    <a:pt x="1711" y="9926"/>
                  </a:lnTo>
                  <a:lnTo>
                    <a:pt x="973" y="8920"/>
                  </a:lnTo>
                  <a:lnTo>
                    <a:pt x="369" y="7847"/>
                  </a:lnTo>
                  <a:lnTo>
                    <a:pt x="34" y="6573"/>
                  </a:lnTo>
                  <a:lnTo>
                    <a:pt x="0" y="5869"/>
                  </a:lnTo>
                  <a:lnTo>
                    <a:pt x="34" y="5265"/>
                  </a:lnTo>
                  <a:lnTo>
                    <a:pt x="336" y="4192"/>
                  </a:lnTo>
                  <a:lnTo>
                    <a:pt x="906" y="3287"/>
                  </a:lnTo>
                  <a:lnTo>
                    <a:pt x="1644" y="2515"/>
                  </a:lnTo>
                  <a:lnTo>
                    <a:pt x="3957" y="973"/>
                  </a:lnTo>
                  <a:lnTo>
                    <a:pt x="5835" y="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7715253" y="3348058"/>
              <a:ext cx="33911" cy="108357"/>
            </a:xfrm>
            <a:custGeom>
              <a:rect b="b" l="l" r="r" t="t"/>
              <a:pathLst>
                <a:path extrusionOk="0" fill="none" h="6004" w="1879">
                  <a:moveTo>
                    <a:pt x="1879" y="1"/>
                  </a:moveTo>
                  <a:lnTo>
                    <a:pt x="1510" y="269"/>
                  </a:lnTo>
                  <a:lnTo>
                    <a:pt x="906" y="872"/>
                  </a:lnTo>
                  <a:lnTo>
                    <a:pt x="437" y="1577"/>
                  </a:lnTo>
                  <a:lnTo>
                    <a:pt x="135" y="2348"/>
                  </a:lnTo>
                  <a:lnTo>
                    <a:pt x="1" y="3186"/>
                  </a:lnTo>
                  <a:lnTo>
                    <a:pt x="1" y="3991"/>
                  </a:lnTo>
                  <a:lnTo>
                    <a:pt x="169" y="4829"/>
                  </a:lnTo>
                  <a:lnTo>
                    <a:pt x="504" y="5634"/>
                  </a:lnTo>
                  <a:lnTo>
                    <a:pt x="739" y="6003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7784249" y="3524779"/>
              <a:ext cx="13337" cy="81105"/>
            </a:xfrm>
            <a:custGeom>
              <a:rect b="b" l="l" r="r" t="t"/>
              <a:pathLst>
                <a:path extrusionOk="0" fill="none" h="4494" w="739">
                  <a:moveTo>
                    <a:pt x="1" y="0"/>
                  </a:moveTo>
                  <a:lnTo>
                    <a:pt x="269" y="537"/>
                  </a:lnTo>
                  <a:lnTo>
                    <a:pt x="604" y="1610"/>
                  </a:lnTo>
                  <a:lnTo>
                    <a:pt x="739" y="2784"/>
                  </a:lnTo>
                  <a:lnTo>
                    <a:pt x="671" y="3924"/>
                  </a:lnTo>
                  <a:lnTo>
                    <a:pt x="571" y="4494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5635820" y="3751112"/>
              <a:ext cx="409732" cy="78705"/>
            </a:xfrm>
            <a:custGeom>
              <a:rect b="b" l="l" r="r" t="t"/>
              <a:pathLst>
                <a:path extrusionOk="0" h="4361" w="22703">
                  <a:moveTo>
                    <a:pt x="17471" y="1"/>
                  </a:moveTo>
                  <a:lnTo>
                    <a:pt x="15459" y="236"/>
                  </a:lnTo>
                  <a:lnTo>
                    <a:pt x="12642" y="940"/>
                  </a:lnTo>
                  <a:lnTo>
                    <a:pt x="10697" y="1476"/>
                  </a:lnTo>
                  <a:lnTo>
                    <a:pt x="8048" y="2113"/>
                  </a:lnTo>
                  <a:lnTo>
                    <a:pt x="2717" y="2918"/>
                  </a:lnTo>
                  <a:lnTo>
                    <a:pt x="0" y="3119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669" y="4025"/>
                  </a:lnTo>
                  <a:lnTo>
                    <a:pt x="21998" y="2180"/>
                  </a:lnTo>
                  <a:lnTo>
                    <a:pt x="21227" y="1275"/>
                  </a:lnTo>
                  <a:lnTo>
                    <a:pt x="20489" y="739"/>
                  </a:lnTo>
                  <a:lnTo>
                    <a:pt x="20053" y="537"/>
                  </a:lnTo>
                  <a:lnTo>
                    <a:pt x="19148" y="236"/>
                  </a:lnTo>
                  <a:lnTo>
                    <a:pt x="17471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6044326" y="3751112"/>
              <a:ext cx="409732" cy="78705"/>
            </a:xfrm>
            <a:custGeom>
              <a:rect b="b" l="l" r="r" t="t"/>
              <a:pathLst>
                <a:path extrusionOk="0" h="4361" w="22703">
                  <a:moveTo>
                    <a:pt x="5198" y="1"/>
                  </a:moveTo>
                  <a:lnTo>
                    <a:pt x="3521" y="236"/>
                  </a:lnTo>
                  <a:lnTo>
                    <a:pt x="2649" y="537"/>
                  </a:lnTo>
                  <a:lnTo>
                    <a:pt x="2180" y="739"/>
                  </a:lnTo>
                  <a:lnTo>
                    <a:pt x="1476" y="1275"/>
                  </a:lnTo>
                  <a:lnTo>
                    <a:pt x="671" y="2180"/>
                  </a:lnTo>
                  <a:lnTo>
                    <a:pt x="0" y="4025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702" y="3119"/>
                  </a:lnTo>
                  <a:lnTo>
                    <a:pt x="19986" y="2918"/>
                  </a:lnTo>
                  <a:lnTo>
                    <a:pt x="14621" y="2113"/>
                  </a:lnTo>
                  <a:lnTo>
                    <a:pt x="12005" y="1476"/>
                  </a:lnTo>
                  <a:lnTo>
                    <a:pt x="10060" y="940"/>
                  </a:lnTo>
                  <a:lnTo>
                    <a:pt x="7210" y="236"/>
                  </a:lnTo>
                  <a:lnTo>
                    <a:pt x="5198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5625533" y="3820722"/>
              <a:ext cx="844858" cy="16351"/>
            </a:xfrm>
            <a:custGeom>
              <a:rect b="b" l="l" r="r" t="t"/>
              <a:pathLst>
                <a:path extrusionOk="0" h="906" w="46813">
                  <a:moveTo>
                    <a:pt x="0" y="0"/>
                  </a:moveTo>
                  <a:lnTo>
                    <a:pt x="0" y="906"/>
                  </a:lnTo>
                  <a:lnTo>
                    <a:pt x="46813" y="906"/>
                  </a:lnTo>
                  <a:lnTo>
                    <a:pt x="46813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6066109" y="3774718"/>
              <a:ext cx="49649" cy="54485"/>
            </a:xfrm>
            <a:custGeom>
              <a:rect b="b" l="l" r="r" t="t"/>
              <a:pathLst>
                <a:path extrusionOk="0" fill="none" h="3019" w="2751">
                  <a:moveTo>
                    <a:pt x="1" y="3019"/>
                  </a:moveTo>
                  <a:lnTo>
                    <a:pt x="168" y="2516"/>
                  </a:lnTo>
                  <a:lnTo>
                    <a:pt x="705" y="1610"/>
                  </a:lnTo>
                  <a:lnTo>
                    <a:pt x="1409" y="839"/>
                  </a:lnTo>
                  <a:lnTo>
                    <a:pt x="2247" y="235"/>
                  </a:lnTo>
                  <a:lnTo>
                    <a:pt x="2750" y="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6091520" y="3783796"/>
              <a:ext cx="239689" cy="41780"/>
            </a:xfrm>
            <a:custGeom>
              <a:rect b="b" l="l" r="r" t="t"/>
              <a:pathLst>
                <a:path extrusionOk="0" fill="none" h="2315" w="13281">
                  <a:moveTo>
                    <a:pt x="1" y="2314"/>
                  </a:moveTo>
                  <a:lnTo>
                    <a:pt x="269" y="1878"/>
                  </a:lnTo>
                  <a:lnTo>
                    <a:pt x="940" y="1141"/>
                  </a:lnTo>
                  <a:lnTo>
                    <a:pt x="1711" y="571"/>
                  </a:lnTo>
                  <a:lnTo>
                    <a:pt x="2617" y="202"/>
                  </a:lnTo>
                  <a:lnTo>
                    <a:pt x="3120" y="101"/>
                  </a:lnTo>
                  <a:lnTo>
                    <a:pt x="3690" y="1"/>
                  </a:lnTo>
                  <a:lnTo>
                    <a:pt x="4863" y="68"/>
                  </a:lnTo>
                  <a:lnTo>
                    <a:pt x="6573" y="504"/>
                  </a:lnTo>
                  <a:lnTo>
                    <a:pt x="7680" y="940"/>
                  </a:lnTo>
                  <a:lnTo>
                    <a:pt x="8921" y="1375"/>
                  </a:lnTo>
                  <a:lnTo>
                    <a:pt x="11201" y="2013"/>
                  </a:lnTo>
                  <a:lnTo>
                    <a:pt x="12643" y="2281"/>
                  </a:lnTo>
                  <a:lnTo>
                    <a:pt x="13280" y="2314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5799222" y="3778960"/>
              <a:ext cx="213646" cy="51453"/>
            </a:xfrm>
            <a:custGeom>
              <a:rect b="b" l="l" r="r" t="t"/>
              <a:pathLst>
                <a:path extrusionOk="0" fill="none" h="2851" w="11838">
                  <a:moveTo>
                    <a:pt x="0" y="2314"/>
                  </a:moveTo>
                  <a:lnTo>
                    <a:pt x="1140" y="2146"/>
                  </a:lnTo>
                  <a:lnTo>
                    <a:pt x="3421" y="1576"/>
                  </a:lnTo>
                  <a:lnTo>
                    <a:pt x="4494" y="1174"/>
                  </a:lnTo>
                  <a:lnTo>
                    <a:pt x="5835" y="604"/>
                  </a:lnTo>
                  <a:lnTo>
                    <a:pt x="7176" y="134"/>
                  </a:lnTo>
                  <a:lnTo>
                    <a:pt x="7881" y="0"/>
                  </a:lnTo>
                  <a:lnTo>
                    <a:pt x="9323" y="134"/>
                  </a:lnTo>
                  <a:lnTo>
                    <a:pt x="9993" y="436"/>
                  </a:lnTo>
                  <a:lnTo>
                    <a:pt x="10496" y="805"/>
                  </a:lnTo>
                  <a:lnTo>
                    <a:pt x="10932" y="1308"/>
                  </a:lnTo>
                  <a:lnTo>
                    <a:pt x="11469" y="2046"/>
                  </a:lnTo>
                  <a:lnTo>
                    <a:pt x="11838" y="285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5953547" y="3797711"/>
              <a:ext cx="39957" cy="34525"/>
            </a:xfrm>
            <a:custGeom>
              <a:rect b="b" l="l" r="r" t="t"/>
              <a:pathLst>
                <a:path extrusionOk="0" fill="none" h="1913" w="2214">
                  <a:moveTo>
                    <a:pt x="0" y="1"/>
                  </a:moveTo>
                  <a:lnTo>
                    <a:pt x="369" y="68"/>
                  </a:lnTo>
                  <a:lnTo>
                    <a:pt x="1040" y="437"/>
                  </a:lnTo>
                  <a:lnTo>
                    <a:pt x="1342" y="705"/>
                  </a:lnTo>
                  <a:lnTo>
                    <a:pt x="1811" y="1275"/>
                  </a:lnTo>
                  <a:lnTo>
                    <a:pt x="2214" y="1912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6428015" y="2935311"/>
              <a:ext cx="1186804" cy="954406"/>
            </a:xfrm>
            <a:custGeom>
              <a:rect b="b" l="l" r="r" t="t"/>
              <a:pathLst>
                <a:path extrusionOk="0" h="52883" w="65760">
                  <a:moveTo>
                    <a:pt x="32561" y="1"/>
                  </a:moveTo>
                  <a:lnTo>
                    <a:pt x="29275" y="437"/>
                  </a:lnTo>
                  <a:lnTo>
                    <a:pt x="25989" y="1141"/>
                  </a:lnTo>
                  <a:lnTo>
                    <a:pt x="21495" y="2482"/>
                  </a:lnTo>
                  <a:lnTo>
                    <a:pt x="17572" y="3958"/>
                  </a:lnTo>
                  <a:lnTo>
                    <a:pt x="17170" y="4125"/>
                  </a:lnTo>
                  <a:lnTo>
                    <a:pt x="16465" y="4260"/>
                  </a:lnTo>
                  <a:lnTo>
                    <a:pt x="12542" y="5634"/>
                  </a:lnTo>
                  <a:lnTo>
                    <a:pt x="10396" y="6842"/>
                  </a:lnTo>
                  <a:lnTo>
                    <a:pt x="9088" y="7848"/>
                  </a:lnTo>
                  <a:lnTo>
                    <a:pt x="8518" y="8418"/>
                  </a:lnTo>
                  <a:lnTo>
                    <a:pt x="7981" y="9021"/>
                  </a:lnTo>
                  <a:lnTo>
                    <a:pt x="7076" y="10363"/>
                  </a:lnTo>
                  <a:lnTo>
                    <a:pt x="6104" y="12475"/>
                  </a:lnTo>
                  <a:lnTo>
                    <a:pt x="5131" y="16097"/>
                  </a:lnTo>
                  <a:lnTo>
                    <a:pt x="5064" y="16734"/>
                  </a:lnTo>
                  <a:lnTo>
                    <a:pt x="2884" y="27834"/>
                  </a:lnTo>
                  <a:lnTo>
                    <a:pt x="269" y="41314"/>
                  </a:lnTo>
                  <a:lnTo>
                    <a:pt x="1" y="42890"/>
                  </a:lnTo>
                  <a:lnTo>
                    <a:pt x="1" y="44298"/>
                  </a:lnTo>
                  <a:lnTo>
                    <a:pt x="34" y="44365"/>
                  </a:lnTo>
                  <a:lnTo>
                    <a:pt x="772" y="45137"/>
                  </a:lnTo>
                  <a:lnTo>
                    <a:pt x="4762" y="48490"/>
                  </a:lnTo>
                  <a:lnTo>
                    <a:pt x="6942" y="49831"/>
                  </a:lnTo>
                  <a:lnTo>
                    <a:pt x="8250" y="50334"/>
                  </a:lnTo>
                  <a:lnTo>
                    <a:pt x="8820" y="50368"/>
                  </a:lnTo>
                  <a:lnTo>
                    <a:pt x="10228" y="50301"/>
                  </a:lnTo>
                  <a:lnTo>
                    <a:pt x="12978" y="49664"/>
                  </a:lnTo>
                  <a:lnTo>
                    <a:pt x="14286" y="49127"/>
                  </a:lnTo>
                  <a:lnTo>
                    <a:pt x="40811" y="52782"/>
                  </a:lnTo>
                  <a:lnTo>
                    <a:pt x="42185" y="52883"/>
                  </a:lnTo>
                  <a:lnTo>
                    <a:pt x="48121" y="52816"/>
                  </a:lnTo>
                  <a:lnTo>
                    <a:pt x="50703" y="52581"/>
                  </a:lnTo>
                  <a:lnTo>
                    <a:pt x="53218" y="52078"/>
                  </a:lnTo>
                  <a:lnTo>
                    <a:pt x="55431" y="51340"/>
                  </a:lnTo>
                  <a:lnTo>
                    <a:pt x="56303" y="50804"/>
                  </a:lnTo>
                  <a:lnTo>
                    <a:pt x="57175" y="50200"/>
                  </a:lnTo>
                  <a:lnTo>
                    <a:pt x="58885" y="48524"/>
                  </a:lnTo>
                  <a:lnTo>
                    <a:pt x="60528" y="46445"/>
                  </a:lnTo>
                  <a:lnTo>
                    <a:pt x="62037" y="44198"/>
                  </a:lnTo>
                  <a:lnTo>
                    <a:pt x="65122" y="38832"/>
                  </a:lnTo>
                  <a:lnTo>
                    <a:pt x="65759" y="37558"/>
                  </a:lnTo>
                  <a:lnTo>
                    <a:pt x="64787" y="33836"/>
                  </a:lnTo>
                  <a:lnTo>
                    <a:pt x="61937" y="24816"/>
                  </a:lnTo>
                  <a:lnTo>
                    <a:pt x="59455" y="18109"/>
                  </a:lnTo>
                  <a:lnTo>
                    <a:pt x="57846" y="14152"/>
                  </a:lnTo>
                  <a:lnTo>
                    <a:pt x="56337" y="10933"/>
                  </a:lnTo>
                  <a:lnTo>
                    <a:pt x="55062" y="8787"/>
                  </a:lnTo>
                  <a:lnTo>
                    <a:pt x="54559" y="8250"/>
                  </a:lnTo>
                  <a:lnTo>
                    <a:pt x="54023" y="7814"/>
                  </a:lnTo>
                  <a:lnTo>
                    <a:pt x="52581" y="6942"/>
                  </a:lnTo>
                  <a:lnTo>
                    <a:pt x="49798" y="5500"/>
                  </a:lnTo>
                  <a:lnTo>
                    <a:pt x="42454" y="2449"/>
                  </a:lnTo>
                  <a:lnTo>
                    <a:pt x="37021" y="303"/>
                  </a:lnTo>
                  <a:lnTo>
                    <a:pt x="36351" y="169"/>
                  </a:lnTo>
                  <a:lnTo>
                    <a:pt x="34909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6426806" y="3056356"/>
              <a:ext cx="263277" cy="788586"/>
            </a:xfrm>
            <a:custGeom>
              <a:rect b="b" l="l" r="r" t="t"/>
              <a:pathLst>
                <a:path extrusionOk="0" h="43695" w="14588">
                  <a:moveTo>
                    <a:pt x="10899" y="1"/>
                  </a:moveTo>
                  <a:lnTo>
                    <a:pt x="9993" y="403"/>
                  </a:lnTo>
                  <a:lnTo>
                    <a:pt x="8417" y="1543"/>
                  </a:lnTo>
                  <a:lnTo>
                    <a:pt x="7177" y="2985"/>
                  </a:lnTo>
                  <a:lnTo>
                    <a:pt x="6305" y="4729"/>
                  </a:lnTo>
                  <a:lnTo>
                    <a:pt x="6070" y="5668"/>
                  </a:lnTo>
                  <a:lnTo>
                    <a:pt x="4762" y="11771"/>
                  </a:lnTo>
                  <a:lnTo>
                    <a:pt x="1375" y="28504"/>
                  </a:lnTo>
                  <a:lnTo>
                    <a:pt x="269" y="34875"/>
                  </a:lnTo>
                  <a:lnTo>
                    <a:pt x="0" y="37323"/>
                  </a:lnTo>
                  <a:lnTo>
                    <a:pt x="68" y="37658"/>
                  </a:lnTo>
                  <a:lnTo>
                    <a:pt x="2650" y="40039"/>
                  </a:lnTo>
                  <a:lnTo>
                    <a:pt x="4527" y="41649"/>
                  </a:lnTo>
                  <a:lnTo>
                    <a:pt x="4662" y="41750"/>
                  </a:lnTo>
                  <a:lnTo>
                    <a:pt x="6003" y="42621"/>
                  </a:lnTo>
                  <a:lnTo>
                    <a:pt x="7680" y="43326"/>
                  </a:lnTo>
                  <a:lnTo>
                    <a:pt x="8987" y="43627"/>
                  </a:lnTo>
                  <a:lnTo>
                    <a:pt x="10429" y="43694"/>
                  </a:lnTo>
                  <a:lnTo>
                    <a:pt x="11938" y="43359"/>
                  </a:lnTo>
                  <a:lnTo>
                    <a:pt x="12710" y="43024"/>
                  </a:lnTo>
                  <a:lnTo>
                    <a:pt x="13078" y="42823"/>
                  </a:lnTo>
                  <a:lnTo>
                    <a:pt x="13682" y="42085"/>
                  </a:lnTo>
                  <a:lnTo>
                    <a:pt x="14118" y="41112"/>
                  </a:lnTo>
                  <a:lnTo>
                    <a:pt x="14386" y="39939"/>
                  </a:lnTo>
                  <a:lnTo>
                    <a:pt x="14587" y="37826"/>
                  </a:lnTo>
                  <a:lnTo>
                    <a:pt x="14453" y="34607"/>
                  </a:lnTo>
                  <a:lnTo>
                    <a:pt x="13816" y="29678"/>
                  </a:lnTo>
                  <a:lnTo>
                    <a:pt x="12844" y="24916"/>
                  </a:lnTo>
                  <a:lnTo>
                    <a:pt x="12710" y="24413"/>
                  </a:lnTo>
                  <a:lnTo>
                    <a:pt x="1089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6424388" y="2969818"/>
              <a:ext cx="561638" cy="877542"/>
            </a:xfrm>
            <a:custGeom>
              <a:rect b="b" l="l" r="r" t="t"/>
              <a:pathLst>
                <a:path extrusionOk="0" h="48624" w="31120">
                  <a:moveTo>
                    <a:pt x="23977" y="0"/>
                  </a:moveTo>
                  <a:lnTo>
                    <a:pt x="23574" y="67"/>
                  </a:lnTo>
                  <a:lnTo>
                    <a:pt x="19852" y="1140"/>
                  </a:lnTo>
                  <a:lnTo>
                    <a:pt x="15493" y="2683"/>
                  </a:lnTo>
                  <a:lnTo>
                    <a:pt x="12609" y="3857"/>
                  </a:lnTo>
                  <a:lnTo>
                    <a:pt x="11838" y="4192"/>
                  </a:lnTo>
                  <a:lnTo>
                    <a:pt x="10496" y="4997"/>
                  </a:lnTo>
                  <a:lnTo>
                    <a:pt x="9356" y="5936"/>
                  </a:lnTo>
                  <a:lnTo>
                    <a:pt x="8350" y="7009"/>
                  </a:lnTo>
                  <a:lnTo>
                    <a:pt x="7076" y="8752"/>
                  </a:lnTo>
                  <a:lnTo>
                    <a:pt x="5902" y="11234"/>
                  </a:lnTo>
                  <a:lnTo>
                    <a:pt x="5131" y="13648"/>
                  </a:lnTo>
                  <a:lnTo>
                    <a:pt x="4729" y="15828"/>
                  </a:lnTo>
                  <a:lnTo>
                    <a:pt x="4494" y="18175"/>
                  </a:lnTo>
                  <a:lnTo>
                    <a:pt x="4494" y="18544"/>
                  </a:lnTo>
                  <a:lnTo>
                    <a:pt x="0" y="42018"/>
                  </a:lnTo>
                  <a:lnTo>
                    <a:pt x="336" y="42521"/>
                  </a:lnTo>
                  <a:lnTo>
                    <a:pt x="1241" y="43560"/>
                  </a:lnTo>
                  <a:lnTo>
                    <a:pt x="2985" y="45069"/>
                  </a:lnTo>
                  <a:lnTo>
                    <a:pt x="5634" y="46846"/>
                  </a:lnTo>
                  <a:lnTo>
                    <a:pt x="8115" y="48121"/>
                  </a:lnTo>
                  <a:lnTo>
                    <a:pt x="9021" y="48456"/>
                  </a:lnTo>
                  <a:lnTo>
                    <a:pt x="9457" y="48557"/>
                  </a:lnTo>
                  <a:lnTo>
                    <a:pt x="10362" y="48624"/>
                  </a:lnTo>
                  <a:lnTo>
                    <a:pt x="11737" y="48389"/>
                  </a:lnTo>
                  <a:lnTo>
                    <a:pt x="14084" y="47450"/>
                  </a:lnTo>
                  <a:lnTo>
                    <a:pt x="14487" y="47215"/>
                  </a:lnTo>
                  <a:lnTo>
                    <a:pt x="14185" y="47148"/>
                  </a:lnTo>
                  <a:lnTo>
                    <a:pt x="11569" y="46310"/>
                  </a:lnTo>
                  <a:lnTo>
                    <a:pt x="8887" y="45069"/>
                  </a:lnTo>
                  <a:lnTo>
                    <a:pt x="7176" y="43996"/>
                  </a:lnTo>
                  <a:lnTo>
                    <a:pt x="5701" y="42621"/>
                  </a:lnTo>
                  <a:lnTo>
                    <a:pt x="4930" y="41447"/>
                  </a:lnTo>
                  <a:lnTo>
                    <a:pt x="4594" y="40576"/>
                  </a:lnTo>
                  <a:lnTo>
                    <a:pt x="4494" y="40106"/>
                  </a:lnTo>
                  <a:lnTo>
                    <a:pt x="4427" y="39704"/>
                  </a:lnTo>
                  <a:lnTo>
                    <a:pt x="4427" y="39268"/>
                  </a:lnTo>
                  <a:lnTo>
                    <a:pt x="4460" y="37792"/>
                  </a:lnTo>
                  <a:lnTo>
                    <a:pt x="4863" y="34808"/>
                  </a:lnTo>
                  <a:lnTo>
                    <a:pt x="5969" y="30348"/>
                  </a:lnTo>
                  <a:lnTo>
                    <a:pt x="6808" y="27498"/>
                  </a:lnTo>
                  <a:lnTo>
                    <a:pt x="8685" y="21026"/>
                  </a:lnTo>
                  <a:lnTo>
                    <a:pt x="10664" y="14621"/>
                  </a:lnTo>
                  <a:lnTo>
                    <a:pt x="10832" y="14051"/>
                  </a:lnTo>
                  <a:lnTo>
                    <a:pt x="11268" y="12944"/>
                  </a:lnTo>
                  <a:lnTo>
                    <a:pt x="11569" y="12441"/>
                  </a:lnTo>
                  <a:lnTo>
                    <a:pt x="11804" y="12106"/>
                  </a:lnTo>
                  <a:lnTo>
                    <a:pt x="12341" y="11636"/>
                  </a:lnTo>
                  <a:lnTo>
                    <a:pt x="13313" y="11133"/>
                  </a:lnTo>
                  <a:lnTo>
                    <a:pt x="13984" y="10832"/>
                  </a:lnTo>
                  <a:lnTo>
                    <a:pt x="15459" y="10060"/>
                  </a:lnTo>
                  <a:lnTo>
                    <a:pt x="16935" y="9222"/>
                  </a:lnTo>
                  <a:lnTo>
                    <a:pt x="17974" y="8618"/>
                  </a:lnTo>
                  <a:lnTo>
                    <a:pt x="21294" y="6673"/>
                  </a:lnTo>
                  <a:lnTo>
                    <a:pt x="22971" y="5835"/>
                  </a:lnTo>
                  <a:lnTo>
                    <a:pt x="23239" y="5835"/>
                  </a:lnTo>
                  <a:lnTo>
                    <a:pt x="23876" y="6338"/>
                  </a:lnTo>
                  <a:lnTo>
                    <a:pt x="25284" y="7176"/>
                  </a:lnTo>
                  <a:lnTo>
                    <a:pt x="26793" y="7713"/>
                  </a:lnTo>
                  <a:lnTo>
                    <a:pt x="28403" y="8015"/>
                  </a:lnTo>
                  <a:lnTo>
                    <a:pt x="29208" y="8015"/>
                  </a:lnTo>
                  <a:lnTo>
                    <a:pt x="29811" y="7981"/>
                  </a:lnTo>
                  <a:lnTo>
                    <a:pt x="30616" y="7679"/>
                  </a:lnTo>
                  <a:lnTo>
                    <a:pt x="31019" y="7311"/>
                  </a:lnTo>
                  <a:lnTo>
                    <a:pt x="31119" y="7042"/>
                  </a:lnTo>
                  <a:lnTo>
                    <a:pt x="23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7337627" y="3067256"/>
              <a:ext cx="276578" cy="809755"/>
            </a:xfrm>
            <a:custGeom>
              <a:rect b="b" l="l" r="r" t="t"/>
              <a:pathLst>
                <a:path extrusionOk="0" h="44868" w="15325">
                  <a:moveTo>
                    <a:pt x="3152" y="0"/>
                  </a:moveTo>
                  <a:lnTo>
                    <a:pt x="537" y="37054"/>
                  </a:lnTo>
                  <a:lnTo>
                    <a:pt x="0" y="44868"/>
                  </a:lnTo>
                  <a:lnTo>
                    <a:pt x="369" y="44868"/>
                  </a:lnTo>
                  <a:lnTo>
                    <a:pt x="2482" y="44700"/>
                  </a:lnTo>
                  <a:lnTo>
                    <a:pt x="4158" y="44331"/>
                  </a:lnTo>
                  <a:lnTo>
                    <a:pt x="4963" y="44029"/>
                  </a:lnTo>
                  <a:lnTo>
                    <a:pt x="5768" y="43560"/>
                  </a:lnTo>
                  <a:lnTo>
                    <a:pt x="7646" y="41883"/>
                  </a:lnTo>
                  <a:lnTo>
                    <a:pt x="10161" y="39134"/>
                  </a:lnTo>
                  <a:lnTo>
                    <a:pt x="10630" y="38563"/>
                  </a:lnTo>
                  <a:lnTo>
                    <a:pt x="11066" y="38060"/>
                  </a:lnTo>
                  <a:lnTo>
                    <a:pt x="13346" y="34841"/>
                  </a:lnTo>
                  <a:lnTo>
                    <a:pt x="14487" y="32662"/>
                  </a:lnTo>
                  <a:lnTo>
                    <a:pt x="15090" y="31052"/>
                  </a:lnTo>
                  <a:lnTo>
                    <a:pt x="15325" y="30247"/>
                  </a:lnTo>
                  <a:lnTo>
                    <a:pt x="14654" y="28000"/>
                  </a:lnTo>
                  <a:lnTo>
                    <a:pt x="11267" y="17069"/>
                  </a:lnTo>
                  <a:lnTo>
                    <a:pt x="9121" y="10597"/>
                  </a:lnTo>
                  <a:lnTo>
                    <a:pt x="8451" y="8853"/>
                  </a:lnTo>
                  <a:lnTo>
                    <a:pt x="7914" y="7579"/>
                  </a:lnTo>
                  <a:lnTo>
                    <a:pt x="6573" y="4997"/>
                  </a:lnTo>
                  <a:lnTo>
                    <a:pt x="5164" y="2616"/>
                  </a:lnTo>
                  <a:lnTo>
                    <a:pt x="3756" y="704"/>
                  </a:lnTo>
                  <a:lnTo>
                    <a:pt x="315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6623488" y="2925638"/>
              <a:ext cx="771043" cy="951374"/>
            </a:xfrm>
            <a:custGeom>
              <a:rect b="b" l="l" r="r" t="t"/>
              <a:pathLst>
                <a:path extrusionOk="0" fill="none" h="52715" w="42723">
                  <a:moveTo>
                    <a:pt x="39570" y="52715"/>
                  </a:moveTo>
                  <a:lnTo>
                    <a:pt x="42722" y="7847"/>
                  </a:lnTo>
                  <a:lnTo>
                    <a:pt x="40811" y="6975"/>
                  </a:lnTo>
                  <a:lnTo>
                    <a:pt x="31287" y="2817"/>
                  </a:lnTo>
                  <a:lnTo>
                    <a:pt x="26660" y="1006"/>
                  </a:lnTo>
                  <a:lnTo>
                    <a:pt x="24279" y="235"/>
                  </a:lnTo>
                  <a:lnTo>
                    <a:pt x="23441" y="67"/>
                  </a:lnTo>
                  <a:lnTo>
                    <a:pt x="22569" y="0"/>
                  </a:lnTo>
                  <a:lnTo>
                    <a:pt x="19819" y="436"/>
                  </a:lnTo>
                  <a:lnTo>
                    <a:pt x="14320" y="1945"/>
                  </a:lnTo>
                  <a:lnTo>
                    <a:pt x="2449" y="6070"/>
                  </a:lnTo>
                  <a:lnTo>
                    <a:pt x="1" y="7042"/>
                  </a:lnTo>
                  <a:lnTo>
                    <a:pt x="2851" y="50032"/>
                  </a:lnTo>
                </a:path>
              </a:pathLst>
            </a:custGeom>
            <a:noFill/>
            <a:ln cap="rnd" cmpd="sng" w="109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6766316" y="2516519"/>
              <a:ext cx="406105" cy="493852"/>
            </a:xfrm>
            <a:custGeom>
              <a:rect b="b" l="l" r="r" t="t"/>
              <a:pathLst>
                <a:path extrusionOk="0" h="27364" w="22502">
                  <a:moveTo>
                    <a:pt x="15795" y="1"/>
                  </a:moveTo>
                  <a:lnTo>
                    <a:pt x="10329" y="135"/>
                  </a:lnTo>
                  <a:lnTo>
                    <a:pt x="5534" y="571"/>
                  </a:lnTo>
                  <a:lnTo>
                    <a:pt x="4092" y="839"/>
                  </a:lnTo>
                  <a:lnTo>
                    <a:pt x="2549" y="8351"/>
                  </a:lnTo>
                  <a:lnTo>
                    <a:pt x="2281" y="8183"/>
                  </a:lnTo>
                  <a:lnTo>
                    <a:pt x="1040" y="7747"/>
                  </a:lnTo>
                  <a:lnTo>
                    <a:pt x="470" y="7915"/>
                  </a:lnTo>
                  <a:lnTo>
                    <a:pt x="202" y="8283"/>
                  </a:lnTo>
                  <a:lnTo>
                    <a:pt x="101" y="8552"/>
                  </a:lnTo>
                  <a:lnTo>
                    <a:pt x="1" y="9155"/>
                  </a:lnTo>
                  <a:lnTo>
                    <a:pt x="302" y="10463"/>
                  </a:lnTo>
                  <a:lnTo>
                    <a:pt x="906" y="11369"/>
                  </a:lnTo>
                  <a:lnTo>
                    <a:pt x="1510" y="11838"/>
                  </a:lnTo>
                  <a:lnTo>
                    <a:pt x="2214" y="12207"/>
                  </a:lnTo>
                  <a:lnTo>
                    <a:pt x="3052" y="12442"/>
                  </a:lnTo>
                  <a:lnTo>
                    <a:pt x="3488" y="12475"/>
                  </a:lnTo>
                  <a:lnTo>
                    <a:pt x="3589" y="12911"/>
                  </a:lnTo>
                  <a:lnTo>
                    <a:pt x="4494" y="15359"/>
                  </a:lnTo>
                  <a:lnTo>
                    <a:pt x="5634" y="17304"/>
                  </a:lnTo>
                  <a:lnTo>
                    <a:pt x="6439" y="18209"/>
                  </a:lnTo>
                  <a:lnTo>
                    <a:pt x="8049" y="19853"/>
                  </a:lnTo>
                  <a:lnTo>
                    <a:pt x="9792" y="21395"/>
                  </a:lnTo>
                  <a:lnTo>
                    <a:pt x="9893" y="22133"/>
                  </a:lnTo>
                  <a:lnTo>
                    <a:pt x="10832" y="24849"/>
                  </a:lnTo>
                  <a:lnTo>
                    <a:pt x="11402" y="25889"/>
                  </a:lnTo>
                  <a:lnTo>
                    <a:pt x="12140" y="26727"/>
                  </a:lnTo>
                  <a:lnTo>
                    <a:pt x="13045" y="27263"/>
                  </a:lnTo>
                  <a:lnTo>
                    <a:pt x="13548" y="27330"/>
                  </a:lnTo>
                  <a:lnTo>
                    <a:pt x="14085" y="27364"/>
                  </a:lnTo>
                  <a:lnTo>
                    <a:pt x="14957" y="27196"/>
                  </a:lnTo>
                  <a:lnTo>
                    <a:pt x="15661" y="26794"/>
                  </a:lnTo>
                  <a:lnTo>
                    <a:pt x="16231" y="26157"/>
                  </a:lnTo>
                  <a:lnTo>
                    <a:pt x="16834" y="24916"/>
                  </a:lnTo>
                  <a:lnTo>
                    <a:pt x="17371" y="22669"/>
                  </a:lnTo>
                  <a:lnTo>
                    <a:pt x="17606" y="21328"/>
                  </a:lnTo>
                  <a:lnTo>
                    <a:pt x="17907" y="20791"/>
                  </a:lnTo>
                  <a:lnTo>
                    <a:pt x="19484" y="17807"/>
                  </a:lnTo>
                  <a:lnTo>
                    <a:pt x="20490" y="15627"/>
                  </a:lnTo>
                  <a:lnTo>
                    <a:pt x="20825" y="14688"/>
                  </a:lnTo>
                  <a:lnTo>
                    <a:pt x="20925" y="14621"/>
                  </a:lnTo>
                  <a:lnTo>
                    <a:pt x="21663" y="13884"/>
                  </a:lnTo>
                  <a:lnTo>
                    <a:pt x="22267" y="12878"/>
                  </a:lnTo>
                  <a:lnTo>
                    <a:pt x="22502" y="12039"/>
                  </a:lnTo>
                  <a:lnTo>
                    <a:pt x="22502" y="11067"/>
                  </a:lnTo>
                  <a:lnTo>
                    <a:pt x="22166" y="9994"/>
                  </a:lnTo>
                  <a:lnTo>
                    <a:pt x="21831" y="9424"/>
                  </a:lnTo>
                  <a:lnTo>
                    <a:pt x="21965" y="8485"/>
                  </a:lnTo>
                  <a:lnTo>
                    <a:pt x="22133" y="4025"/>
                  </a:lnTo>
                  <a:lnTo>
                    <a:pt x="21831" y="1979"/>
                  </a:lnTo>
                  <a:lnTo>
                    <a:pt x="21395" y="1007"/>
                  </a:lnTo>
                  <a:lnTo>
                    <a:pt x="21093" y="738"/>
                  </a:lnTo>
                  <a:lnTo>
                    <a:pt x="20691" y="504"/>
                  </a:lnTo>
                  <a:lnTo>
                    <a:pt x="19148" y="202"/>
                  </a:lnTo>
                  <a:lnTo>
                    <a:pt x="157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6855886" y="2878425"/>
              <a:ext cx="308071" cy="232416"/>
            </a:xfrm>
            <a:custGeom>
              <a:rect b="b" l="l" r="r" t="t"/>
              <a:pathLst>
                <a:path extrusionOk="0" h="12878" w="17070">
                  <a:moveTo>
                    <a:pt x="12006" y="1"/>
                  </a:moveTo>
                  <a:lnTo>
                    <a:pt x="11771" y="34"/>
                  </a:lnTo>
                  <a:lnTo>
                    <a:pt x="5467" y="269"/>
                  </a:lnTo>
                  <a:lnTo>
                    <a:pt x="5098" y="269"/>
                  </a:lnTo>
                  <a:lnTo>
                    <a:pt x="3320" y="370"/>
                  </a:lnTo>
                  <a:lnTo>
                    <a:pt x="2180" y="571"/>
                  </a:lnTo>
                  <a:lnTo>
                    <a:pt x="1811" y="772"/>
                  </a:lnTo>
                  <a:lnTo>
                    <a:pt x="1510" y="1074"/>
                  </a:lnTo>
                  <a:lnTo>
                    <a:pt x="906" y="2348"/>
                  </a:lnTo>
                  <a:lnTo>
                    <a:pt x="168" y="4561"/>
                  </a:lnTo>
                  <a:lnTo>
                    <a:pt x="34" y="5031"/>
                  </a:lnTo>
                  <a:lnTo>
                    <a:pt x="1" y="5031"/>
                  </a:lnTo>
                  <a:lnTo>
                    <a:pt x="537" y="6104"/>
                  </a:lnTo>
                  <a:lnTo>
                    <a:pt x="1811" y="7881"/>
                  </a:lnTo>
                  <a:lnTo>
                    <a:pt x="2583" y="8921"/>
                  </a:lnTo>
                  <a:lnTo>
                    <a:pt x="4192" y="10765"/>
                  </a:lnTo>
                  <a:lnTo>
                    <a:pt x="5567" y="12140"/>
                  </a:lnTo>
                  <a:lnTo>
                    <a:pt x="6607" y="12844"/>
                  </a:lnTo>
                  <a:lnTo>
                    <a:pt x="6875" y="12878"/>
                  </a:lnTo>
                  <a:lnTo>
                    <a:pt x="7110" y="12676"/>
                  </a:lnTo>
                  <a:lnTo>
                    <a:pt x="7646" y="11268"/>
                  </a:lnTo>
                  <a:lnTo>
                    <a:pt x="8350" y="8485"/>
                  </a:lnTo>
                  <a:lnTo>
                    <a:pt x="8451" y="7881"/>
                  </a:lnTo>
                  <a:lnTo>
                    <a:pt x="9256" y="10430"/>
                  </a:lnTo>
                  <a:lnTo>
                    <a:pt x="10228" y="12878"/>
                  </a:lnTo>
                  <a:lnTo>
                    <a:pt x="10798" y="12676"/>
                  </a:lnTo>
                  <a:lnTo>
                    <a:pt x="12006" y="11838"/>
                  </a:lnTo>
                  <a:lnTo>
                    <a:pt x="13749" y="10027"/>
                  </a:lnTo>
                  <a:lnTo>
                    <a:pt x="16600" y="5903"/>
                  </a:lnTo>
                  <a:lnTo>
                    <a:pt x="17069" y="5031"/>
                  </a:lnTo>
                  <a:lnTo>
                    <a:pt x="17002" y="4595"/>
                  </a:lnTo>
                  <a:lnTo>
                    <a:pt x="16331" y="2348"/>
                  </a:lnTo>
                  <a:lnTo>
                    <a:pt x="15795" y="1309"/>
                  </a:lnTo>
                  <a:lnTo>
                    <a:pt x="15392" y="772"/>
                  </a:lnTo>
                  <a:lnTo>
                    <a:pt x="15158" y="571"/>
                  </a:lnTo>
                  <a:lnTo>
                    <a:pt x="14655" y="303"/>
                  </a:lnTo>
                  <a:lnTo>
                    <a:pt x="13515" y="34"/>
                  </a:lnTo>
                  <a:lnTo>
                    <a:pt x="12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6636193" y="3470311"/>
              <a:ext cx="15160" cy="211842"/>
            </a:xfrm>
            <a:custGeom>
              <a:rect b="b" l="l" r="r" t="t"/>
              <a:pathLst>
                <a:path extrusionOk="0" fill="none" h="11738" w="840">
                  <a:moveTo>
                    <a:pt x="1" y="11737"/>
                  </a:moveTo>
                  <a:lnTo>
                    <a:pt x="839" y="0"/>
                  </a:lnTo>
                </a:path>
              </a:pathLst>
            </a:custGeom>
            <a:noFill/>
            <a:ln cap="flat" cmpd="sng" w="10900">
              <a:solidFill>
                <a:srgbClr val="263238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6989022" y="2727133"/>
              <a:ext cx="28461" cy="118031"/>
            </a:xfrm>
            <a:custGeom>
              <a:rect b="b" l="l" r="r" t="t"/>
              <a:pathLst>
                <a:path extrusionOk="0" fill="none" h="6540" w="1577">
                  <a:moveTo>
                    <a:pt x="1" y="5768"/>
                  </a:moveTo>
                  <a:lnTo>
                    <a:pt x="403" y="6103"/>
                  </a:lnTo>
                  <a:lnTo>
                    <a:pt x="839" y="6405"/>
                  </a:lnTo>
                  <a:lnTo>
                    <a:pt x="1007" y="6472"/>
                  </a:lnTo>
                  <a:lnTo>
                    <a:pt x="1376" y="6539"/>
                  </a:lnTo>
                  <a:lnTo>
                    <a:pt x="1476" y="6439"/>
                  </a:lnTo>
                  <a:lnTo>
                    <a:pt x="1543" y="6305"/>
                  </a:lnTo>
                  <a:lnTo>
                    <a:pt x="1543" y="6171"/>
                  </a:lnTo>
                  <a:lnTo>
                    <a:pt x="1577" y="4628"/>
                  </a:lnTo>
                  <a:lnTo>
                    <a:pt x="1409" y="2314"/>
                  </a:lnTo>
                  <a:lnTo>
                    <a:pt x="1409" y="772"/>
                  </a:lnTo>
                  <a:lnTo>
                    <a:pt x="1510" y="0"/>
                  </a:lnTo>
                </a:path>
              </a:pathLst>
            </a:custGeom>
            <a:solidFill>
              <a:schemeClr val="dk2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7040475" y="2686581"/>
              <a:ext cx="65982" cy="19383"/>
            </a:xfrm>
            <a:custGeom>
              <a:rect b="b" l="l" r="r" t="t"/>
              <a:pathLst>
                <a:path extrusionOk="0" fill="none" h="1074" w="3656">
                  <a:moveTo>
                    <a:pt x="0" y="1074"/>
                  </a:moveTo>
                  <a:lnTo>
                    <a:pt x="134" y="805"/>
                  </a:lnTo>
                  <a:lnTo>
                    <a:pt x="1073" y="101"/>
                  </a:lnTo>
                  <a:lnTo>
                    <a:pt x="1643" y="1"/>
                  </a:lnTo>
                  <a:lnTo>
                    <a:pt x="2348" y="101"/>
                  </a:lnTo>
                  <a:lnTo>
                    <a:pt x="3186" y="504"/>
                  </a:lnTo>
                  <a:lnTo>
                    <a:pt x="3655" y="839"/>
                  </a:lnTo>
                </a:path>
              </a:pathLst>
            </a:custGeom>
            <a:noFill/>
            <a:ln cap="rnd" cmpd="sng" w="218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6902484" y="2694449"/>
              <a:ext cx="78092" cy="19997"/>
            </a:xfrm>
            <a:custGeom>
              <a:rect b="b" l="l" r="r" t="t"/>
              <a:pathLst>
                <a:path extrusionOk="0" fill="none" h="1108" w="4327">
                  <a:moveTo>
                    <a:pt x="4326" y="1040"/>
                  </a:moveTo>
                  <a:lnTo>
                    <a:pt x="4259" y="973"/>
                  </a:lnTo>
                  <a:lnTo>
                    <a:pt x="3622" y="403"/>
                  </a:lnTo>
                  <a:lnTo>
                    <a:pt x="2750" y="68"/>
                  </a:lnTo>
                  <a:lnTo>
                    <a:pt x="2080" y="1"/>
                  </a:lnTo>
                  <a:lnTo>
                    <a:pt x="1308" y="168"/>
                  </a:lnTo>
                  <a:lnTo>
                    <a:pt x="470" y="705"/>
                  </a:lnTo>
                  <a:lnTo>
                    <a:pt x="1" y="1107"/>
                  </a:lnTo>
                </a:path>
              </a:pathLst>
            </a:custGeom>
            <a:noFill/>
            <a:ln cap="rnd" cmpd="sng" w="218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6933345" y="2888713"/>
              <a:ext cx="149505" cy="122272"/>
            </a:xfrm>
            <a:custGeom>
              <a:rect b="b" l="l" r="r" t="t"/>
              <a:pathLst>
                <a:path extrusionOk="0" fill="none" h="6775" w="8284">
                  <a:moveTo>
                    <a:pt x="1" y="437"/>
                  </a:moveTo>
                  <a:lnTo>
                    <a:pt x="34" y="604"/>
                  </a:lnTo>
                  <a:lnTo>
                    <a:pt x="504" y="2348"/>
                  </a:lnTo>
                  <a:lnTo>
                    <a:pt x="1275" y="4092"/>
                  </a:lnTo>
                  <a:lnTo>
                    <a:pt x="1979" y="5232"/>
                  </a:lnTo>
                  <a:lnTo>
                    <a:pt x="2885" y="6137"/>
                  </a:lnTo>
                  <a:lnTo>
                    <a:pt x="3991" y="6674"/>
                  </a:lnTo>
                  <a:lnTo>
                    <a:pt x="4662" y="6775"/>
                  </a:lnTo>
                  <a:lnTo>
                    <a:pt x="5199" y="6741"/>
                  </a:lnTo>
                  <a:lnTo>
                    <a:pt x="6070" y="6372"/>
                  </a:lnTo>
                  <a:lnTo>
                    <a:pt x="6775" y="5634"/>
                  </a:lnTo>
                  <a:lnTo>
                    <a:pt x="7311" y="4662"/>
                  </a:lnTo>
                  <a:lnTo>
                    <a:pt x="7881" y="2985"/>
                  </a:lnTo>
                  <a:lnTo>
                    <a:pt x="8217" y="806"/>
                  </a:lnTo>
                  <a:lnTo>
                    <a:pt x="8284" y="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6766316" y="2657542"/>
              <a:ext cx="62968" cy="85347"/>
            </a:xfrm>
            <a:custGeom>
              <a:rect b="b" l="l" r="r" t="t"/>
              <a:pathLst>
                <a:path extrusionOk="0" fill="none" h="4729" w="3489">
                  <a:moveTo>
                    <a:pt x="3019" y="1241"/>
                  </a:moveTo>
                  <a:lnTo>
                    <a:pt x="2817" y="1006"/>
                  </a:lnTo>
                  <a:lnTo>
                    <a:pt x="1677" y="134"/>
                  </a:lnTo>
                  <a:lnTo>
                    <a:pt x="1007" y="0"/>
                  </a:lnTo>
                  <a:lnTo>
                    <a:pt x="571" y="101"/>
                  </a:lnTo>
                  <a:lnTo>
                    <a:pt x="336" y="268"/>
                  </a:lnTo>
                  <a:lnTo>
                    <a:pt x="168" y="469"/>
                  </a:lnTo>
                  <a:lnTo>
                    <a:pt x="1" y="1040"/>
                  </a:lnTo>
                  <a:lnTo>
                    <a:pt x="68" y="1811"/>
                  </a:lnTo>
                  <a:lnTo>
                    <a:pt x="336" y="2649"/>
                  </a:lnTo>
                  <a:lnTo>
                    <a:pt x="772" y="3420"/>
                  </a:lnTo>
                  <a:lnTo>
                    <a:pt x="1376" y="4125"/>
                  </a:lnTo>
                  <a:lnTo>
                    <a:pt x="2147" y="4594"/>
                  </a:lnTo>
                  <a:lnTo>
                    <a:pt x="3019" y="4728"/>
                  </a:lnTo>
                  <a:lnTo>
                    <a:pt x="3488" y="466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6946069" y="2845146"/>
              <a:ext cx="55081" cy="33911"/>
            </a:xfrm>
            <a:custGeom>
              <a:rect b="b" l="l" r="r" t="t"/>
              <a:pathLst>
                <a:path extrusionOk="0" fill="none" h="1879" w="3052">
                  <a:moveTo>
                    <a:pt x="0" y="0"/>
                  </a:moveTo>
                  <a:lnTo>
                    <a:pt x="604" y="671"/>
                  </a:lnTo>
                  <a:lnTo>
                    <a:pt x="2180" y="1644"/>
                  </a:lnTo>
                  <a:lnTo>
                    <a:pt x="3052" y="1878"/>
                  </a:lnTo>
                </a:path>
              </a:pathLst>
            </a:custGeom>
            <a:solidFill>
              <a:schemeClr val="dk2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6935168" y="2748917"/>
              <a:ext cx="15142" cy="31493"/>
            </a:xfrm>
            <a:custGeom>
              <a:rect b="b" l="l" r="r" t="t"/>
              <a:pathLst>
                <a:path extrusionOk="0" h="1745" w="839">
                  <a:moveTo>
                    <a:pt x="403" y="1"/>
                  </a:moveTo>
                  <a:lnTo>
                    <a:pt x="235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35" y="1711"/>
                  </a:lnTo>
                  <a:lnTo>
                    <a:pt x="403" y="1744"/>
                  </a:lnTo>
                  <a:lnTo>
                    <a:pt x="571" y="1711"/>
                  </a:lnTo>
                  <a:lnTo>
                    <a:pt x="805" y="1241"/>
                  </a:lnTo>
                  <a:lnTo>
                    <a:pt x="839" y="872"/>
                  </a:lnTo>
                  <a:lnTo>
                    <a:pt x="805" y="537"/>
                  </a:lnTo>
                  <a:lnTo>
                    <a:pt x="571" y="34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7056213" y="2748917"/>
              <a:ext cx="15142" cy="31493"/>
            </a:xfrm>
            <a:custGeom>
              <a:rect b="b" l="l" r="r" t="t"/>
              <a:pathLst>
                <a:path extrusionOk="0" h="1745" w="839">
                  <a:moveTo>
                    <a:pt x="436" y="1"/>
                  </a:moveTo>
                  <a:lnTo>
                    <a:pt x="268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68" y="1711"/>
                  </a:lnTo>
                  <a:lnTo>
                    <a:pt x="436" y="1744"/>
                  </a:lnTo>
                  <a:lnTo>
                    <a:pt x="604" y="1711"/>
                  </a:lnTo>
                  <a:lnTo>
                    <a:pt x="838" y="1241"/>
                  </a:lnTo>
                  <a:lnTo>
                    <a:pt x="838" y="872"/>
                  </a:lnTo>
                  <a:lnTo>
                    <a:pt x="838" y="537"/>
                  </a:lnTo>
                  <a:lnTo>
                    <a:pt x="604" y="34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6857095" y="2885085"/>
              <a:ext cx="153747" cy="225756"/>
            </a:xfrm>
            <a:custGeom>
              <a:rect b="b" l="l" r="r" t="t"/>
              <a:pathLst>
                <a:path extrusionOk="0" fill="none" h="12509" w="8519">
                  <a:moveTo>
                    <a:pt x="8518" y="6908"/>
                  </a:moveTo>
                  <a:lnTo>
                    <a:pt x="8384" y="7613"/>
                  </a:lnTo>
                  <a:lnTo>
                    <a:pt x="7646" y="10698"/>
                  </a:lnTo>
                  <a:lnTo>
                    <a:pt x="7244" y="11972"/>
                  </a:lnTo>
                  <a:lnTo>
                    <a:pt x="6942" y="12441"/>
                  </a:lnTo>
                  <a:lnTo>
                    <a:pt x="6841" y="12509"/>
                  </a:lnTo>
                  <a:lnTo>
                    <a:pt x="6674" y="12509"/>
                  </a:lnTo>
                  <a:lnTo>
                    <a:pt x="6037" y="12140"/>
                  </a:lnTo>
                  <a:lnTo>
                    <a:pt x="4662" y="11000"/>
                  </a:lnTo>
                  <a:lnTo>
                    <a:pt x="2415" y="8652"/>
                  </a:lnTo>
                  <a:lnTo>
                    <a:pt x="940" y="6607"/>
                  </a:lnTo>
                  <a:lnTo>
                    <a:pt x="202" y="5299"/>
                  </a:lnTo>
                  <a:lnTo>
                    <a:pt x="1" y="4662"/>
                  </a:lnTo>
                  <a:lnTo>
                    <a:pt x="135" y="4125"/>
                  </a:lnTo>
                  <a:lnTo>
                    <a:pt x="973" y="1677"/>
                  </a:lnTo>
                  <a:lnTo>
                    <a:pt x="1510" y="671"/>
                  </a:lnTo>
                  <a:lnTo>
                    <a:pt x="1879" y="269"/>
                  </a:lnTo>
                  <a:lnTo>
                    <a:pt x="2080" y="202"/>
                  </a:lnTo>
                  <a:lnTo>
                    <a:pt x="2817" y="101"/>
                  </a:lnTo>
                  <a:lnTo>
                    <a:pt x="3522" y="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7010823" y="2876621"/>
              <a:ext cx="153133" cy="234220"/>
            </a:xfrm>
            <a:custGeom>
              <a:rect b="b" l="l" r="r" t="t"/>
              <a:pathLst>
                <a:path extrusionOk="0" fill="none" h="12978" w="8485">
                  <a:moveTo>
                    <a:pt x="0" y="7377"/>
                  </a:moveTo>
                  <a:lnTo>
                    <a:pt x="101" y="8082"/>
                  </a:lnTo>
                  <a:lnTo>
                    <a:pt x="805" y="11167"/>
                  </a:lnTo>
                  <a:lnTo>
                    <a:pt x="1241" y="12441"/>
                  </a:lnTo>
                  <a:lnTo>
                    <a:pt x="1509" y="12910"/>
                  </a:lnTo>
                  <a:lnTo>
                    <a:pt x="1643" y="12978"/>
                  </a:lnTo>
                  <a:lnTo>
                    <a:pt x="1811" y="12978"/>
                  </a:lnTo>
                  <a:lnTo>
                    <a:pt x="2415" y="12609"/>
                  </a:lnTo>
                  <a:lnTo>
                    <a:pt x="3823" y="11469"/>
                  </a:lnTo>
                  <a:lnTo>
                    <a:pt x="6070" y="9121"/>
                  </a:lnTo>
                  <a:lnTo>
                    <a:pt x="7545" y="7076"/>
                  </a:lnTo>
                  <a:lnTo>
                    <a:pt x="8249" y="5768"/>
                  </a:lnTo>
                  <a:lnTo>
                    <a:pt x="8484" y="5131"/>
                  </a:lnTo>
                  <a:lnTo>
                    <a:pt x="8350" y="4594"/>
                  </a:lnTo>
                  <a:lnTo>
                    <a:pt x="7411" y="2113"/>
                  </a:lnTo>
                  <a:lnTo>
                    <a:pt x="6874" y="1040"/>
                  </a:lnTo>
                  <a:lnTo>
                    <a:pt x="6506" y="604"/>
                  </a:lnTo>
                  <a:lnTo>
                    <a:pt x="6304" y="503"/>
                  </a:lnTo>
                  <a:lnTo>
                    <a:pt x="5433" y="201"/>
                  </a:lnTo>
                  <a:lnTo>
                    <a:pt x="4494" y="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6768139" y="2369468"/>
              <a:ext cx="484774" cy="400041"/>
            </a:xfrm>
            <a:custGeom>
              <a:rect b="b" l="l" r="r" t="t"/>
              <a:pathLst>
                <a:path extrusionOk="0" h="22166" w="26861">
                  <a:moveTo>
                    <a:pt x="15023" y="0"/>
                  </a:moveTo>
                  <a:lnTo>
                    <a:pt x="12877" y="67"/>
                  </a:lnTo>
                  <a:lnTo>
                    <a:pt x="10731" y="403"/>
                  </a:lnTo>
                  <a:lnTo>
                    <a:pt x="8719" y="1073"/>
                  </a:lnTo>
                  <a:lnTo>
                    <a:pt x="6808" y="2046"/>
                  </a:lnTo>
                  <a:lnTo>
                    <a:pt x="5936" y="2683"/>
                  </a:lnTo>
                  <a:lnTo>
                    <a:pt x="5231" y="3286"/>
                  </a:lnTo>
                  <a:lnTo>
                    <a:pt x="4494" y="3823"/>
                  </a:lnTo>
                  <a:lnTo>
                    <a:pt x="3555" y="4292"/>
                  </a:lnTo>
                  <a:lnTo>
                    <a:pt x="1778" y="4963"/>
                  </a:lnTo>
                  <a:lnTo>
                    <a:pt x="738" y="5500"/>
                  </a:lnTo>
                  <a:lnTo>
                    <a:pt x="403" y="5835"/>
                  </a:lnTo>
                  <a:lnTo>
                    <a:pt x="201" y="6103"/>
                  </a:lnTo>
                  <a:lnTo>
                    <a:pt x="34" y="7176"/>
                  </a:lnTo>
                  <a:lnTo>
                    <a:pt x="0" y="9557"/>
                  </a:lnTo>
                  <a:lnTo>
                    <a:pt x="503" y="14956"/>
                  </a:lnTo>
                  <a:lnTo>
                    <a:pt x="671" y="16096"/>
                  </a:lnTo>
                  <a:lnTo>
                    <a:pt x="906" y="15996"/>
                  </a:lnTo>
                  <a:lnTo>
                    <a:pt x="2046" y="16163"/>
                  </a:lnTo>
                  <a:lnTo>
                    <a:pt x="2649" y="16800"/>
                  </a:lnTo>
                  <a:lnTo>
                    <a:pt x="2985" y="17505"/>
                  </a:lnTo>
                  <a:lnTo>
                    <a:pt x="3152" y="18008"/>
                  </a:lnTo>
                  <a:lnTo>
                    <a:pt x="3421" y="19248"/>
                  </a:lnTo>
                  <a:lnTo>
                    <a:pt x="3488" y="20724"/>
                  </a:lnTo>
                  <a:lnTo>
                    <a:pt x="3689" y="21562"/>
                  </a:lnTo>
                  <a:lnTo>
                    <a:pt x="3890" y="21998"/>
                  </a:lnTo>
                  <a:lnTo>
                    <a:pt x="4024" y="22166"/>
                  </a:lnTo>
                  <a:lnTo>
                    <a:pt x="4259" y="22166"/>
                  </a:lnTo>
                  <a:lnTo>
                    <a:pt x="4628" y="21562"/>
                  </a:lnTo>
                  <a:lnTo>
                    <a:pt x="4997" y="20020"/>
                  </a:lnTo>
                  <a:lnTo>
                    <a:pt x="5131" y="18376"/>
                  </a:lnTo>
                  <a:lnTo>
                    <a:pt x="5030" y="17806"/>
                  </a:lnTo>
                  <a:lnTo>
                    <a:pt x="4829" y="17203"/>
                  </a:lnTo>
                  <a:lnTo>
                    <a:pt x="4393" y="15928"/>
                  </a:lnTo>
                  <a:lnTo>
                    <a:pt x="4293" y="15291"/>
                  </a:lnTo>
                  <a:lnTo>
                    <a:pt x="4326" y="14587"/>
                  </a:lnTo>
                  <a:lnTo>
                    <a:pt x="4796" y="13179"/>
                  </a:lnTo>
                  <a:lnTo>
                    <a:pt x="5064" y="12475"/>
                  </a:lnTo>
                  <a:lnTo>
                    <a:pt x="5332" y="11770"/>
                  </a:lnTo>
                  <a:lnTo>
                    <a:pt x="5433" y="10664"/>
                  </a:lnTo>
                  <a:lnTo>
                    <a:pt x="5265" y="9960"/>
                  </a:lnTo>
                  <a:lnTo>
                    <a:pt x="5064" y="9658"/>
                  </a:lnTo>
                  <a:lnTo>
                    <a:pt x="5802" y="10127"/>
                  </a:lnTo>
                  <a:lnTo>
                    <a:pt x="7344" y="10932"/>
                  </a:lnTo>
                  <a:lnTo>
                    <a:pt x="8987" y="11536"/>
                  </a:lnTo>
                  <a:lnTo>
                    <a:pt x="10664" y="11871"/>
                  </a:lnTo>
                  <a:lnTo>
                    <a:pt x="11536" y="11972"/>
                  </a:lnTo>
                  <a:lnTo>
                    <a:pt x="11972" y="12005"/>
                  </a:lnTo>
                  <a:lnTo>
                    <a:pt x="12877" y="11938"/>
                  </a:lnTo>
                  <a:lnTo>
                    <a:pt x="13313" y="11837"/>
                  </a:lnTo>
                  <a:lnTo>
                    <a:pt x="13715" y="11636"/>
                  </a:lnTo>
                  <a:lnTo>
                    <a:pt x="14319" y="10999"/>
                  </a:lnTo>
                  <a:lnTo>
                    <a:pt x="14453" y="10563"/>
                  </a:lnTo>
                  <a:lnTo>
                    <a:pt x="16096" y="10764"/>
                  </a:lnTo>
                  <a:lnTo>
                    <a:pt x="18544" y="10966"/>
                  </a:lnTo>
                  <a:lnTo>
                    <a:pt x="20154" y="10932"/>
                  </a:lnTo>
                  <a:lnTo>
                    <a:pt x="20959" y="10831"/>
                  </a:lnTo>
                  <a:lnTo>
                    <a:pt x="21696" y="10731"/>
                  </a:lnTo>
                  <a:lnTo>
                    <a:pt x="23306" y="10395"/>
                  </a:lnTo>
                  <a:lnTo>
                    <a:pt x="24882" y="9859"/>
                  </a:lnTo>
                  <a:lnTo>
                    <a:pt x="25854" y="9188"/>
                  </a:lnTo>
                  <a:lnTo>
                    <a:pt x="26357" y="8585"/>
                  </a:lnTo>
                  <a:lnTo>
                    <a:pt x="26559" y="8249"/>
                  </a:lnTo>
                  <a:lnTo>
                    <a:pt x="26793" y="7746"/>
                  </a:lnTo>
                  <a:lnTo>
                    <a:pt x="26860" y="6740"/>
                  </a:lnTo>
                  <a:lnTo>
                    <a:pt x="26626" y="5734"/>
                  </a:lnTo>
                  <a:lnTo>
                    <a:pt x="26089" y="4795"/>
                  </a:lnTo>
                  <a:lnTo>
                    <a:pt x="24949" y="3521"/>
                  </a:lnTo>
                  <a:lnTo>
                    <a:pt x="23138" y="2180"/>
                  </a:lnTo>
                  <a:lnTo>
                    <a:pt x="22333" y="1777"/>
                  </a:lnTo>
                  <a:lnTo>
                    <a:pt x="21361" y="1341"/>
                  </a:lnTo>
                  <a:lnTo>
                    <a:pt x="19315" y="671"/>
                  </a:lnTo>
                  <a:lnTo>
                    <a:pt x="17203" y="235"/>
                  </a:lnTo>
                  <a:lnTo>
                    <a:pt x="150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7134268" y="2503814"/>
              <a:ext cx="49649" cy="190058"/>
            </a:xfrm>
            <a:custGeom>
              <a:rect b="b" l="l" r="r" t="t"/>
              <a:pathLst>
                <a:path extrusionOk="0" h="10531" w="2751">
                  <a:moveTo>
                    <a:pt x="1979" y="1"/>
                  </a:moveTo>
                  <a:lnTo>
                    <a:pt x="1745" y="34"/>
                  </a:lnTo>
                  <a:lnTo>
                    <a:pt x="1376" y="235"/>
                  </a:lnTo>
                  <a:lnTo>
                    <a:pt x="839" y="1074"/>
                  </a:lnTo>
                  <a:lnTo>
                    <a:pt x="672" y="1442"/>
                  </a:lnTo>
                  <a:lnTo>
                    <a:pt x="336" y="2113"/>
                  </a:lnTo>
                  <a:lnTo>
                    <a:pt x="102" y="2817"/>
                  </a:lnTo>
                  <a:lnTo>
                    <a:pt x="34" y="2985"/>
                  </a:lnTo>
                  <a:lnTo>
                    <a:pt x="34" y="3153"/>
                  </a:lnTo>
                  <a:lnTo>
                    <a:pt x="1" y="3924"/>
                  </a:lnTo>
                  <a:lnTo>
                    <a:pt x="202" y="5466"/>
                  </a:lnTo>
                  <a:lnTo>
                    <a:pt x="403" y="6204"/>
                  </a:lnTo>
                  <a:lnTo>
                    <a:pt x="605" y="6875"/>
                  </a:lnTo>
                  <a:lnTo>
                    <a:pt x="739" y="7512"/>
                  </a:lnTo>
                  <a:lnTo>
                    <a:pt x="839" y="8317"/>
                  </a:lnTo>
                  <a:lnTo>
                    <a:pt x="1074" y="9491"/>
                  </a:lnTo>
                  <a:lnTo>
                    <a:pt x="1443" y="10195"/>
                  </a:lnTo>
                  <a:lnTo>
                    <a:pt x="1711" y="10530"/>
                  </a:lnTo>
                  <a:lnTo>
                    <a:pt x="1912" y="9859"/>
                  </a:lnTo>
                  <a:lnTo>
                    <a:pt x="2617" y="5969"/>
                  </a:lnTo>
                  <a:lnTo>
                    <a:pt x="2751" y="3622"/>
                  </a:lnTo>
                  <a:lnTo>
                    <a:pt x="2717" y="2113"/>
                  </a:lnTo>
                  <a:lnTo>
                    <a:pt x="2617" y="1375"/>
                  </a:lnTo>
                  <a:lnTo>
                    <a:pt x="2549" y="973"/>
                  </a:lnTo>
                  <a:lnTo>
                    <a:pt x="2281" y="235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6756029" y="2353731"/>
              <a:ext cx="173707" cy="110162"/>
            </a:xfrm>
            <a:custGeom>
              <a:rect b="b" l="l" r="r" t="t"/>
              <a:pathLst>
                <a:path extrusionOk="0" fill="none" h="6104" w="9625">
                  <a:moveTo>
                    <a:pt x="1" y="6103"/>
                  </a:moveTo>
                  <a:lnTo>
                    <a:pt x="504" y="5768"/>
                  </a:lnTo>
                  <a:lnTo>
                    <a:pt x="1644" y="5299"/>
                  </a:lnTo>
                  <a:lnTo>
                    <a:pt x="2851" y="5164"/>
                  </a:lnTo>
                  <a:lnTo>
                    <a:pt x="4092" y="5265"/>
                  </a:lnTo>
                  <a:lnTo>
                    <a:pt x="4662" y="5466"/>
                  </a:lnTo>
                  <a:lnTo>
                    <a:pt x="5131" y="4661"/>
                  </a:lnTo>
                  <a:lnTo>
                    <a:pt x="6238" y="3152"/>
                  </a:lnTo>
                  <a:lnTo>
                    <a:pt x="7479" y="1778"/>
                  </a:lnTo>
                  <a:lnTo>
                    <a:pt x="8887" y="570"/>
                  </a:lnTo>
                  <a:lnTo>
                    <a:pt x="9625" y="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6874041" y="2416662"/>
              <a:ext cx="306248" cy="107148"/>
            </a:xfrm>
            <a:custGeom>
              <a:rect b="b" l="l" r="r" t="t"/>
              <a:pathLst>
                <a:path extrusionOk="0" fill="none" h="5937" w="16969">
                  <a:moveTo>
                    <a:pt x="1" y="1309"/>
                  </a:moveTo>
                  <a:lnTo>
                    <a:pt x="269" y="1510"/>
                  </a:lnTo>
                  <a:lnTo>
                    <a:pt x="2817" y="3086"/>
                  </a:lnTo>
                  <a:lnTo>
                    <a:pt x="5768" y="4528"/>
                  </a:lnTo>
                  <a:lnTo>
                    <a:pt x="7914" y="5333"/>
                  </a:lnTo>
                  <a:lnTo>
                    <a:pt x="10128" y="5869"/>
                  </a:lnTo>
                  <a:lnTo>
                    <a:pt x="11737" y="5936"/>
                  </a:lnTo>
                  <a:lnTo>
                    <a:pt x="12710" y="5836"/>
                  </a:lnTo>
                  <a:lnTo>
                    <a:pt x="13213" y="5701"/>
                  </a:lnTo>
                  <a:lnTo>
                    <a:pt x="14085" y="5433"/>
                  </a:lnTo>
                  <a:lnTo>
                    <a:pt x="15392" y="4662"/>
                  </a:lnTo>
                  <a:lnTo>
                    <a:pt x="16231" y="3756"/>
                  </a:lnTo>
                  <a:lnTo>
                    <a:pt x="16734" y="2784"/>
                  </a:lnTo>
                  <a:lnTo>
                    <a:pt x="16968" y="1409"/>
                  </a:lnTo>
                  <a:lnTo>
                    <a:pt x="16834" y="135"/>
                  </a:lnTo>
                  <a:lnTo>
                    <a:pt x="16767" y="1"/>
                  </a:lnTo>
                </a:path>
              </a:pathLst>
            </a:custGeom>
            <a:noFill/>
            <a:ln cap="rnd" cmpd="sng" w="109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6888570" y="2387010"/>
              <a:ext cx="217274" cy="65386"/>
            </a:xfrm>
            <a:custGeom>
              <a:rect b="b" l="l" r="r" t="t"/>
              <a:pathLst>
                <a:path extrusionOk="0" fill="none" h="3623" w="12039">
                  <a:moveTo>
                    <a:pt x="0" y="1979"/>
                  </a:moveTo>
                  <a:lnTo>
                    <a:pt x="302" y="2113"/>
                  </a:lnTo>
                  <a:lnTo>
                    <a:pt x="2415" y="2884"/>
                  </a:lnTo>
                  <a:lnTo>
                    <a:pt x="4326" y="3354"/>
                  </a:lnTo>
                  <a:lnTo>
                    <a:pt x="6405" y="3622"/>
                  </a:lnTo>
                  <a:lnTo>
                    <a:pt x="7981" y="3522"/>
                  </a:lnTo>
                  <a:lnTo>
                    <a:pt x="8954" y="3320"/>
                  </a:lnTo>
                  <a:lnTo>
                    <a:pt x="9859" y="2952"/>
                  </a:lnTo>
                  <a:lnTo>
                    <a:pt x="10664" y="2381"/>
                  </a:lnTo>
                  <a:lnTo>
                    <a:pt x="11335" y="1610"/>
                  </a:lnTo>
                  <a:lnTo>
                    <a:pt x="11871" y="604"/>
                  </a:lnTo>
                  <a:lnTo>
                    <a:pt x="12039" y="1"/>
                  </a:lnTo>
                </a:path>
              </a:pathLst>
            </a:custGeom>
            <a:noFill/>
            <a:ln cap="rnd" cmpd="sng" w="109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6933345" y="2888713"/>
              <a:ext cx="142250" cy="75060"/>
            </a:xfrm>
            <a:custGeom>
              <a:rect b="b" l="l" r="r" t="t"/>
              <a:pathLst>
                <a:path extrusionOk="0" h="4159" w="7882">
                  <a:moveTo>
                    <a:pt x="7881" y="1"/>
                  </a:moveTo>
                  <a:lnTo>
                    <a:pt x="7680" y="269"/>
                  </a:lnTo>
                  <a:lnTo>
                    <a:pt x="6272" y="1409"/>
                  </a:lnTo>
                  <a:lnTo>
                    <a:pt x="4897" y="2046"/>
                  </a:lnTo>
                  <a:lnTo>
                    <a:pt x="4058" y="2180"/>
                  </a:lnTo>
                  <a:lnTo>
                    <a:pt x="3455" y="2147"/>
                  </a:lnTo>
                  <a:lnTo>
                    <a:pt x="2080" y="1677"/>
                  </a:lnTo>
                  <a:lnTo>
                    <a:pt x="336" y="671"/>
                  </a:lnTo>
                  <a:lnTo>
                    <a:pt x="1" y="437"/>
                  </a:lnTo>
                  <a:lnTo>
                    <a:pt x="269" y="906"/>
                  </a:lnTo>
                  <a:lnTo>
                    <a:pt x="1711" y="3019"/>
                  </a:lnTo>
                  <a:lnTo>
                    <a:pt x="2616" y="3857"/>
                  </a:lnTo>
                  <a:lnTo>
                    <a:pt x="3220" y="4159"/>
                  </a:lnTo>
                  <a:lnTo>
                    <a:pt x="3522" y="4159"/>
                  </a:lnTo>
                  <a:lnTo>
                    <a:pt x="3824" y="4125"/>
                  </a:lnTo>
                  <a:lnTo>
                    <a:pt x="4494" y="3790"/>
                  </a:lnTo>
                  <a:lnTo>
                    <a:pt x="5567" y="2851"/>
                  </a:lnTo>
                  <a:lnTo>
                    <a:pt x="7512" y="537"/>
                  </a:lnTo>
                  <a:lnTo>
                    <a:pt x="7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6864963" y="3249410"/>
              <a:ext cx="297766" cy="303830"/>
            </a:xfrm>
            <a:custGeom>
              <a:rect b="b" l="l" r="r" t="t"/>
              <a:pathLst>
                <a:path extrusionOk="0" h="16835" w="16499">
                  <a:moveTo>
                    <a:pt x="8216" y="6204"/>
                  </a:moveTo>
                  <a:lnTo>
                    <a:pt x="8652" y="6238"/>
                  </a:lnTo>
                  <a:lnTo>
                    <a:pt x="9491" y="6573"/>
                  </a:lnTo>
                  <a:lnTo>
                    <a:pt x="10094" y="7177"/>
                  </a:lnTo>
                  <a:lnTo>
                    <a:pt x="10429" y="8015"/>
                  </a:lnTo>
                  <a:lnTo>
                    <a:pt x="10463" y="8451"/>
                  </a:lnTo>
                  <a:lnTo>
                    <a:pt x="10497" y="8485"/>
                  </a:lnTo>
                  <a:lnTo>
                    <a:pt x="10463" y="8853"/>
                  </a:lnTo>
                  <a:lnTo>
                    <a:pt x="10262" y="9524"/>
                  </a:lnTo>
                  <a:lnTo>
                    <a:pt x="9859" y="10061"/>
                  </a:lnTo>
                  <a:lnTo>
                    <a:pt x="9356" y="10463"/>
                  </a:lnTo>
                  <a:lnTo>
                    <a:pt x="8786" y="10698"/>
                  </a:lnTo>
                  <a:lnTo>
                    <a:pt x="8116" y="10765"/>
                  </a:lnTo>
                  <a:lnTo>
                    <a:pt x="7479" y="10664"/>
                  </a:lnTo>
                  <a:lnTo>
                    <a:pt x="6875" y="10362"/>
                  </a:lnTo>
                  <a:lnTo>
                    <a:pt x="6573" y="10094"/>
                  </a:lnTo>
                  <a:lnTo>
                    <a:pt x="6338" y="9826"/>
                  </a:lnTo>
                  <a:lnTo>
                    <a:pt x="6037" y="9222"/>
                  </a:lnTo>
                  <a:lnTo>
                    <a:pt x="5902" y="8552"/>
                  </a:lnTo>
                  <a:lnTo>
                    <a:pt x="5970" y="7915"/>
                  </a:lnTo>
                  <a:lnTo>
                    <a:pt x="6238" y="7311"/>
                  </a:lnTo>
                  <a:lnTo>
                    <a:pt x="6640" y="6808"/>
                  </a:lnTo>
                  <a:lnTo>
                    <a:pt x="7177" y="6439"/>
                  </a:lnTo>
                  <a:lnTo>
                    <a:pt x="7814" y="6238"/>
                  </a:lnTo>
                  <a:lnTo>
                    <a:pt x="8216" y="6204"/>
                  </a:lnTo>
                  <a:close/>
                  <a:moveTo>
                    <a:pt x="7982" y="1"/>
                  </a:moveTo>
                  <a:lnTo>
                    <a:pt x="7680" y="34"/>
                  </a:lnTo>
                  <a:lnTo>
                    <a:pt x="7210" y="370"/>
                  </a:lnTo>
                  <a:lnTo>
                    <a:pt x="7110" y="671"/>
                  </a:lnTo>
                  <a:lnTo>
                    <a:pt x="7009" y="1074"/>
                  </a:lnTo>
                  <a:lnTo>
                    <a:pt x="6942" y="1308"/>
                  </a:lnTo>
                  <a:lnTo>
                    <a:pt x="6607" y="1610"/>
                  </a:lnTo>
                  <a:lnTo>
                    <a:pt x="6405" y="1711"/>
                  </a:lnTo>
                  <a:lnTo>
                    <a:pt x="6070" y="1778"/>
                  </a:lnTo>
                  <a:lnTo>
                    <a:pt x="5768" y="1912"/>
                  </a:lnTo>
                  <a:lnTo>
                    <a:pt x="5534" y="1946"/>
                  </a:lnTo>
                  <a:lnTo>
                    <a:pt x="5098" y="1879"/>
                  </a:lnTo>
                  <a:lnTo>
                    <a:pt x="4896" y="1744"/>
                  </a:lnTo>
                  <a:lnTo>
                    <a:pt x="4561" y="1443"/>
                  </a:lnTo>
                  <a:lnTo>
                    <a:pt x="4326" y="1275"/>
                  </a:lnTo>
                  <a:lnTo>
                    <a:pt x="3756" y="1241"/>
                  </a:lnTo>
                  <a:lnTo>
                    <a:pt x="3488" y="1376"/>
                  </a:lnTo>
                  <a:lnTo>
                    <a:pt x="3186" y="1577"/>
                  </a:lnTo>
                  <a:lnTo>
                    <a:pt x="2952" y="1778"/>
                  </a:lnTo>
                  <a:lnTo>
                    <a:pt x="2784" y="2348"/>
                  </a:lnTo>
                  <a:lnTo>
                    <a:pt x="2884" y="2616"/>
                  </a:lnTo>
                  <a:lnTo>
                    <a:pt x="3019" y="3052"/>
                  </a:lnTo>
                  <a:lnTo>
                    <a:pt x="3086" y="3287"/>
                  </a:lnTo>
                  <a:lnTo>
                    <a:pt x="3019" y="3723"/>
                  </a:lnTo>
                  <a:lnTo>
                    <a:pt x="2884" y="3924"/>
                  </a:lnTo>
                  <a:lnTo>
                    <a:pt x="2683" y="4159"/>
                  </a:lnTo>
                  <a:lnTo>
                    <a:pt x="2516" y="4427"/>
                  </a:lnTo>
                  <a:lnTo>
                    <a:pt x="2348" y="4595"/>
                  </a:lnTo>
                  <a:lnTo>
                    <a:pt x="1946" y="4796"/>
                  </a:lnTo>
                  <a:lnTo>
                    <a:pt x="1711" y="4796"/>
                  </a:lnTo>
                  <a:lnTo>
                    <a:pt x="1275" y="4762"/>
                  </a:lnTo>
                  <a:lnTo>
                    <a:pt x="973" y="4762"/>
                  </a:lnTo>
                  <a:lnTo>
                    <a:pt x="504" y="5064"/>
                  </a:lnTo>
                  <a:lnTo>
                    <a:pt x="369" y="5332"/>
                  </a:lnTo>
                  <a:lnTo>
                    <a:pt x="235" y="5701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37" y="6707"/>
                  </a:lnTo>
                  <a:lnTo>
                    <a:pt x="973" y="7009"/>
                  </a:lnTo>
                  <a:lnTo>
                    <a:pt x="1141" y="7143"/>
                  </a:lnTo>
                  <a:lnTo>
                    <a:pt x="1342" y="7546"/>
                  </a:lnTo>
                  <a:lnTo>
                    <a:pt x="1342" y="7780"/>
                  </a:lnTo>
                  <a:lnTo>
                    <a:pt x="1308" y="8116"/>
                  </a:lnTo>
                  <a:lnTo>
                    <a:pt x="1308" y="8485"/>
                  </a:lnTo>
                  <a:lnTo>
                    <a:pt x="1275" y="8686"/>
                  </a:lnTo>
                  <a:lnTo>
                    <a:pt x="1040" y="9055"/>
                  </a:lnTo>
                  <a:lnTo>
                    <a:pt x="872" y="9189"/>
                  </a:lnTo>
                  <a:lnTo>
                    <a:pt x="470" y="9424"/>
                  </a:lnTo>
                  <a:lnTo>
                    <a:pt x="202" y="9591"/>
                  </a:lnTo>
                  <a:lnTo>
                    <a:pt x="1" y="10128"/>
                  </a:lnTo>
                  <a:lnTo>
                    <a:pt x="34" y="10430"/>
                  </a:lnTo>
                  <a:lnTo>
                    <a:pt x="135" y="10798"/>
                  </a:lnTo>
                  <a:lnTo>
                    <a:pt x="235" y="11067"/>
                  </a:lnTo>
                  <a:lnTo>
                    <a:pt x="705" y="11436"/>
                  </a:lnTo>
                  <a:lnTo>
                    <a:pt x="1409" y="11436"/>
                  </a:lnTo>
                  <a:lnTo>
                    <a:pt x="1644" y="11469"/>
                  </a:lnTo>
                  <a:lnTo>
                    <a:pt x="2046" y="11670"/>
                  </a:lnTo>
                  <a:lnTo>
                    <a:pt x="2180" y="11871"/>
                  </a:lnTo>
                  <a:lnTo>
                    <a:pt x="2348" y="12173"/>
                  </a:lnTo>
                  <a:lnTo>
                    <a:pt x="2549" y="12475"/>
                  </a:lnTo>
                  <a:lnTo>
                    <a:pt x="2650" y="12676"/>
                  </a:lnTo>
                  <a:lnTo>
                    <a:pt x="2683" y="13112"/>
                  </a:lnTo>
                  <a:lnTo>
                    <a:pt x="2616" y="13313"/>
                  </a:lnTo>
                  <a:lnTo>
                    <a:pt x="2449" y="13682"/>
                  </a:lnTo>
                  <a:lnTo>
                    <a:pt x="2348" y="13984"/>
                  </a:lnTo>
                  <a:lnTo>
                    <a:pt x="2449" y="14521"/>
                  </a:lnTo>
                  <a:lnTo>
                    <a:pt x="2650" y="14755"/>
                  </a:lnTo>
                  <a:lnTo>
                    <a:pt x="2952" y="14990"/>
                  </a:lnTo>
                  <a:lnTo>
                    <a:pt x="3220" y="15158"/>
                  </a:lnTo>
                  <a:lnTo>
                    <a:pt x="3790" y="15191"/>
                  </a:lnTo>
                  <a:lnTo>
                    <a:pt x="4025" y="15024"/>
                  </a:lnTo>
                  <a:lnTo>
                    <a:pt x="4360" y="14822"/>
                  </a:lnTo>
                  <a:lnTo>
                    <a:pt x="4528" y="14688"/>
                  </a:lnTo>
                  <a:lnTo>
                    <a:pt x="4964" y="14655"/>
                  </a:lnTo>
                  <a:lnTo>
                    <a:pt x="5198" y="14755"/>
                  </a:lnTo>
                  <a:lnTo>
                    <a:pt x="5500" y="14889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38" y="15460"/>
                  </a:lnTo>
                  <a:lnTo>
                    <a:pt x="6405" y="15694"/>
                  </a:lnTo>
                  <a:lnTo>
                    <a:pt x="6473" y="16063"/>
                  </a:lnTo>
                  <a:lnTo>
                    <a:pt x="6540" y="16331"/>
                  </a:lnTo>
                  <a:lnTo>
                    <a:pt x="6976" y="16734"/>
                  </a:lnTo>
                  <a:lnTo>
                    <a:pt x="7277" y="16801"/>
                  </a:lnTo>
                  <a:lnTo>
                    <a:pt x="7646" y="16834"/>
                  </a:lnTo>
                  <a:lnTo>
                    <a:pt x="7948" y="16801"/>
                  </a:lnTo>
                  <a:lnTo>
                    <a:pt x="8417" y="16499"/>
                  </a:lnTo>
                  <a:lnTo>
                    <a:pt x="8552" y="16231"/>
                  </a:lnTo>
                  <a:lnTo>
                    <a:pt x="8686" y="15895"/>
                  </a:lnTo>
                  <a:lnTo>
                    <a:pt x="8786" y="15694"/>
                  </a:lnTo>
                  <a:lnTo>
                    <a:pt x="9122" y="15392"/>
                  </a:lnTo>
                  <a:lnTo>
                    <a:pt x="9356" y="15325"/>
                  </a:lnTo>
                  <a:lnTo>
                    <a:pt x="9725" y="15258"/>
                  </a:lnTo>
                  <a:lnTo>
                    <a:pt x="10061" y="15191"/>
                  </a:lnTo>
                  <a:lnTo>
                    <a:pt x="10295" y="15124"/>
                  </a:lnTo>
                  <a:lnTo>
                    <a:pt x="10731" y="15258"/>
                  </a:lnTo>
                  <a:lnTo>
                    <a:pt x="10899" y="15392"/>
                  </a:lnTo>
                  <a:lnTo>
                    <a:pt x="11167" y="15661"/>
                  </a:lnTo>
                  <a:lnTo>
                    <a:pt x="11402" y="15862"/>
                  </a:lnTo>
                  <a:lnTo>
                    <a:pt x="11938" y="15929"/>
                  </a:lnTo>
                  <a:lnTo>
                    <a:pt x="12240" y="15795"/>
                  </a:lnTo>
                  <a:lnTo>
                    <a:pt x="12576" y="15627"/>
                  </a:lnTo>
                  <a:lnTo>
                    <a:pt x="12810" y="15426"/>
                  </a:lnTo>
                  <a:lnTo>
                    <a:pt x="13045" y="14923"/>
                  </a:lnTo>
                  <a:lnTo>
                    <a:pt x="12978" y="14621"/>
                  </a:lnTo>
                  <a:lnTo>
                    <a:pt x="12877" y="14286"/>
                  </a:lnTo>
                  <a:lnTo>
                    <a:pt x="12844" y="14051"/>
                  </a:lnTo>
                  <a:lnTo>
                    <a:pt x="12944" y="13615"/>
                  </a:lnTo>
                  <a:lnTo>
                    <a:pt x="13112" y="13414"/>
                  </a:lnTo>
                  <a:lnTo>
                    <a:pt x="13380" y="13146"/>
                  </a:lnTo>
                  <a:lnTo>
                    <a:pt x="13615" y="12877"/>
                  </a:lnTo>
                  <a:lnTo>
                    <a:pt x="13783" y="12710"/>
                  </a:lnTo>
                  <a:lnTo>
                    <a:pt x="14219" y="12542"/>
                  </a:lnTo>
                  <a:lnTo>
                    <a:pt x="14453" y="12576"/>
                  </a:lnTo>
                  <a:lnTo>
                    <a:pt x="14822" y="12643"/>
                  </a:lnTo>
                  <a:lnTo>
                    <a:pt x="15091" y="12643"/>
                  </a:lnTo>
                  <a:lnTo>
                    <a:pt x="15594" y="12408"/>
                  </a:lnTo>
                  <a:lnTo>
                    <a:pt x="15761" y="12140"/>
                  </a:lnTo>
                  <a:lnTo>
                    <a:pt x="15929" y="11804"/>
                  </a:lnTo>
                  <a:lnTo>
                    <a:pt x="16030" y="11503"/>
                  </a:lnTo>
                  <a:lnTo>
                    <a:pt x="15895" y="10933"/>
                  </a:lnTo>
                  <a:lnTo>
                    <a:pt x="15694" y="10731"/>
                  </a:lnTo>
                  <a:lnTo>
                    <a:pt x="15426" y="10530"/>
                  </a:lnTo>
                  <a:lnTo>
                    <a:pt x="15258" y="10362"/>
                  </a:lnTo>
                  <a:lnTo>
                    <a:pt x="15091" y="9960"/>
                  </a:lnTo>
                  <a:lnTo>
                    <a:pt x="15091" y="9725"/>
                  </a:lnTo>
                  <a:lnTo>
                    <a:pt x="15158" y="9323"/>
                  </a:lnTo>
                  <a:lnTo>
                    <a:pt x="15191" y="8954"/>
                  </a:lnTo>
                  <a:lnTo>
                    <a:pt x="15225" y="8719"/>
                  </a:lnTo>
                  <a:lnTo>
                    <a:pt x="15493" y="8384"/>
                  </a:lnTo>
                  <a:lnTo>
                    <a:pt x="15661" y="8250"/>
                  </a:lnTo>
                  <a:lnTo>
                    <a:pt x="15996" y="8116"/>
                  </a:lnTo>
                  <a:lnTo>
                    <a:pt x="16231" y="7948"/>
                  </a:lnTo>
                  <a:lnTo>
                    <a:pt x="16499" y="7445"/>
                  </a:lnTo>
                  <a:lnTo>
                    <a:pt x="16499" y="7177"/>
                  </a:lnTo>
                  <a:lnTo>
                    <a:pt x="16432" y="6774"/>
                  </a:lnTo>
                  <a:lnTo>
                    <a:pt x="16331" y="6506"/>
                  </a:lnTo>
                  <a:lnTo>
                    <a:pt x="15929" y="6104"/>
                  </a:lnTo>
                  <a:lnTo>
                    <a:pt x="15627" y="6037"/>
                  </a:lnTo>
                  <a:lnTo>
                    <a:pt x="15258" y="6003"/>
                  </a:lnTo>
                  <a:lnTo>
                    <a:pt x="15024" y="5970"/>
                  </a:lnTo>
                  <a:lnTo>
                    <a:pt x="14655" y="5735"/>
                  </a:lnTo>
                  <a:lnTo>
                    <a:pt x="14521" y="5534"/>
                  </a:lnTo>
                  <a:lnTo>
                    <a:pt x="14386" y="5198"/>
                  </a:lnTo>
                  <a:lnTo>
                    <a:pt x="14185" y="4897"/>
                  </a:lnTo>
                  <a:lnTo>
                    <a:pt x="14085" y="4695"/>
                  </a:lnTo>
                  <a:lnTo>
                    <a:pt x="14085" y="4226"/>
                  </a:lnTo>
                  <a:lnTo>
                    <a:pt x="14185" y="4025"/>
                  </a:lnTo>
                  <a:lnTo>
                    <a:pt x="14386" y="3689"/>
                  </a:lnTo>
                  <a:lnTo>
                    <a:pt x="14521" y="3421"/>
                  </a:lnTo>
                  <a:lnTo>
                    <a:pt x="14453" y="2851"/>
                  </a:lnTo>
                  <a:lnTo>
                    <a:pt x="14252" y="2616"/>
                  </a:lnTo>
                  <a:lnTo>
                    <a:pt x="13984" y="2348"/>
                  </a:lnTo>
                  <a:lnTo>
                    <a:pt x="13749" y="2147"/>
                  </a:lnTo>
                  <a:lnTo>
                    <a:pt x="13179" y="2080"/>
                  </a:lnTo>
                  <a:lnTo>
                    <a:pt x="12911" y="2214"/>
                  </a:lnTo>
                  <a:lnTo>
                    <a:pt x="12576" y="2415"/>
                  </a:lnTo>
                  <a:lnTo>
                    <a:pt x="12374" y="2516"/>
                  </a:lnTo>
                  <a:lnTo>
                    <a:pt x="11905" y="2516"/>
                  </a:lnTo>
                  <a:lnTo>
                    <a:pt x="11704" y="2415"/>
                  </a:lnTo>
                  <a:lnTo>
                    <a:pt x="10865" y="1979"/>
                  </a:lnTo>
                  <a:lnTo>
                    <a:pt x="9960" y="1711"/>
                  </a:lnTo>
                  <a:lnTo>
                    <a:pt x="9725" y="1610"/>
                  </a:lnTo>
                  <a:lnTo>
                    <a:pt x="9423" y="1308"/>
                  </a:lnTo>
                  <a:lnTo>
                    <a:pt x="9323" y="1074"/>
                  </a:lnTo>
                  <a:lnTo>
                    <a:pt x="9222" y="671"/>
                  </a:lnTo>
                  <a:lnTo>
                    <a:pt x="9122" y="370"/>
                  </a:lnTo>
                  <a:lnTo>
                    <a:pt x="8686" y="34"/>
                  </a:lnTo>
                  <a:lnTo>
                    <a:pt x="83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6572052" y="3653674"/>
              <a:ext cx="65982" cy="159793"/>
            </a:xfrm>
            <a:custGeom>
              <a:rect b="b" l="l" r="r" t="t"/>
              <a:pathLst>
                <a:path extrusionOk="0" fill="none" h="8854" w="3656">
                  <a:moveTo>
                    <a:pt x="3656" y="1"/>
                  </a:moveTo>
                  <a:lnTo>
                    <a:pt x="3119" y="537"/>
                  </a:lnTo>
                  <a:lnTo>
                    <a:pt x="2549" y="1007"/>
                  </a:lnTo>
                  <a:lnTo>
                    <a:pt x="1744" y="1845"/>
                  </a:lnTo>
                  <a:lnTo>
                    <a:pt x="571" y="3757"/>
                  </a:lnTo>
                  <a:lnTo>
                    <a:pt x="168" y="4830"/>
                  </a:lnTo>
                  <a:lnTo>
                    <a:pt x="0" y="5333"/>
                  </a:lnTo>
                  <a:lnTo>
                    <a:pt x="0" y="6372"/>
                  </a:lnTo>
                  <a:lnTo>
                    <a:pt x="168" y="6875"/>
                  </a:lnTo>
                  <a:lnTo>
                    <a:pt x="369" y="7345"/>
                  </a:lnTo>
                  <a:lnTo>
                    <a:pt x="1107" y="8217"/>
                  </a:lnTo>
                  <a:lnTo>
                    <a:pt x="2046" y="8753"/>
                  </a:lnTo>
                  <a:lnTo>
                    <a:pt x="2817" y="8854"/>
                  </a:lnTo>
                  <a:lnTo>
                    <a:pt x="3320" y="8720"/>
                  </a:lnTo>
                  <a:lnTo>
                    <a:pt x="3555" y="8585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6537564" y="3612526"/>
              <a:ext cx="98648" cy="81124"/>
            </a:xfrm>
            <a:custGeom>
              <a:rect b="b" l="l" r="r" t="t"/>
              <a:pathLst>
                <a:path extrusionOk="0" fill="none" h="4495" w="5466">
                  <a:moveTo>
                    <a:pt x="5466" y="68"/>
                  </a:moveTo>
                  <a:lnTo>
                    <a:pt x="4997" y="1"/>
                  </a:lnTo>
                  <a:lnTo>
                    <a:pt x="4125" y="168"/>
                  </a:lnTo>
                  <a:lnTo>
                    <a:pt x="3286" y="571"/>
                  </a:lnTo>
                  <a:lnTo>
                    <a:pt x="2515" y="1141"/>
                  </a:lnTo>
                  <a:lnTo>
                    <a:pt x="2180" y="1476"/>
                  </a:lnTo>
                  <a:lnTo>
                    <a:pt x="1073" y="2952"/>
                  </a:lnTo>
                  <a:lnTo>
                    <a:pt x="0" y="4494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6424388" y="3052728"/>
              <a:ext cx="210019" cy="791004"/>
            </a:xfrm>
            <a:custGeom>
              <a:rect b="b" l="l" r="r" t="t"/>
              <a:pathLst>
                <a:path extrusionOk="0" fill="none" h="43829" w="11637">
                  <a:moveTo>
                    <a:pt x="11636" y="43661"/>
                  </a:moveTo>
                  <a:lnTo>
                    <a:pt x="11033" y="43761"/>
                  </a:lnTo>
                  <a:lnTo>
                    <a:pt x="9792" y="43828"/>
                  </a:lnTo>
                  <a:lnTo>
                    <a:pt x="8551" y="43694"/>
                  </a:lnTo>
                  <a:lnTo>
                    <a:pt x="7378" y="43392"/>
                  </a:lnTo>
                  <a:lnTo>
                    <a:pt x="6774" y="43158"/>
                  </a:lnTo>
                  <a:lnTo>
                    <a:pt x="6070" y="42755"/>
                  </a:lnTo>
                  <a:lnTo>
                    <a:pt x="4729" y="41783"/>
                  </a:lnTo>
                  <a:lnTo>
                    <a:pt x="4091" y="41246"/>
                  </a:lnTo>
                  <a:lnTo>
                    <a:pt x="906" y="38631"/>
                  </a:lnTo>
                  <a:lnTo>
                    <a:pt x="503" y="38295"/>
                  </a:lnTo>
                  <a:lnTo>
                    <a:pt x="67" y="37658"/>
                  </a:lnTo>
                  <a:lnTo>
                    <a:pt x="0" y="37222"/>
                  </a:lnTo>
                  <a:lnTo>
                    <a:pt x="34" y="36988"/>
                  </a:lnTo>
                  <a:lnTo>
                    <a:pt x="705" y="33467"/>
                  </a:lnTo>
                  <a:lnTo>
                    <a:pt x="4997" y="11301"/>
                  </a:lnTo>
                  <a:lnTo>
                    <a:pt x="6204" y="5869"/>
                  </a:lnTo>
                  <a:lnTo>
                    <a:pt x="6405" y="5232"/>
                  </a:lnTo>
                  <a:lnTo>
                    <a:pt x="7009" y="4024"/>
                  </a:lnTo>
                  <a:lnTo>
                    <a:pt x="8149" y="2448"/>
                  </a:lnTo>
                  <a:lnTo>
                    <a:pt x="10563" y="302"/>
                  </a:lnTo>
                  <a:lnTo>
                    <a:pt x="11066" y="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7355170" y="3659124"/>
              <a:ext cx="72046" cy="185817"/>
            </a:xfrm>
            <a:custGeom>
              <a:rect b="b" l="l" r="r" t="t"/>
              <a:pathLst>
                <a:path extrusionOk="0" fill="none" h="10296" w="3992">
                  <a:moveTo>
                    <a:pt x="1" y="1"/>
                  </a:moveTo>
                  <a:lnTo>
                    <a:pt x="504" y="370"/>
                  </a:lnTo>
                  <a:lnTo>
                    <a:pt x="1409" y="1275"/>
                  </a:lnTo>
                  <a:lnTo>
                    <a:pt x="2180" y="2315"/>
                  </a:lnTo>
                  <a:lnTo>
                    <a:pt x="2784" y="3421"/>
                  </a:lnTo>
                  <a:lnTo>
                    <a:pt x="3019" y="4025"/>
                  </a:lnTo>
                  <a:lnTo>
                    <a:pt x="3387" y="5131"/>
                  </a:lnTo>
                  <a:lnTo>
                    <a:pt x="3857" y="7445"/>
                  </a:lnTo>
                  <a:lnTo>
                    <a:pt x="3991" y="8619"/>
                  </a:lnTo>
                  <a:lnTo>
                    <a:pt x="3253" y="9055"/>
                  </a:lnTo>
                  <a:lnTo>
                    <a:pt x="1677" y="9893"/>
                  </a:lnTo>
                  <a:lnTo>
                    <a:pt x="571" y="10228"/>
                  </a:lnTo>
                  <a:lnTo>
                    <a:pt x="1" y="10295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7358797" y="3614944"/>
              <a:ext cx="123481" cy="65982"/>
            </a:xfrm>
            <a:custGeom>
              <a:rect b="b" l="l" r="r" t="t"/>
              <a:pathLst>
                <a:path extrusionOk="0" fill="none" h="3656" w="6842">
                  <a:moveTo>
                    <a:pt x="1" y="101"/>
                  </a:moveTo>
                  <a:lnTo>
                    <a:pt x="470" y="1"/>
                  </a:lnTo>
                  <a:lnTo>
                    <a:pt x="1443" y="168"/>
                  </a:lnTo>
                  <a:lnTo>
                    <a:pt x="2784" y="873"/>
                  </a:lnTo>
                  <a:lnTo>
                    <a:pt x="3555" y="1543"/>
                  </a:lnTo>
                  <a:lnTo>
                    <a:pt x="4260" y="2248"/>
                  </a:lnTo>
                  <a:lnTo>
                    <a:pt x="5467" y="3186"/>
                  </a:lnTo>
                  <a:lnTo>
                    <a:pt x="6372" y="3589"/>
                  </a:lnTo>
                  <a:lnTo>
                    <a:pt x="6842" y="3656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7363038" y="3067256"/>
              <a:ext cx="251167" cy="812787"/>
            </a:xfrm>
            <a:custGeom>
              <a:rect b="b" l="l" r="r" t="t"/>
              <a:pathLst>
                <a:path extrusionOk="0" fill="none" h="45036" w="13917">
                  <a:moveTo>
                    <a:pt x="1" y="45035"/>
                  </a:moveTo>
                  <a:lnTo>
                    <a:pt x="939" y="44901"/>
                  </a:lnTo>
                  <a:lnTo>
                    <a:pt x="2717" y="44298"/>
                  </a:lnTo>
                  <a:lnTo>
                    <a:pt x="4393" y="43426"/>
                  </a:lnTo>
                  <a:lnTo>
                    <a:pt x="5902" y="42286"/>
                  </a:lnTo>
                  <a:lnTo>
                    <a:pt x="6607" y="41649"/>
                  </a:lnTo>
                  <a:lnTo>
                    <a:pt x="7244" y="40978"/>
                  </a:lnTo>
                  <a:lnTo>
                    <a:pt x="8484" y="39536"/>
                  </a:lnTo>
                  <a:lnTo>
                    <a:pt x="10128" y="37256"/>
                  </a:lnTo>
                  <a:lnTo>
                    <a:pt x="11167" y="35680"/>
                  </a:lnTo>
                  <a:lnTo>
                    <a:pt x="12005" y="34405"/>
                  </a:lnTo>
                  <a:lnTo>
                    <a:pt x="13146" y="32393"/>
                  </a:lnTo>
                  <a:lnTo>
                    <a:pt x="13716" y="30985"/>
                  </a:lnTo>
                  <a:lnTo>
                    <a:pt x="13917" y="30247"/>
                  </a:lnTo>
                  <a:lnTo>
                    <a:pt x="13380" y="28436"/>
                  </a:lnTo>
                  <a:lnTo>
                    <a:pt x="9155" y="14922"/>
                  </a:lnTo>
                  <a:lnTo>
                    <a:pt x="7043" y="8853"/>
                  </a:lnTo>
                  <a:lnTo>
                    <a:pt x="6573" y="7579"/>
                  </a:lnTo>
                  <a:lnTo>
                    <a:pt x="5601" y="5399"/>
                  </a:lnTo>
                  <a:lnTo>
                    <a:pt x="4226" y="2918"/>
                  </a:lnTo>
                  <a:lnTo>
                    <a:pt x="2080" y="235"/>
                  </a:lnTo>
                  <a:lnTo>
                    <a:pt x="1744" y="0"/>
                  </a:lnTo>
                </a:path>
              </a:pathLst>
            </a:custGeom>
            <a:noFill/>
            <a:ln cap="rnd" cmpd="sng" w="109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7358797" y="3600434"/>
              <a:ext cx="148296" cy="32684"/>
            </a:xfrm>
            <a:custGeom>
              <a:rect b="b" l="l" r="r" t="t"/>
              <a:pathLst>
                <a:path extrusionOk="0" fill="none" h="1811" w="8217">
                  <a:moveTo>
                    <a:pt x="1" y="905"/>
                  </a:moveTo>
                  <a:lnTo>
                    <a:pt x="437" y="570"/>
                  </a:lnTo>
                  <a:lnTo>
                    <a:pt x="1376" y="168"/>
                  </a:lnTo>
                  <a:lnTo>
                    <a:pt x="2415" y="0"/>
                  </a:lnTo>
                  <a:lnTo>
                    <a:pt x="3488" y="67"/>
                  </a:lnTo>
                  <a:lnTo>
                    <a:pt x="5131" y="436"/>
                  </a:lnTo>
                  <a:lnTo>
                    <a:pt x="7244" y="1341"/>
                  </a:lnTo>
                  <a:lnTo>
                    <a:pt x="8216" y="181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6638016" y="3475762"/>
              <a:ext cx="717172" cy="412151"/>
            </a:xfrm>
            <a:custGeom>
              <a:rect b="b" l="l" r="r" t="t"/>
              <a:pathLst>
                <a:path extrusionOk="0" h="22837" w="39738">
                  <a:moveTo>
                    <a:pt x="1" y="0"/>
                  </a:moveTo>
                  <a:lnTo>
                    <a:pt x="1" y="22836"/>
                  </a:lnTo>
                  <a:lnTo>
                    <a:pt x="39738" y="22836"/>
                  </a:lnTo>
                  <a:lnTo>
                    <a:pt x="3973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6634389" y="3887894"/>
              <a:ext cx="724427" cy="21801"/>
            </a:xfrm>
            <a:custGeom>
              <a:rect b="b" l="l" r="r" t="t"/>
              <a:pathLst>
                <a:path extrusionOk="0" h="1208" w="40140">
                  <a:moveTo>
                    <a:pt x="0" y="0"/>
                  </a:moveTo>
                  <a:lnTo>
                    <a:pt x="0" y="1208"/>
                  </a:lnTo>
                  <a:lnTo>
                    <a:pt x="40140" y="1208"/>
                  </a:lnTo>
                  <a:lnTo>
                    <a:pt x="4014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6946069" y="3614944"/>
              <a:ext cx="120449" cy="120449"/>
            </a:xfrm>
            <a:custGeom>
              <a:rect b="b" l="l" r="r" t="t"/>
              <a:pathLst>
                <a:path extrusionOk="0" h="6674" w="6674">
                  <a:moveTo>
                    <a:pt x="2683" y="1"/>
                  </a:moveTo>
                  <a:lnTo>
                    <a:pt x="1476" y="470"/>
                  </a:lnTo>
                  <a:lnTo>
                    <a:pt x="939" y="940"/>
                  </a:lnTo>
                  <a:lnTo>
                    <a:pt x="503" y="1476"/>
                  </a:lnTo>
                  <a:lnTo>
                    <a:pt x="0" y="2683"/>
                  </a:lnTo>
                  <a:lnTo>
                    <a:pt x="0" y="3991"/>
                  </a:lnTo>
                  <a:lnTo>
                    <a:pt x="503" y="5198"/>
                  </a:lnTo>
                  <a:lnTo>
                    <a:pt x="939" y="5735"/>
                  </a:lnTo>
                  <a:lnTo>
                    <a:pt x="1476" y="6171"/>
                  </a:lnTo>
                  <a:lnTo>
                    <a:pt x="2683" y="6674"/>
                  </a:lnTo>
                  <a:lnTo>
                    <a:pt x="3991" y="6674"/>
                  </a:lnTo>
                  <a:lnTo>
                    <a:pt x="5231" y="6171"/>
                  </a:lnTo>
                  <a:lnTo>
                    <a:pt x="5734" y="5735"/>
                  </a:lnTo>
                  <a:lnTo>
                    <a:pt x="6204" y="5198"/>
                  </a:lnTo>
                  <a:lnTo>
                    <a:pt x="6673" y="3991"/>
                  </a:lnTo>
                  <a:lnTo>
                    <a:pt x="6673" y="2683"/>
                  </a:lnTo>
                  <a:lnTo>
                    <a:pt x="6204" y="1476"/>
                  </a:lnTo>
                  <a:lnTo>
                    <a:pt x="5734" y="940"/>
                  </a:lnTo>
                  <a:lnTo>
                    <a:pt x="5231" y="470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638016" y="3475762"/>
              <a:ext cx="717172" cy="412151"/>
            </a:xfrm>
            <a:custGeom>
              <a:rect b="b" l="l" r="r" t="t"/>
              <a:pathLst>
                <a:path extrusionOk="0" fill="none" h="22837" w="39738">
                  <a:moveTo>
                    <a:pt x="1" y="0"/>
                  </a:moveTo>
                  <a:lnTo>
                    <a:pt x="39738" y="0"/>
                  </a:lnTo>
                  <a:lnTo>
                    <a:pt x="39738" y="22836"/>
                  </a:lnTo>
                  <a:lnTo>
                    <a:pt x="1" y="22836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6817751" y="2638159"/>
              <a:ext cx="341964" cy="288092"/>
            </a:xfrm>
            <a:custGeom>
              <a:rect b="b" l="l" r="r" t="t"/>
              <a:pathLst>
                <a:path extrusionOk="0" fill="none" h="15963" w="18948">
                  <a:moveTo>
                    <a:pt x="1" y="1"/>
                  </a:moveTo>
                  <a:lnTo>
                    <a:pt x="102" y="973"/>
                  </a:lnTo>
                  <a:lnTo>
                    <a:pt x="839" y="5802"/>
                  </a:lnTo>
                  <a:lnTo>
                    <a:pt x="1376" y="8015"/>
                  </a:lnTo>
                  <a:lnTo>
                    <a:pt x="1778" y="9089"/>
                  </a:lnTo>
                  <a:lnTo>
                    <a:pt x="1979" y="9390"/>
                  </a:lnTo>
                  <a:lnTo>
                    <a:pt x="2449" y="10061"/>
                  </a:lnTo>
                  <a:lnTo>
                    <a:pt x="4126" y="12107"/>
                  </a:lnTo>
                  <a:lnTo>
                    <a:pt x="5769" y="13783"/>
                  </a:lnTo>
                  <a:lnTo>
                    <a:pt x="7043" y="14756"/>
                  </a:lnTo>
                  <a:lnTo>
                    <a:pt x="8384" y="15527"/>
                  </a:lnTo>
                  <a:lnTo>
                    <a:pt x="9793" y="15929"/>
                  </a:lnTo>
                  <a:lnTo>
                    <a:pt x="10497" y="15963"/>
                  </a:lnTo>
                  <a:lnTo>
                    <a:pt x="11235" y="15896"/>
                  </a:lnTo>
                  <a:lnTo>
                    <a:pt x="12542" y="15460"/>
                  </a:lnTo>
                  <a:lnTo>
                    <a:pt x="13716" y="14689"/>
                  </a:lnTo>
                  <a:lnTo>
                    <a:pt x="14789" y="13683"/>
                  </a:lnTo>
                  <a:lnTo>
                    <a:pt x="16097" y="11939"/>
                  </a:lnTo>
                  <a:lnTo>
                    <a:pt x="17237" y="9659"/>
                  </a:lnTo>
                  <a:lnTo>
                    <a:pt x="17539" y="8753"/>
                  </a:lnTo>
                  <a:lnTo>
                    <a:pt x="18075" y="6741"/>
                  </a:lnTo>
                  <a:lnTo>
                    <a:pt x="18813" y="2583"/>
                  </a:lnTo>
                  <a:lnTo>
                    <a:pt x="18947" y="47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7141541" y="2686581"/>
              <a:ext cx="29056" cy="95038"/>
            </a:xfrm>
            <a:custGeom>
              <a:rect b="b" l="l" r="r" t="t"/>
              <a:pathLst>
                <a:path extrusionOk="0" fill="none" h="5266" w="1610">
                  <a:moveTo>
                    <a:pt x="0" y="5265"/>
                  </a:moveTo>
                  <a:lnTo>
                    <a:pt x="101" y="5198"/>
                  </a:lnTo>
                  <a:lnTo>
                    <a:pt x="805" y="4595"/>
                  </a:lnTo>
                  <a:lnTo>
                    <a:pt x="1375" y="3689"/>
                  </a:lnTo>
                  <a:lnTo>
                    <a:pt x="1610" y="2885"/>
                  </a:lnTo>
                  <a:lnTo>
                    <a:pt x="1610" y="1879"/>
                  </a:lnTo>
                  <a:lnTo>
                    <a:pt x="1342" y="705"/>
                  </a:lnTo>
                  <a:lnTo>
                    <a:pt x="1006" y="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29"/>
          <p:cNvGrpSpPr/>
          <p:nvPr/>
        </p:nvGrpSpPr>
        <p:grpSpPr>
          <a:xfrm>
            <a:off x="5893575" y="4693150"/>
            <a:ext cx="180859" cy="180123"/>
            <a:chOff x="6034925" y="548950"/>
            <a:chExt cx="180859" cy="180123"/>
          </a:xfrm>
        </p:grpSpPr>
        <p:sp>
          <p:nvSpPr>
            <p:cNvPr id="433" name="Google Shape;433;p29"/>
            <p:cNvSpPr/>
            <p:nvPr/>
          </p:nvSpPr>
          <p:spPr>
            <a:xfrm>
              <a:off x="6119691" y="548950"/>
              <a:ext cx="10242" cy="58824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6119691" y="670601"/>
              <a:ext cx="10242" cy="58472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6156944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6034925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7" name="Google Shape;437;p29"/>
          <p:cNvSpPr txBox="1"/>
          <p:nvPr>
            <p:ph type="ctrTitle"/>
          </p:nvPr>
        </p:nvSpPr>
        <p:spPr>
          <a:xfrm rot="-220">
            <a:off x="451975" y="858129"/>
            <a:ext cx="4680900" cy="245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Proyecto Final: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Registro de usuarios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38"/>
          <p:cNvSpPr txBox="1"/>
          <p:nvPr>
            <p:ph type="title"/>
          </p:nvPr>
        </p:nvSpPr>
        <p:spPr>
          <a:xfrm>
            <a:off x="1861500" y="480600"/>
            <a:ext cx="62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441"/>
              <a:buFont typeface="Arial"/>
              <a:buNone/>
            </a:pPr>
            <a:r>
              <a:rPr lang="en-GB" sz="272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Pantalla de Edición de un Contacto:</a:t>
            </a:r>
            <a:endParaRPr/>
          </a:p>
        </p:txBody>
      </p:sp>
      <p:sp>
        <p:nvSpPr>
          <p:cNvPr id="952" name="Google Shape;952;p38"/>
          <p:cNvSpPr txBox="1"/>
          <p:nvPr>
            <p:ph idx="1" type="body"/>
          </p:nvPr>
        </p:nvSpPr>
        <p:spPr>
          <a:xfrm>
            <a:off x="404850" y="1243963"/>
            <a:ext cx="2906100" cy="31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mic Sans MS"/>
                <a:ea typeface="Comic Sans MS"/>
                <a:cs typeface="Comic Sans MS"/>
                <a:sym typeface="Comic Sans MS"/>
              </a:rPr>
              <a:t>Al costado del registro de datos podremos encontrar una lista de los contactos ingresados, junto con todos sus datos correspondientes.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mic Sans MS"/>
                <a:ea typeface="Comic Sans MS"/>
                <a:cs typeface="Comic Sans MS"/>
                <a:sym typeface="Comic Sans MS"/>
              </a:rPr>
              <a:t>Aqui, podremos editar los  contactos si es que se hubiera ingresado algún dato </a:t>
            </a:r>
            <a:r>
              <a:rPr lang="en-GB" sz="1500">
                <a:latin typeface="Comic Sans MS"/>
                <a:ea typeface="Comic Sans MS"/>
                <a:cs typeface="Comic Sans MS"/>
                <a:sym typeface="Comic Sans MS"/>
              </a:rPr>
              <a:t>erróneo</a:t>
            </a:r>
            <a:r>
              <a:rPr lang="en-GB" sz="1500">
                <a:latin typeface="Comic Sans MS"/>
                <a:ea typeface="Comic Sans MS"/>
                <a:cs typeface="Comic Sans MS"/>
                <a:sym typeface="Comic Sans MS"/>
              </a:rPr>
              <a:t>.Adicionalmente </a:t>
            </a:r>
            <a:r>
              <a:rPr lang="en-GB" sz="1500">
                <a:latin typeface="Comic Sans MS"/>
                <a:ea typeface="Comic Sans MS"/>
                <a:cs typeface="Comic Sans MS"/>
                <a:sym typeface="Comic Sans MS"/>
              </a:rPr>
              <a:t>también</a:t>
            </a:r>
            <a:r>
              <a:rPr lang="en-GB" sz="1500">
                <a:latin typeface="Comic Sans MS"/>
                <a:ea typeface="Comic Sans MS"/>
                <a:cs typeface="Comic Sans MS"/>
                <a:sym typeface="Comic Sans MS"/>
              </a:rPr>
              <a:t> existe un botón para eliminar un contacto si es que se deseara hacerlo.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53" name="Google Shape;9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225" y="1531600"/>
            <a:ext cx="5213100" cy="2392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8" name="Google Shape;958;p39"/>
          <p:cNvGrpSpPr/>
          <p:nvPr/>
        </p:nvGrpSpPr>
        <p:grpSpPr>
          <a:xfrm>
            <a:off x="6074210" y="2021492"/>
            <a:ext cx="2896764" cy="2813311"/>
            <a:chOff x="5429610" y="624817"/>
            <a:chExt cx="2896764" cy="2813311"/>
          </a:xfrm>
        </p:grpSpPr>
        <p:sp>
          <p:nvSpPr>
            <p:cNvPr id="959" name="Google Shape;959;p39"/>
            <p:cNvSpPr/>
            <p:nvPr/>
          </p:nvSpPr>
          <p:spPr>
            <a:xfrm>
              <a:off x="5429610" y="624817"/>
              <a:ext cx="2896764" cy="2438935"/>
            </a:xfrm>
            <a:custGeom>
              <a:rect b="b" l="l" r="r" t="t"/>
              <a:pathLst>
                <a:path extrusionOk="0" h="143088" w="169948">
                  <a:moveTo>
                    <a:pt x="71694" y="1"/>
                  </a:moveTo>
                  <a:lnTo>
                    <a:pt x="61970" y="403"/>
                  </a:lnTo>
                  <a:lnTo>
                    <a:pt x="54794" y="1107"/>
                  </a:lnTo>
                  <a:lnTo>
                    <a:pt x="50099" y="1744"/>
                  </a:lnTo>
                  <a:lnTo>
                    <a:pt x="45505" y="2549"/>
                  </a:lnTo>
                  <a:lnTo>
                    <a:pt x="41011" y="3522"/>
                  </a:lnTo>
                  <a:lnTo>
                    <a:pt x="36652" y="4662"/>
                  </a:lnTo>
                  <a:lnTo>
                    <a:pt x="32427" y="5970"/>
                  </a:lnTo>
                  <a:lnTo>
                    <a:pt x="28403" y="7479"/>
                  </a:lnTo>
                  <a:lnTo>
                    <a:pt x="24546" y="9155"/>
                  </a:lnTo>
                  <a:lnTo>
                    <a:pt x="20891" y="11000"/>
                  </a:lnTo>
                  <a:lnTo>
                    <a:pt x="17504" y="13079"/>
                  </a:lnTo>
                  <a:lnTo>
                    <a:pt x="14352" y="15325"/>
                  </a:lnTo>
                  <a:lnTo>
                    <a:pt x="11468" y="17807"/>
                  </a:lnTo>
                  <a:lnTo>
                    <a:pt x="10161" y="19115"/>
                  </a:lnTo>
                  <a:lnTo>
                    <a:pt x="9859" y="19282"/>
                  </a:lnTo>
                  <a:lnTo>
                    <a:pt x="8082" y="20657"/>
                  </a:lnTo>
                  <a:lnTo>
                    <a:pt x="6472" y="22200"/>
                  </a:lnTo>
                  <a:lnTo>
                    <a:pt x="4695" y="24312"/>
                  </a:lnTo>
                  <a:lnTo>
                    <a:pt x="2951" y="27029"/>
                  </a:lnTo>
                  <a:lnTo>
                    <a:pt x="1475" y="30382"/>
                  </a:lnTo>
                  <a:lnTo>
                    <a:pt x="604" y="33366"/>
                  </a:lnTo>
                  <a:lnTo>
                    <a:pt x="201" y="35546"/>
                  </a:lnTo>
                  <a:lnTo>
                    <a:pt x="101" y="36720"/>
                  </a:lnTo>
                  <a:lnTo>
                    <a:pt x="0" y="37893"/>
                  </a:lnTo>
                  <a:lnTo>
                    <a:pt x="101" y="40375"/>
                  </a:lnTo>
                  <a:lnTo>
                    <a:pt x="503" y="42957"/>
                  </a:lnTo>
                  <a:lnTo>
                    <a:pt x="1140" y="45606"/>
                  </a:lnTo>
                  <a:lnTo>
                    <a:pt x="2481" y="49764"/>
                  </a:lnTo>
                  <a:lnTo>
                    <a:pt x="4829" y="55532"/>
                  </a:lnTo>
                  <a:lnTo>
                    <a:pt x="7511" y="61501"/>
                  </a:lnTo>
                  <a:lnTo>
                    <a:pt x="10194" y="67604"/>
                  </a:lnTo>
                  <a:lnTo>
                    <a:pt x="12542" y="73741"/>
                  </a:lnTo>
                  <a:lnTo>
                    <a:pt x="13883" y="78301"/>
                  </a:lnTo>
                  <a:lnTo>
                    <a:pt x="14520" y="81319"/>
                  </a:lnTo>
                  <a:lnTo>
                    <a:pt x="14755" y="82828"/>
                  </a:lnTo>
                  <a:lnTo>
                    <a:pt x="14922" y="84304"/>
                  </a:lnTo>
                  <a:lnTo>
                    <a:pt x="14889" y="87020"/>
                  </a:lnTo>
                  <a:lnTo>
                    <a:pt x="14520" y="89535"/>
                  </a:lnTo>
                  <a:lnTo>
                    <a:pt x="13883" y="91849"/>
                  </a:lnTo>
                  <a:lnTo>
                    <a:pt x="12508" y="95068"/>
                  </a:lnTo>
                  <a:lnTo>
                    <a:pt x="10228" y="99125"/>
                  </a:lnTo>
                  <a:lnTo>
                    <a:pt x="7914" y="103216"/>
                  </a:lnTo>
                  <a:lnTo>
                    <a:pt x="6472" y="106536"/>
                  </a:lnTo>
                  <a:lnTo>
                    <a:pt x="5734" y="108917"/>
                  </a:lnTo>
                  <a:lnTo>
                    <a:pt x="5298" y="111499"/>
                  </a:lnTo>
                  <a:lnTo>
                    <a:pt x="5198" y="114282"/>
                  </a:lnTo>
                  <a:lnTo>
                    <a:pt x="5466" y="117401"/>
                  </a:lnTo>
                  <a:lnTo>
                    <a:pt x="6204" y="120788"/>
                  </a:lnTo>
                  <a:lnTo>
                    <a:pt x="6807" y="122666"/>
                  </a:lnTo>
                  <a:lnTo>
                    <a:pt x="7109" y="123571"/>
                  </a:lnTo>
                  <a:lnTo>
                    <a:pt x="7914" y="125382"/>
                  </a:lnTo>
                  <a:lnTo>
                    <a:pt x="8853" y="127092"/>
                  </a:lnTo>
                  <a:lnTo>
                    <a:pt x="9959" y="128702"/>
                  </a:lnTo>
                  <a:lnTo>
                    <a:pt x="11837" y="130982"/>
                  </a:lnTo>
                  <a:lnTo>
                    <a:pt x="14788" y="133665"/>
                  </a:lnTo>
                  <a:lnTo>
                    <a:pt x="18209" y="136012"/>
                  </a:lnTo>
                  <a:lnTo>
                    <a:pt x="21964" y="138024"/>
                  </a:lnTo>
                  <a:lnTo>
                    <a:pt x="26055" y="139701"/>
                  </a:lnTo>
                  <a:lnTo>
                    <a:pt x="30381" y="141042"/>
                  </a:lnTo>
                  <a:lnTo>
                    <a:pt x="34875" y="142048"/>
                  </a:lnTo>
                  <a:lnTo>
                    <a:pt x="39502" y="142719"/>
                  </a:lnTo>
                  <a:lnTo>
                    <a:pt x="44130" y="143054"/>
                  </a:lnTo>
                  <a:lnTo>
                    <a:pt x="48791" y="143088"/>
                  </a:lnTo>
                  <a:lnTo>
                    <a:pt x="53318" y="142819"/>
                  </a:lnTo>
                  <a:lnTo>
                    <a:pt x="57711" y="142216"/>
                  </a:lnTo>
                  <a:lnTo>
                    <a:pt x="61869" y="141344"/>
                  </a:lnTo>
                  <a:lnTo>
                    <a:pt x="65759" y="140137"/>
                  </a:lnTo>
                  <a:lnTo>
                    <a:pt x="67570" y="139432"/>
                  </a:lnTo>
                  <a:lnTo>
                    <a:pt x="69313" y="138661"/>
                  </a:lnTo>
                  <a:lnTo>
                    <a:pt x="72633" y="136884"/>
                  </a:lnTo>
                  <a:lnTo>
                    <a:pt x="75785" y="134939"/>
                  </a:lnTo>
                  <a:lnTo>
                    <a:pt x="78803" y="132793"/>
                  </a:lnTo>
                  <a:lnTo>
                    <a:pt x="83196" y="129372"/>
                  </a:lnTo>
                  <a:lnTo>
                    <a:pt x="88998" y="124678"/>
                  </a:lnTo>
                  <a:lnTo>
                    <a:pt x="93525" y="121257"/>
                  </a:lnTo>
                  <a:lnTo>
                    <a:pt x="96677" y="119111"/>
                  </a:lnTo>
                  <a:lnTo>
                    <a:pt x="99997" y="117133"/>
                  </a:lnTo>
                  <a:lnTo>
                    <a:pt x="103551" y="115389"/>
                  </a:lnTo>
                  <a:lnTo>
                    <a:pt x="107340" y="113880"/>
                  </a:lnTo>
                  <a:lnTo>
                    <a:pt x="111431" y="112673"/>
                  </a:lnTo>
                  <a:lnTo>
                    <a:pt x="115891" y="111834"/>
                  </a:lnTo>
                  <a:lnTo>
                    <a:pt x="120720" y="111365"/>
                  </a:lnTo>
                  <a:lnTo>
                    <a:pt x="123336" y="111331"/>
                  </a:lnTo>
                  <a:lnTo>
                    <a:pt x="125951" y="111298"/>
                  </a:lnTo>
                  <a:lnTo>
                    <a:pt x="131015" y="110996"/>
                  </a:lnTo>
                  <a:lnTo>
                    <a:pt x="135844" y="110393"/>
                  </a:lnTo>
                  <a:lnTo>
                    <a:pt x="140471" y="109454"/>
                  </a:lnTo>
                  <a:lnTo>
                    <a:pt x="144831" y="108213"/>
                  </a:lnTo>
                  <a:lnTo>
                    <a:pt x="148922" y="106603"/>
                  </a:lnTo>
                  <a:lnTo>
                    <a:pt x="152677" y="104725"/>
                  </a:lnTo>
                  <a:lnTo>
                    <a:pt x="156165" y="102479"/>
                  </a:lnTo>
                  <a:lnTo>
                    <a:pt x="159284" y="99897"/>
                  </a:lnTo>
                  <a:lnTo>
                    <a:pt x="162033" y="96979"/>
                  </a:lnTo>
                  <a:lnTo>
                    <a:pt x="164414" y="93726"/>
                  </a:lnTo>
                  <a:lnTo>
                    <a:pt x="166426" y="90105"/>
                  </a:lnTo>
                  <a:lnTo>
                    <a:pt x="167969" y="86148"/>
                  </a:lnTo>
                  <a:lnTo>
                    <a:pt x="169109" y="81822"/>
                  </a:lnTo>
                  <a:lnTo>
                    <a:pt x="169779" y="77161"/>
                  </a:lnTo>
                  <a:lnTo>
                    <a:pt x="169947" y="72097"/>
                  </a:lnTo>
                  <a:lnTo>
                    <a:pt x="169847" y="69415"/>
                  </a:lnTo>
                  <a:lnTo>
                    <a:pt x="169679" y="66732"/>
                  </a:lnTo>
                  <a:lnTo>
                    <a:pt x="169243" y="61769"/>
                  </a:lnTo>
                  <a:lnTo>
                    <a:pt x="168673" y="57209"/>
                  </a:lnTo>
                  <a:lnTo>
                    <a:pt x="167969" y="53017"/>
                  </a:lnTo>
                  <a:lnTo>
                    <a:pt x="167097" y="49161"/>
                  </a:lnTo>
                  <a:lnTo>
                    <a:pt x="166024" y="45573"/>
                  </a:lnTo>
                  <a:lnTo>
                    <a:pt x="164749" y="42219"/>
                  </a:lnTo>
                  <a:lnTo>
                    <a:pt x="163240" y="39101"/>
                  </a:lnTo>
                  <a:lnTo>
                    <a:pt x="161530" y="36150"/>
                  </a:lnTo>
                  <a:lnTo>
                    <a:pt x="159552" y="33299"/>
                  </a:lnTo>
                  <a:lnTo>
                    <a:pt x="157272" y="30516"/>
                  </a:lnTo>
                  <a:lnTo>
                    <a:pt x="154757" y="27800"/>
                  </a:lnTo>
                  <a:lnTo>
                    <a:pt x="151906" y="25084"/>
                  </a:lnTo>
                  <a:lnTo>
                    <a:pt x="148721" y="22300"/>
                  </a:lnTo>
                  <a:lnTo>
                    <a:pt x="143355" y="18008"/>
                  </a:lnTo>
                  <a:lnTo>
                    <a:pt x="139264" y="14923"/>
                  </a:lnTo>
                  <a:lnTo>
                    <a:pt x="138157" y="14152"/>
                  </a:lnTo>
                  <a:lnTo>
                    <a:pt x="135710" y="12643"/>
                  </a:lnTo>
                  <a:lnTo>
                    <a:pt x="132993" y="11167"/>
                  </a:lnTo>
                  <a:lnTo>
                    <a:pt x="129942" y="9792"/>
                  </a:lnTo>
                  <a:lnTo>
                    <a:pt x="124979" y="7814"/>
                  </a:lnTo>
                  <a:lnTo>
                    <a:pt x="117501" y="5500"/>
                  </a:lnTo>
                  <a:lnTo>
                    <a:pt x="109218" y="3555"/>
                  </a:lnTo>
                  <a:lnTo>
                    <a:pt x="100365" y="1979"/>
                  </a:lnTo>
                  <a:lnTo>
                    <a:pt x="91043" y="839"/>
                  </a:lnTo>
                  <a:lnTo>
                    <a:pt x="81453" y="168"/>
                  </a:lnTo>
                  <a:lnTo>
                    <a:pt x="7169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9"/>
            <p:cNvSpPr/>
            <p:nvPr/>
          </p:nvSpPr>
          <p:spPr>
            <a:xfrm>
              <a:off x="5429610" y="624817"/>
              <a:ext cx="2896764" cy="2438935"/>
            </a:xfrm>
            <a:custGeom>
              <a:rect b="b" l="l" r="r" t="t"/>
              <a:pathLst>
                <a:path extrusionOk="0" h="143088" w="169948">
                  <a:moveTo>
                    <a:pt x="71694" y="1"/>
                  </a:moveTo>
                  <a:lnTo>
                    <a:pt x="61970" y="403"/>
                  </a:lnTo>
                  <a:lnTo>
                    <a:pt x="54794" y="1107"/>
                  </a:lnTo>
                  <a:lnTo>
                    <a:pt x="50099" y="1744"/>
                  </a:lnTo>
                  <a:lnTo>
                    <a:pt x="45505" y="2549"/>
                  </a:lnTo>
                  <a:lnTo>
                    <a:pt x="41011" y="3522"/>
                  </a:lnTo>
                  <a:lnTo>
                    <a:pt x="36652" y="4662"/>
                  </a:lnTo>
                  <a:lnTo>
                    <a:pt x="32427" y="5970"/>
                  </a:lnTo>
                  <a:lnTo>
                    <a:pt x="28403" y="7479"/>
                  </a:lnTo>
                  <a:lnTo>
                    <a:pt x="24546" y="9155"/>
                  </a:lnTo>
                  <a:lnTo>
                    <a:pt x="20891" y="11000"/>
                  </a:lnTo>
                  <a:lnTo>
                    <a:pt x="17504" y="13079"/>
                  </a:lnTo>
                  <a:lnTo>
                    <a:pt x="14352" y="15325"/>
                  </a:lnTo>
                  <a:lnTo>
                    <a:pt x="11468" y="17807"/>
                  </a:lnTo>
                  <a:lnTo>
                    <a:pt x="10161" y="19115"/>
                  </a:lnTo>
                  <a:lnTo>
                    <a:pt x="9859" y="19282"/>
                  </a:lnTo>
                  <a:lnTo>
                    <a:pt x="8082" y="20657"/>
                  </a:lnTo>
                  <a:lnTo>
                    <a:pt x="6472" y="22200"/>
                  </a:lnTo>
                  <a:lnTo>
                    <a:pt x="4695" y="24312"/>
                  </a:lnTo>
                  <a:lnTo>
                    <a:pt x="2951" y="27029"/>
                  </a:lnTo>
                  <a:lnTo>
                    <a:pt x="1475" y="30382"/>
                  </a:lnTo>
                  <a:lnTo>
                    <a:pt x="604" y="33366"/>
                  </a:lnTo>
                  <a:lnTo>
                    <a:pt x="201" y="35546"/>
                  </a:lnTo>
                  <a:lnTo>
                    <a:pt x="101" y="36720"/>
                  </a:lnTo>
                  <a:lnTo>
                    <a:pt x="0" y="37893"/>
                  </a:lnTo>
                  <a:lnTo>
                    <a:pt x="101" y="40375"/>
                  </a:lnTo>
                  <a:lnTo>
                    <a:pt x="503" y="42957"/>
                  </a:lnTo>
                  <a:lnTo>
                    <a:pt x="1140" y="45606"/>
                  </a:lnTo>
                  <a:lnTo>
                    <a:pt x="2481" y="49764"/>
                  </a:lnTo>
                  <a:lnTo>
                    <a:pt x="4829" y="55532"/>
                  </a:lnTo>
                  <a:lnTo>
                    <a:pt x="7511" y="61501"/>
                  </a:lnTo>
                  <a:lnTo>
                    <a:pt x="10194" y="67604"/>
                  </a:lnTo>
                  <a:lnTo>
                    <a:pt x="12542" y="73741"/>
                  </a:lnTo>
                  <a:lnTo>
                    <a:pt x="13883" y="78301"/>
                  </a:lnTo>
                  <a:lnTo>
                    <a:pt x="14520" y="81319"/>
                  </a:lnTo>
                  <a:lnTo>
                    <a:pt x="14755" y="82828"/>
                  </a:lnTo>
                  <a:lnTo>
                    <a:pt x="14922" y="84304"/>
                  </a:lnTo>
                  <a:lnTo>
                    <a:pt x="14889" y="87020"/>
                  </a:lnTo>
                  <a:lnTo>
                    <a:pt x="14520" y="89535"/>
                  </a:lnTo>
                  <a:lnTo>
                    <a:pt x="13883" y="91849"/>
                  </a:lnTo>
                  <a:lnTo>
                    <a:pt x="12508" y="95068"/>
                  </a:lnTo>
                  <a:lnTo>
                    <a:pt x="10228" y="99125"/>
                  </a:lnTo>
                  <a:lnTo>
                    <a:pt x="7914" y="103216"/>
                  </a:lnTo>
                  <a:lnTo>
                    <a:pt x="6472" y="106536"/>
                  </a:lnTo>
                  <a:lnTo>
                    <a:pt x="5734" y="108917"/>
                  </a:lnTo>
                  <a:lnTo>
                    <a:pt x="5298" y="111499"/>
                  </a:lnTo>
                  <a:lnTo>
                    <a:pt x="5198" y="114282"/>
                  </a:lnTo>
                  <a:lnTo>
                    <a:pt x="5466" y="117401"/>
                  </a:lnTo>
                  <a:lnTo>
                    <a:pt x="6204" y="120788"/>
                  </a:lnTo>
                  <a:lnTo>
                    <a:pt x="6807" y="122666"/>
                  </a:lnTo>
                  <a:lnTo>
                    <a:pt x="7109" y="123571"/>
                  </a:lnTo>
                  <a:lnTo>
                    <a:pt x="7914" y="125382"/>
                  </a:lnTo>
                  <a:lnTo>
                    <a:pt x="8853" y="127092"/>
                  </a:lnTo>
                  <a:lnTo>
                    <a:pt x="9959" y="128702"/>
                  </a:lnTo>
                  <a:lnTo>
                    <a:pt x="11837" y="130982"/>
                  </a:lnTo>
                  <a:lnTo>
                    <a:pt x="14788" y="133665"/>
                  </a:lnTo>
                  <a:lnTo>
                    <a:pt x="18209" y="136012"/>
                  </a:lnTo>
                  <a:lnTo>
                    <a:pt x="21964" y="138024"/>
                  </a:lnTo>
                  <a:lnTo>
                    <a:pt x="26055" y="139701"/>
                  </a:lnTo>
                  <a:lnTo>
                    <a:pt x="30381" y="141042"/>
                  </a:lnTo>
                  <a:lnTo>
                    <a:pt x="34875" y="142048"/>
                  </a:lnTo>
                  <a:lnTo>
                    <a:pt x="39502" y="142719"/>
                  </a:lnTo>
                  <a:lnTo>
                    <a:pt x="44130" y="143054"/>
                  </a:lnTo>
                  <a:lnTo>
                    <a:pt x="48791" y="143088"/>
                  </a:lnTo>
                  <a:lnTo>
                    <a:pt x="53318" y="142819"/>
                  </a:lnTo>
                  <a:lnTo>
                    <a:pt x="57711" y="142216"/>
                  </a:lnTo>
                  <a:lnTo>
                    <a:pt x="61869" y="141344"/>
                  </a:lnTo>
                  <a:lnTo>
                    <a:pt x="65759" y="140137"/>
                  </a:lnTo>
                  <a:lnTo>
                    <a:pt x="67570" y="139432"/>
                  </a:lnTo>
                  <a:lnTo>
                    <a:pt x="69313" y="138661"/>
                  </a:lnTo>
                  <a:lnTo>
                    <a:pt x="72633" y="136884"/>
                  </a:lnTo>
                  <a:lnTo>
                    <a:pt x="75785" y="134939"/>
                  </a:lnTo>
                  <a:lnTo>
                    <a:pt x="78803" y="132793"/>
                  </a:lnTo>
                  <a:lnTo>
                    <a:pt x="83196" y="129372"/>
                  </a:lnTo>
                  <a:lnTo>
                    <a:pt x="88998" y="124678"/>
                  </a:lnTo>
                  <a:lnTo>
                    <a:pt x="93525" y="121257"/>
                  </a:lnTo>
                  <a:lnTo>
                    <a:pt x="96677" y="119111"/>
                  </a:lnTo>
                  <a:lnTo>
                    <a:pt x="99997" y="117133"/>
                  </a:lnTo>
                  <a:lnTo>
                    <a:pt x="103551" y="115389"/>
                  </a:lnTo>
                  <a:lnTo>
                    <a:pt x="107340" y="113880"/>
                  </a:lnTo>
                  <a:lnTo>
                    <a:pt x="111431" y="112673"/>
                  </a:lnTo>
                  <a:lnTo>
                    <a:pt x="115891" y="111834"/>
                  </a:lnTo>
                  <a:lnTo>
                    <a:pt x="120720" y="111365"/>
                  </a:lnTo>
                  <a:lnTo>
                    <a:pt x="123336" y="111331"/>
                  </a:lnTo>
                  <a:lnTo>
                    <a:pt x="125951" y="111298"/>
                  </a:lnTo>
                  <a:lnTo>
                    <a:pt x="131015" y="110996"/>
                  </a:lnTo>
                  <a:lnTo>
                    <a:pt x="135844" y="110393"/>
                  </a:lnTo>
                  <a:lnTo>
                    <a:pt x="140471" y="109454"/>
                  </a:lnTo>
                  <a:lnTo>
                    <a:pt x="144831" y="108213"/>
                  </a:lnTo>
                  <a:lnTo>
                    <a:pt x="148922" y="106603"/>
                  </a:lnTo>
                  <a:lnTo>
                    <a:pt x="152677" y="104725"/>
                  </a:lnTo>
                  <a:lnTo>
                    <a:pt x="156165" y="102479"/>
                  </a:lnTo>
                  <a:lnTo>
                    <a:pt x="159284" y="99897"/>
                  </a:lnTo>
                  <a:lnTo>
                    <a:pt x="162033" y="96979"/>
                  </a:lnTo>
                  <a:lnTo>
                    <a:pt x="164414" y="93726"/>
                  </a:lnTo>
                  <a:lnTo>
                    <a:pt x="166426" y="90105"/>
                  </a:lnTo>
                  <a:lnTo>
                    <a:pt x="167969" y="86148"/>
                  </a:lnTo>
                  <a:lnTo>
                    <a:pt x="169109" y="81822"/>
                  </a:lnTo>
                  <a:lnTo>
                    <a:pt x="169779" y="77161"/>
                  </a:lnTo>
                  <a:lnTo>
                    <a:pt x="169947" y="72097"/>
                  </a:lnTo>
                  <a:lnTo>
                    <a:pt x="169847" y="69415"/>
                  </a:lnTo>
                  <a:lnTo>
                    <a:pt x="169679" y="66732"/>
                  </a:lnTo>
                  <a:lnTo>
                    <a:pt x="169243" y="61769"/>
                  </a:lnTo>
                  <a:lnTo>
                    <a:pt x="168673" y="57209"/>
                  </a:lnTo>
                  <a:lnTo>
                    <a:pt x="167969" y="53017"/>
                  </a:lnTo>
                  <a:lnTo>
                    <a:pt x="167097" y="49161"/>
                  </a:lnTo>
                  <a:lnTo>
                    <a:pt x="166024" y="45573"/>
                  </a:lnTo>
                  <a:lnTo>
                    <a:pt x="164749" y="42219"/>
                  </a:lnTo>
                  <a:lnTo>
                    <a:pt x="163240" y="39101"/>
                  </a:lnTo>
                  <a:lnTo>
                    <a:pt x="161530" y="36150"/>
                  </a:lnTo>
                  <a:lnTo>
                    <a:pt x="159552" y="33299"/>
                  </a:lnTo>
                  <a:lnTo>
                    <a:pt x="157272" y="30516"/>
                  </a:lnTo>
                  <a:lnTo>
                    <a:pt x="154757" y="27800"/>
                  </a:lnTo>
                  <a:lnTo>
                    <a:pt x="151906" y="25084"/>
                  </a:lnTo>
                  <a:lnTo>
                    <a:pt x="148721" y="22300"/>
                  </a:lnTo>
                  <a:lnTo>
                    <a:pt x="143355" y="18008"/>
                  </a:lnTo>
                  <a:lnTo>
                    <a:pt x="139264" y="14923"/>
                  </a:lnTo>
                  <a:lnTo>
                    <a:pt x="138157" y="14152"/>
                  </a:lnTo>
                  <a:lnTo>
                    <a:pt x="135710" y="12643"/>
                  </a:lnTo>
                  <a:lnTo>
                    <a:pt x="132993" y="11167"/>
                  </a:lnTo>
                  <a:lnTo>
                    <a:pt x="129942" y="9792"/>
                  </a:lnTo>
                  <a:lnTo>
                    <a:pt x="124979" y="7814"/>
                  </a:lnTo>
                  <a:lnTo>
                    <a:pt x="117501" y="5500"/>
                  </a:lnTo>
                  <a:lnTo>
                    <a:pt x="109218" y="3555"/>
                  </a:lnTo>
                  <a:lnTo>
                    <a:pt x="100365" y="1979"/>
                  </a:lnTo>
                  <a:lnTo>
                    <a:pt x="91043" y="839"/>
                  </a:lnTo>
                  <a:lnTo>
                    <a:pt x="81453" y="168"/>
                  </a:lnTo>
                  <a:lnTo>
                    <a:pt x="71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5641650" y="796870"/>
              <a:ext cx="2357204" cy="1705028"/>
            </a:xfrm>
            <a:custGeom>
              <a:rect b="b" l="l" r="r" t="t"/>
              <a:pathLst>
                <a:path extrusionOk="0" h="100031" w="138293">
                  <a:moveTo>
                    <a:pt x="4092" y="0"/>
                  </a:moveTo>
                  <a:lnTo>
                    <a:pt x="3690" y="34"/>
                  </a:lnTo>
                  <a:lnTo>
                    <a:pt x="2885" y="201"/>
                  </a:lnTo>
                  <a:lnTo>
                    <a:pt x="1812" y="704"/>
                  </a:lnTo>
                  <a:lnTo>
                    <a:pt x="672" y="1811"/>
                  </a:lnTo>
                  <a:lnTo>
                    <a:pt x="202" y="2884"/>
                  </a:lnTo>
                  <a:lnTo>
                    <a:pt x="34" y="3689"/>
                  </a:lnTo>
                  <a:lnTo>
                    <a:pt x="1" y="4125"/>
                  </a:lnTo>
                  <a:lnTo>
                    <a:pt x="1" y="95939"/>
                  </a:lnTo>
                  <a:lnTo>
                    <a:pt x="34" y="96375"/>
                  </a:lnTo>
                  <a:lnTo>
                    <a:pt x="202" y="97180"/>
                  </a:lnTo>
                  <a:lnTo>
                    <a:pt x="672" y="98253"/>
                  </a:lnTo>
                  <a:lnTo>
                    <a:pt x="1812" y="99360"/>
                  </a:lnTo>
                  <a:lnTo>
                    <a:pt x="2885" y="99863"/>
                  </a:lnTo>
                  <a:lnTo>
                    <a:pt x="3690" y="100030"/>
                  </a:lnTo>
                  <a:lnTo>
                    <a:pt x="134604" y="100030"/>
                  </a:lnTo>
                  <a:lnTo>
                    <a:pt x="135409" y="99863"/>
                  </a:lnTo>
                  <a:lnTo>
                    <a:pt x="136482" y="99360"/>
                  </a:lnTo>
                  <a:lnTo>
                    <a:pt x="137622" y="98253"/>
                  </a:lnTo>
                  <a:lnTo>
                    <a:pt x="138091" y="97180"/>
                  </a:lnTo>
                  <a:lnTo>
                    <a:pt x="138259" y="96375"/>
                  </a:lnTo>
                  <a:lnTo>
                    <a:pt x="138293" y="95939"/>
                  </a:lnTo>
                  <a:lnTo>
                    <a:pt x="138293" y="4125"/>
                  </a:lnTo>
                  <a:lnTo>
                    <a:pt x="138259" y="3689"/>
                  </a:lnTo>
                  <a:lnTo>
                    <a:pt x="138091" y="2884"/>
                  </a:lnTo>
                  <a:lnTo>
                    <a:pt x="137622" y="1811"/>
                  </a:lnTo>
                  <a:lnTo>
                    <a:pt x="136482" y="704"/>
                  </a:lnTo>
                  <a:lnTo>
                    <a:pt x="135409" y="201"/>
                  </a:lnTo>
                  <a:lnTo>
                    <a:pt x="134604" y="34"/>
                  </a:lnTo>
                  <a:lnTo>
                    <a:pt x="13420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5925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5685660" y="960911"/>
              <a:ext cx="2268604" cy="1436382"/>
            </a:xfrm>
            <a:custGeom>
              <a:rect b="b" l="l" r="r" t="t"/>
              <a:pathLst>
                <a:path extrusionOk="0" h="84270" w="133095">
                  <a:moveTo>
                    <a:pt x="1" y="0"/>
                  </a:moveTo>
                  <a:lnTo>
                    <a:pt x="1" y="84270"/>
                  </a:lnTo>
                  <a:lnTo>
                    <a:pt x="133095" y="84270"/>
                  </a:lnTo>
                  <a:lnTo>
                    <a:pt x="13309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5925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5804549" y="2093193"/>
              <a:ext cx="675050" cy="17"/>
            </a:xfrm>
            <a:custGeom>
              <a:rect b="b" l="l" r="r" t="t"/>
              <a:pathLst>
                <a:path extrusionOk="0" fill="none" h="1" w="39604">
                  <a:moveTo>
                    <a:pt x="1" y="1"/>
                  </a:moveTo>
                  <a:lnTo>
                    <a:pt x="39604" y="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5916006" y="2160640"/>
              <a:ext cx="563593" cy="17"/>
            </a:xfrm>
            <a:custGeom>
              <a:rect b="b" l="l" r="r" t="t"/>
              <a:pathLst>
                <a:path extrusionOk="0" fill="none" h="1" w="33065">
                  <a:moveTo>
                    <a:pt x="1" y="1"/>
                  </a:moveTo>
                  <a:lnTo>
                    <a:pt x="33065" y="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5804549" y="2160640"/>
              <a:ext cx="53760" cy="17"/>
            </a:xfrm>
            <a:custGeom>
              <a:rect b="b" l="l" r="r" t="t"/>
              <a:pathLst>
                <a:path extrusionOk="0" fill="none" h="1" w="3154">
                  <a:moveTo>
                    <a:pt x="1" y="1"/>
                  </a:moveTo>
                  <a:lnTo>
                    <a:pt x="3153" y="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5804549" y="2227525"/>
              <a:ext cx="675050" cy="17"/>
            </a:xfrm>
            <a:custGeom>
              <a:rect b="b" l="l" r="r" t="t"/>
              <a:pathLst>
                <a:path extrusionOk="0" fill="none" h="1" w="39604">
                  <a:moveTo>
                    <a:pt x="1" y="0"/>
                  </a:moveTo>
                  <a:lnTo>
                    <a:pt x="39604" y="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6430424" y="2294392"/>
              <a:ext cx="49175" cy="17"/>
            </a:xfrm>
            <a:custGeom>
              <a:rect b="b" l="l" r="r" t="t"/>
              <a:pathLst>
                <a:path extrusionOk="0" fill="none" h="1" w="2885">
                  <a:moveTo>
                    <a:pt x="1" y="1"/>
                  </a:moveTo>
                  <a:lnTo>
                    <a:pt x="2885" y="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5804549" y="2294392"/>
              <a:ext cx="567599" cy="17"/>
            </a:xfrm>
            <a:custGeom>
              <a:rect b="b" l="l" r="r" t="t"/>
              <a:pathLst>
                <a:path extrusionOk="0" fill="none" h="1" w="33300">
                  <a:moveTo>
                    <a:pt x="1" y="1"/>
                  </a:moveTo>
                  <a:lnTo>
                    <a:pt x="33300" y="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5782834" y="1078078"/>
              <a:ext cx="1631292" cy="524730"/>
            </a:xfrm>
            <a:custGeom>
              <a:rect b="b" l="l" r="r" t="t"/>
              <a:pathLst>
                <a:path extrusionOk="0" h="30785" w="95705">
                  <a:moveTo>
                    <a:pt x="2382" y="1"/>
                  </a:moveTo>
                  <a:lnTo>
                    <a:pt x="1879" y="34"/>
                  </a:lnTo>
                  <a:lnTo>
                    <a:pt x="1040" y="403"/>
                  </a:lnTo>
                  <a:lnTo>
                    <a:pt x="403" y="1074"/>
                  </a:lnTo>
                  <a:lnTo>
                    <a:pt x="34" y="1912"/>
                  </a:lnTo>
                  <a:lnTo>
                    <a:pt x="1" y="2415"/>
                  </a:lnTo>
                  <a:lnTo>
                    <a:pt x="1" y="28403"/>
                  </a:lnTo>
                  <a:lnTo>
                    <a:pt x="34" y="28906"/>
                  </a:lnTo>
                  <a:lnTo>
                    <a:pt x="403" y="29745"/>
                  </a:lnTo>
                  <a:lnTo>
                    <a:pt x="1040" y="30415"/>
                  </a:lnTo>
                  <a:lnTo>
                    <a:pt x="1879" y="30751"/>
                  </a:lnTo>
                  <a:lnTo>
                    <a:pt x="2382" y="30784"/>
                  </a:lnTo>
                  <a:lnTo>
                    <a:pt x="93324" y="30784"/>
                  </a:lnTo>
                  <a:lnTo>
                    <a:pt x="93793" y="30751"/>
                  </a:lnTo>
                  <a:lnTo>
                    <a:pt x="94665" y="30415"/>
                  </a:lnTo>
                  <a:lnTo>
                    <a:pt x="95302" y="29745"/>
                  </a:lnTo>
                  <a:lnTo>
                    <a:pt x="95671" y="28906"/>
                  </a:lnTo>
                  <a:lnTo>
                    <a:pt x="95705" y="28403"/>
                  </a:lnTo>
                  <a:lnTo>
                    <a:pt x="95705" y="2415"/>
                  </a:lnTo>
                  <a:lnTo>
                    <a:pt x="95671" y="1912"/>
                  </a:lnTo>
                  <a:lnTo>
                    <a:pt x="95302" y="1074"/>
                  </a:lnTo>
                  <a:lnTo>
                    <a:pt x="94665" y="403"/>
                  </a:lnTo>
                  <a:lnTo>
                    <a:pt x="93793" y="34"/>
                  </a:lnTo>
                  <a:lnTo>
                    <a:pt x="93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5778828" y="1074652"/>
              <a:ext cx="1638740" cy="532162"/>
            </a:xfrm>
            <a:custGeom>
              <a:rect b="b" l="l" r="r" t="t"/>
              <a:pathLst>
                <a:path extrusionOk="0" h="31221" w="96142">
                  <a:moveTo>
                    <a:pt x="2583" y="0"/>
                  </a:moveTo>
                  <a:lnTo>
                    <a:pt x="2080" y="34"/>
                  </a:lnTo>
                  <a:lnTo>
                    <a:pt x="1141" y="436"/>
                  </a:lnTo>
                  <a:lnTo>
                    <a:pt x="437" y="1141"/>
                  </a:lnTo>
                  <a:lnTo>
                    <a:pt x="34" y="2080"/>
                  </a:lnTo>
                  <a:lnTo>
                    <a:pt x="1" y="2616"/>
                  </a:lnTo>
                  <a:lnTo>
                    <a:pt x="1" y="28604"/>
                  </a:lnTo>
                  <a:lnTo>
                    <a:pt x="34" y="29141"/>
                  </a:lnTo>
                  <a:lnTo>
                    <a:pt x="437" y="30080"/>
                  </a:lnTo>
                  <a:lnTo>
                    <a:pt x="1141" y="30784"/>
                  </a:lnTo>
                  <a:lnTo>
                    <a:pt x="2080" y="31186"/>
                  </a:lnTo>
                  <a:lnTo>
                    <a:pt x="2583" y="31220"/>
                  </a:lnTo>
                  <a:lnTo>
                    <a:pt x="93559" y="31220"/>
                  </a:lnTo>
                  <a:lnTo>
                    <a:pt x="94096" y="31186"/>
                  </a:lnTo>
                  <a:lnTo>
                    <a:pt x="95001" y="30784"/>
                  </a:lnTo>
                  <a:lnTo>
                    <a:pt x="95705" y="30080"/>
                  </a:lnTo>
                  <a:lnTo>
                    <a:pt x="96108" y="29141"/>
                  </a:lnTo>
                  <a:lnTo>
                    <a:pt x="96141" y="28604"/>
                  </a:lnTo>
                  <a:lnTo>
                    <a:pt x="96141" y="2616"/>
                  </a:lnTo>
                  <a:lnTo>
                    <a:pt x="96108" y="2080"/>
                  </a:lnTo>
                  <a:lnTo>
                    <a:pt x="95705" y="1141"/>
                  </a:lnTo>
                  <a:lnTo>
                    <a:pt x="95001" y="436"/>
                  </a:lnTo>
                  <a:lnTo>
                    <a:pt x="93559" y="436"/>
                  </a:lnTo>
                  <a:lnTo>
                    <a:pt x="93995" y="470"/>
                  </a:lnTo>
                  <a:lnTo>
                    <a:pt x="94766" y="805"/>
                  </a:lnTo>
                  <a:lnTo>
                    <a:pt x="95370" y="1375"/>
                  </a:lnTo>
                  <a:lnTo>
                    <a:pt x="95705" y="2147"/>
                  </a:lnTo>
                  <a:lnTo>
                    <a:pt x="95739" y="2616"/>
                  </a:lnTo>
                  <a:lnTo>
                    <a:pt x="95739" y="28604"/>
                  </a:lnTo>
                  <a:lnTo>
                    <a:pt x="95705" y="29040"/>
                  </a:lnTo>
                  <a:lnTo>
                    <a:pt x="95370" y="29845"/>
                  </a:lnTo>
                  <a:lnTo>
                    <a:pt x="94766" y="30415"/>
                  </a:lnTo>
                  <a:lnTo>
                    <a:pt x="93995" y="30751"/>
                  </a:lnTo>
                  <a:lnTo>
                    <a:pt x="93559" y="30784"/>
                  </a:lnTo>
                  <a:lnTo>
                    <a:pt x="2583" y="30784"/>
                  </a:lnTo>
                  <a:lnTo>
                    <a:pt x="2147" y="30751"/>
                  </a:lnTo>
                  <a:lnTo>
                    <a:pt x="1376" y="30415"/>
                  </a:lnTo>
                  <a:lnTo>
                    <a:pt x="772" y="29845"/>
                  </a:lnTo>
                  <a:lnTo>
                    <a:pt x="437" y="29040"/>
                  </a:lnTo>
                  <a:lnTo>
                    <a:pt x="437" y="28604"/>
                  </a:lnTo>
                  <a:lnTo>
                    <a:pt x="437" y="2616"/>
                  </a:lnTo>
                  <a:lnTo>
                    <a:pt x="437" y="2147"/>
                  </a:lnTo>
                  <a:lnTo>
                    <a:pt x="772" y="1375"/>
                  </a:lnTo>
                  <a:lnTo>
                    <a:pt x="1376" y="805"/>
                  </a:lnTo>
                  <a:lnTo>
                    <a:pt x="2147" y="470"/>
                  </a:lnTo>
                  <a:lnTo>
                    <a:pt x="2583" y="436"/>
                  </a:lnTo>
                  <a:lnTo>
                    <a:pt x="93559" y="436"/>
                  </a:lnTo>
                  <a:lnTo>
                    <a:pt x="93559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9"/>
            <p:cNvSpPr/>
            <p:nvPr/>
          </p:nvSpPr>
          <p:spPr>
            <a:xfrm>
              <a:off x="6906559" y="1082084"/>
              <a:ext cx="230926" cy="86316"/>
            </a:xfrm>
            <a:custGeom>
              <a:rect b="b" l="l" r="r" t="t"/>
              <a:pathLst>
                <a:path extrusionOk="0" h="5064" w="13548">
                  <a:moveTo>
                    <a:pt x="939" y="0"/>
                  </a:moveTo>
                  <a:lnTo>
                    <a:pt x="1006" y="101"/>
                  </a:lnTo>
                  <a:lnTo>
                    <a:pt x="201" y="906"/>
                  </a:lnTo>
                  <a:lnTo>
                    <a:pt x="0" y="1141"/>
                  </a:lnTo>
                  <a:lnTo>
                    <a:pt x="0" y="1744"/>
                  </a:lnTo>
                  <a:lnTo>
                    <a:pt x="201" y="2012"/>
                  </a:lnTo>
                  <a:lnTo>
                    <a:pt x="1241" y="3052"/>
                  </a:lnTo>
                  <a:lnTo>
                    <a:pt x="1509" y="3253"/>
                  </a:lnTo>
                  <a:lnTo>
                    <a:pt x="2113" y="3253"/>
                  </a:lnTo>
                  <a:lnTo>
                    <a:pt x="2348" y="3052"/>
                  </a:lnTo>
                  <a:lnTo>
                    <a:pt x="3152" y="2247"/>
                  </a:lnTo>
                  <a:lnTo>
                    <a:pt x="3655" y="2549"/>
                  </a:lnTo>
                  <a:lnTo>
                    <a:pt x="4695" y="2985"/>
                  </a:lnTo>
                  <a:lnTo>
                    <a:pt x="5265" y="3119"/>
                  </a:lnTo>
                  <a:lnTo>
                    <a:pt x="5265" y="4259"/>
                  </a:lnTo>
                  <a:lnTo>
                    <a:pt x="5299" y="4594"/>
                  </a:lnTo>
                  <a:lnTo>
                    <a:pt x="5734" y="4997"/>
                  </a:lnTo>
                  <a:lnTo>
                    <a:pt x="6036" y="5064"/>
                  </a:lnTo>
                  <a:lnTo>
                    <a:pt x="7512" y="5064"/>
                  </a:lnTo>
                  <a:lnTo>
                    <a:pt x="7847" y="4997"/>
                  </a:lnTo>
                  <a:lnTo>
                    <a:pt x="8283" y="4594"/>
                  </a:lnTo>
                  <a:lnTo>
                    <a:pt x="8317" y="4259"/>
                  </a:lnTo>
                  <a:lnTo>
                    <a:pt x="8317" y="3119"/>
                  </a:lnTo>
                  <a:lnTo>
                    <a:pt x="8853" y="2985"/>
                  </a:lnTo>
                  <a:lnTo>
                    <a:pt x="9926" y="2549"/>
                  </a:lnTo>
                  <a:lnTo>
                    <a:pt x="10396" y="2247"/>
                  </a:lnTo>
                  <a:lnTo>
                    <a:pt x="11200" y="3052"/>
                  </a:lnTo>
                  <a:lnTo>
                    <a:pt x="11469" y="3253"/>
                  </a:lnTo>
                  <a:lnTo>
                    <a:pt x="12072" y="3253"/>
                  </a:lnTo>
                  <a:lnTo>
                    <a:pt x="12341" y="3052"/>
                  </a:lnTo>
                  <a:lnTo>
                    <a:pt x="13380" y="2012"/>
                  </a:lnTo>
                  <a:lnTo>
                    <a:pt x="13548" y="1744"/>
                  </a:lnTo>
                  <a:lnTo>
                    <a:pt x="13548" y="1141"/>
                  </a:lnTo>
                  <a:lnTo>
                    <a:pt x="13380" y="906"/>
                  </a:lnTo>
                  <a:lnTo>
                    <a:pt x="12575" y="101"/>
                  </a:lnTo>
                  <a:lnTo>
                    <a:pt x="12642" y="0"/>
                  </a:lnTo>
                  <a:lnTo>
                    <a:pt x="10429" y="0"/>
                  </a:lnTo>
                  <a:lnTo>
                    <a:pt x="10060" y="369"/>
                  </a:lnTo>
                  <a:lnTo>
                    <a:pt x="9188" y="939"/>
                  </a:lnTo>
                  <a:lnTo>
                    <a:pt x="8249" y="1342"/>
                  </a:lnTo>
                  <a:lnTo>
                    <a:pt x="7277" y="1543"/>
                  </a:lnTo>
                  <a:lnTo>
                    <a:pt x="6271" y="1543"/>
                  </a:lnTo>
                  <a:lnTo>
                    <a:pt x="5299" y="1342"/>
                  </a:lnTo>
                  <a:lnTo>
                    <a:pt x="4360" y="939"/>
                  </a:lnTo>
                  <a:lnTo>
                    <a:pt x="3521" y="369"/>
                  </a:lnTo>
                  <a:lnTo>
                    <a:pt x="31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6170369" y="1472465"/>
              <a:ext cx="289799" cy="126917"/>
            </a:xfrm>
            <a:custGeom>
              <a:rect b="b" l="l" r="r" t="t"/>
              <a:pathLst>
                <a:path extrusionOk="0" h="7446" w="17002">
                  <a:moveTo>
                    <a:pt x="7780" y="1"/>
                  </a:moveTo>
                  <a:lnTo>
                    <a:pt x="7445" y="34"/>
                  </a:lnTo>
                  <a:lnTo>
                    <a:pt x="7009" y="470"/>
                  </a:lnTo>
                  <a:lnTo>
                    <a:pt x="6975" y="772"/>
                  </a:lnTo>
                  <a:lnTo>
                    <a:pt x="6975" y="1912"/>
                  </a:lnTo>
                  <a:lnTo>
                    <a:pt x="6405" y="2080"/>
                  </a:lnTo>
                  <a:lnTo>
                    <a:pt x="5366" y="2516"/>
                  </a:lnTo>
                  <a:lnTo>
                    <a:pt x="4863" y="2784"/>
                  </a:lnTo>
                  <a:lnTo>
                    <a:pt x="4058" y="1979"/>
                  </a:lnTo>
                  <a:lnTo>
                    <a:pt x="3823" y="1811"/>
                  </a:lnTo>
                  <a:lnTo>
                    <a:pt x="3219" y="1811"/>
                  </a:lnTo>
                  <a:lnTo>
                    <a:pt x="2951" y="1979"/>
                  </a:lnTo>
                  <a:lnTo>
                    <a:pt x="1912" y="3052"/>
                  </a:lnTo>
                  <a:lnTo>
                    <a:pt x="1710" y="3287"/>
                  </a:lnTo>
                  <a:lnTo>
                    <a:pt x="1710" y="3891"/>
                  </a:lnTo>
                  <a:lnTo>
                    <a:pt x="1912" y="4159"/>
                  </a:lnTo>
                  <a:lnTo>
                    <a:pt x="2683" y="4964"/>
                  </a:lnTo>
                  <a:lnTo>
                    <a:pt x="2415" y="5433"/>
                  </a:lnTo>
                  <a:lnTo>
                    <a:pt x="1979" y="6506"/>
                  </a:lnTo>
                  <a:lnTo>
                    <a:pt x="1811" y="7043"/>
                  </a:lnTo>
                  <a:lnTo>
                    <a:pt x="671" y="7043"/>
                  </a:lnTo>
                  <a:lnTo>
                    <a:pt x="470" y="7076"/>
                  </a:lnTo>
                  <a:lnTo>
                    <a:pt x="134" y="7277"/>
                  </a:lnTo>
                  <a:lnTo>
                    <a:pt x="0" y="7445"/>
                  </a:lnTo>
                  <a:lnTo>
                    <a:pt x="3521" y="7445"/>
                  </a:lnTo>
                  <a:lnTo>
                    <a:pt x="3655" y="6942"/>
                  </a:lnTo>
                  <a:lnTo>
                    <a:pt x="4024" y="6104"/>
                  </a:lnTo>
                  <a:lnTo>
                    <a:pt x="4762" y="4997"/>
                  </a:lnTo>
                  <a:lnTo>
                    <a:pt x="6103" y="4025"/>
                  </a:lnTo>
                  <a:lnTo>
                    <a:pt x="7679" y="3522"/>
                  </a:lnTo>
                  <a:lnTo>
                    <a:pt x="9289" y="3522"/>
                  </a:lnTo>
                  <a:lnTo>
                    <a:pt x="10865" y="4025"/>
                  </a:lnTo>
                  <a:lnTo>
                    <a:pt x="12206" y="4997"/>
                  </a:lnTo>
                  <a:lnTo>
                    <a:pt x="12944" y="6104"/>
                  </a:lnTo>
                  <a:lnTo>
                    <a:pt x="13313" y="6942"/>
                  </a:lnTo>
                  <a:lnTo>
                    <a:pt x="13447" y="7445"/>
                  </a:lnTo>
                  <a:lnTo>
                    <a:pt x="17002" y="7445"/>
                  </a:lnTo>
                  <a:lnTo>
                    <a:pt x="16868" y="7277"/>
                  </a:lnTo>
                  <a:lnTo>
                    <a:pt x="16499" y="7076"/>
                  </a:lnTo>
                  <a:lnTo>
                    <a:pt x="15157" y="7076"/>
                  </a:lnTo>
                  <a:lnTo>
                    <a:pt x="15023" y="6506"/>
                  </a:lnTo>
                  <a:lnTo>
                    <a:pt x="14587" y="5467"/>
                  </a:lnTo>
                  <a:lnTo>
                    <a:pt x="14285" y="4964"/>
                  </a:lnTo>
                  <a:lnTo>
                    <a:pt x="15090" y="4159"/>
                  </a:lnTo>
                  <a:lnTo>
                    <a:pt x="15291" y="3891"/>
                  </a:lnTo>
                  <a:lnTo>
                    <a:pt x="15291" y="3287"/>
                  </a:lnTo>
                  <a:lnTo>
                    <a:pt x="15090" y="3052"/>
                  </a:lnTo>
                  <a:lnTo>
                    <a:pt x="14051" y="1979"/>
                  </a:lnTo>
                  <a:lnTo>
                    <a:pt x="13782" y="1811"/>
                  </a:lnTo>
                  <a:lnTo>
                    <a:pt x="13179" y="1811"/>
                  </a:lnTo>
                  <a:lnTo>
                    <a:pt x="12944" y="1979"/>
                  </a:lnTo>
                  <a:lnTo>
                    <a:pt x="12139" y="2784"/>
                  </a:lnTo>
                  <a:lnTo>
                    <a:pt x="11636" y="2516"/>
                  </a:lnTo>
                  <a:lnTo>
                    <a:pt x="10597" y="2080"/>
                  </a:lnTo>
                  <a:lnTo>
                    <a:pt x="10027" y="1912"/>
                  </a:lnTo>
                  <a:lnTo>
                    <a:pt x="10027" y="772"/>
                  </a:lnTo>
                  <a:lnTo>
                    <a:pt x="9993" y="470"/>
                  </a:lnTo>
                  <a:lnTo>
                    <a:pt x="9557" y="34"/>
                  </a:lnTo>
                  <a:lnTo>
                    <a:pt x="92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5786260" y="1145525"/>
              <a:ext cx="178921" cy="292663"/>
            </a:xfrm>
            <a:custGeom>
              <a:rect b="b" l="l" r="r" t="t"/>
              <a:pathLst>
                <a:path extrusionOk="0" h="17170" w="10497">
                  <a:moveTo>
                    <a:pt x="1175" y="1"/>
                  </a:moveTo>
                  <a:lnTo>
                    <a:pt x="839" y="68"/>
                  </a:lnTo>
                  <a:lnTo>
                    <a:pt x="403" y="470"/>
                  </a:lnTo>
                  <a:lnTo>
                    <a:pt x="370" y="805"/>
                  </a:lnTo>
                  <a:lnTo>
                    <a:pt x="370" y="1946"/>
                  </a:lnTo>
                  <a:lnTo>
                    <a:pt x="169" y="1979"/>
                  </a:lnTo>
                  <a:lnTo>
                    <a:pt x="1" y="2046"/>
                  </a:lnTo>
                  <a:lnTo>
                    <a:pt x="1" y="3890"/>
                  </a:lnTo>
                  <a:lnTo>
                    <a:pt x="672" y="3656"/>
                  </a:lnTo>
                  <a:lnTo>
                    <a:pt x="1376" y="3522"/>
                  </a:lnTo>
                  <a:lnTo>
                    <a:pt x="1979" y="3488"/>
                  </a:lnTo>
                  <a:lnTo>
                    <a:pt x="3153" y="3622"/>
                  </a:lnTo>
                  <a:lnTo>
                    <a:pt x="4226" y="4025"/>
                  </a:lnTo>
                  <a:lnTo>
                    <a:pt x="5199" y="4662"/>
                  </a:lnTo>
                  <a:lnTo>
                    <a:pt x="5970" y="5467"/>
                  </a:lnTo>
                  <a:lnTo>
                    <a:pt x="6573" y="6439"/>
                  </a:lnTo>
                  <a:lnTo>
                    <a:pt x="6942" y="7512"/>
                  </a:lnTo>
                  <a:lnTo>
                    <a:pt x="7043" y="8686"/>
                  </a:lnTo>
                  <a:lnTo>
                    <a:pt x="6976" y="9289"/>
                  </a:lnTo>
                  <a:lnTo>
                    <a:pt x="6875" y="9926"/>
                  </a:lnTo>
                  <a:lnTo>
                    <a:pt x="6439" y="11000"/>
                  </a:lnTo>
                  <a:lnTo>
                    <a:pt x="5769" y="11938"/>
                  </a:lnTo>
                  <a:lnTo>
                    <a:pt x="4930" y="12710"/>
                  </a:lnTo>
                  <a:lnTo>
                    <a:pt x="3958" y="13280"/>
                  </a:lnTo>
                  <a:lnTo>
                    <a:pt x="2885" y="13615"/>
                  </a:lnTo>
                  <a:lnTo>
                    <a:pt x="1745" y="13682"/>
                  </a:lnTo>
                  <a:lnTo>
                    <a:pt x="571" y="13515"/>
                  </a:lnTo>
                  <a:lnTo>
                    <a:pt x="1" y="13313"/>
                  </a:lnTo>
                  <a:lnTo>
                    <a:pt x="1" y="15158"/>
                  </a:lnTo>
                  <a:lnTo>
                    <a:pt x="202" y="15191"/>
                  </a:lnTo>
                  <a:lnTo>
                    <a:pt x="370" y="15258"/>
                  </a:lnTo>
                  <a:lnTo>
                    <a:pt x="370" y="16398"/>
                  </a:lnTo>
                  <a:lnTo>
                    <a:pt x="437" y="16700"/>
                  </a:lnTo>
                  <a:lnTo>
                    <a:pt x="839" y="17136"/>
                  </a:lnTo>
                  <a:lnTo>
                    <a:pt x="1175" y="17170"/>
                  </a:lnTo>
                  <a:lnTo>
                    <a:pt x="2650" y="17170"/>
                  </a:lnTo>
                  <a:lnTo>
                    <a:pt x="2952" y="17136"/>
                  </a:lnTo>
                  <a:lnTo>
                    <a:pt x="3388" y="16700"/>
                  </a:lnTo>
                  <a:lnTo>
                    <a:pt x="3421" y="16398"/>
                  </a:lnTo>
                  <a:lnTo>
                    <a:pt x="3421" y="15258"/>
                  </a:lnTo>
                  <a:lnTo>
                    <a:pt x="3991" y="15124"/>
                  </a:lnTo>
                  <a:lnTo>
                    <a:pt x="5031" y="14688"/>
                  </a:lnTo>
                  <a:lnTo>
                    <a:pt x="5534" y="14386"/>
                  </a:lnTo>
                  <a:lnTo>
                    <a:pt x="6339" y="15191"/>
                  </a:lnTo>
                  <a:lnTo>
                    <a:pt x="6573" y="15392"/>
                  </a:lnTo>
                  <a:lnTo>
                    <a:pt x="7177" y="15392"/>
                  </a:lnTo>
                  <a:lnTo>
                    <a:pt x="7445" y="15191"/>
                  </a:lnTo>
                  <a:lnTo>
                    <a:pt x="8518" y="14152"/>
                  </a:lnTo>
                  <a:lnTo>
                    <a:pt x="8686" y="13883"/>
                  </a:lnTo>
                  <a:lnTo>
                    <a:pt x="8686" y="13280"/>
                  </a:lnTo>
                  <a:lnTo>
                    <a:pt x="8518" y="13012"/>
                  </a:lnTo>
                  <a:lnTo>
                    <a:pt x="7714" y="12207"/>
                  </a:lnTo>
                  <a:lnTo>
                    <a:pt x="7982" y="11737"/>
                  </a:lnTo>
                  <a:lnTo>
                    <a:pt x="8418" y="10664"/>
                  </a:lnTo>
                  <a:lnTo>
                    <a:pt x="8585" y="10128"/>
                  </a:lnTo>
                  <a:lnTo>
                    <a:pt x="9726" y="10128"/>
                  </a:lnTo>
                  <a:lnTo>
                    <a:pt x="10027" y="10061"/>
                  </a:lnTo>
                  <a:lnTo>
                    <a:pt x="10463" y="9658"/>
                  </a:lnTo>
                  <a:lnTo>
                    <a:pt x="10497" y="9323"/>
                  </a:lnTo>
                  <a:lnTo>
                    <a:pt x="10497" y="7847"/>
                  </a:lnTo>
                  <a:lnTo>
                    <a:pt x="10463" y="7546"/>
                  </a:lnTo>
                  <a:lnTo>
                    <a:pt x="10027" y="7110"/>
                  </a:lnTo>
                  <a:lnTo>
                    <a:pt x="9726" y="7076"/>
                  </a:lnTo>
                  <a:lnTo>
                    <a:pt x="8585" y="7076"/>
                  </a:lnTo>
                  <a:lnTo>
                    <a:pt x="8418" y="6506"/>
                  </a:lnTo>
                  <a:lnTo>
                    <a:pt x="7982" y="5467"/>
                  </a:lnTo>
                  <a:lnTo>
                    <a:pt x="7714" y="4964"/>
                  </a:lnTo>
                  <a:lnTo>
                    <a:pt x="8518" y="4159"/>
                  </a:lnTo>
                  <a:lnTo>
                    <a:pt x="8686" y="3890"/>
                  </a:lnTo>
                  <a:lnTo>
                    <a:pt x="8686" y="3287"/>
                  </a:lnTo>
                  <a:lnTo>
                    <a:pt x="8518" y="3052"/>
                  </a:lnTo>
                  <a:lnTo>
                    <a:pt x="7445" y="2013"/>
                  </a:lnTo>
                  <a:lnTo>
                    <a:pt x="7211" y="1811"/>
                  </a:lnTo>
                  <a:lnTo>
                    <a:pt x="6607" y="1811"/>
                  </a:lnTo>
                  <a:lnTo>
                    <a:pt x="6339" y="2013"/>
                  </a:lnTo>
                  <a:lnTo>
                    <a:pt x="5534" y="2817"/>
                  </a:lnTo>
                  <a:lnTo>
                    <a:pt x="5031" y="2516"/>
                  </a:lnTo>
                  <a:lnTo>
                    <a:pt x="3991" y="2080"/>
                  </a:lnTo>
                  <a:lnTo>
                    <a:pt x="3455" y="1946"/>
                  </a:lnTo>
                  <a:lnTo>
                    <a:pt x="3455" y="805"/>
                  </a:lnTo>
                  <a:lnTo>
                    <a:pt x="3388" y="470"/>
                  </a:lnTo>
                  <a:lnTo>
                    <a:pt x="2952" y="34"/>
                  </a:lnTo>
                  <a:lnTo>
                    <a:pt x="26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6396130" y="841442"/>
              <a:ext cx="1127169" cy="69186"/>
            </a:xfrm>
            <a:custGeom>
              <a:rect b="b" l="l" r="r" t="t"/>
              <a:pathLst>
                <a:path extrusionOk="0" h="4059" w="66129">
                  <a:moveTo>
                    <a:pt x="1" y="1"/>
                  </a:moveTo>
                  <a:lnTo>
                    <a:pt x="1" y="4058"/>
                  </a:lnTo>
                  <a:lnTo>
                    <a:pt x="66129" y="4058"/>
                  </a:lnTo>
                  <a:lnTo>
                    <a:pt x="66129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5925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5707955" y="830585"/>
              <a:ext cx="33749" cy="67464"/>
            </a:xfrm>
            <a:custGeom>
              <a:rect b="b" l="l" r="r" t="t"/>
              <a:pathLst>
                <a:path extrusionOk="0" fill="none" h="3958" w="1980">
                  <a:moveTo>
                    <a:pt x="1912" y="1"/>
                  </a:moveTo>
                  <a:lnTo>
                    <a:pt x="1" y="1845"/>
                  </a:lnTo>
                  <a:lnTo>
                    <a:pt x="1979" y="3958"/>
                  </a:lnTo>
                </a:path>
              </a:pathLst>
            </a:custGeom>
            <a:noFill/>
            <a:ln cap="rnd" cmpd="sng" w="159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9"/>
            <p:cNvSpPr/>
            <p:nvPr/>
          </p:nvSpPr>
          <p:spPr>
            <a:xfrm>
              <a:off x="5707955" y="862033"/>
              <a:ext cx="72032" cy="17"/>
            </a:xfrm>
            <a:custGeom>
              <a:rect b="b" l="l" r="r" t="t"/>
              <a:pathLst>
                <a:path extrusionOk="0" fill="none" h="1" w="4226">
                  <a:moveTo>
                    <a:pt x="1" y="0"/>
                  </a:moveTo>
                  <a:lnTo>
                    <a:pt x="4226" y="0"/>
                  </a:lnTo>
                </a:path>
              </a:pathLst>
            </a:custGeom>
            <a:noFill/>
            <a:ln cap="rnd" cmpd="sng" w="159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5923438" y="830585"/>
              <a:ext cx="33749" cy="67464"/>
            </a:xfrm>
            <a:custGeom>
              <a:rect b="b" l="l" r="r" t="t"/>
              <a:pathLst>
                <a:path extrusionOk="0" fill="none" h="3958" w="1980">
                  <a:moveTo>
                    <a:pt x="68" y="1"/>
                  </a:moveTo>
                  <a:lnTo>
                    <a:pt x="1979" y="1845"/>
                  </a:lnTo>
                  <a:lnTo>
                    <a:pt x="1" y="3958"/>
                  </a:lnTo>
                </a:path>
              </a:pathLst>
            </a:custGeom>
            <a:noFill/>
            <a:ln cap="rnd" cmpd="sng" w="159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5885155" y="862033"/>
              <a:ext cx="72032" cy="17"/>
            </a:xfrm>
            <a:custGeom>
              <a:rect b="b" l="l" r="r" t="t"/>
              <a:pathLst>
                <a:path extrusionOk="0" fill="none" h="1" w="4226">
                  <a:moveTo>
                    <a:pt x="4225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59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9"/>
            <p:cNvSpPr/>
            <p:nvPr/>
          </p:nvSpPr>
          <p:spPr>
            <a:xfrm>
              <a:off x="6046912" y="831727"/>
              <a:ext cx="65743" cy="65180"/>
            </a:xfrm>
            <a:custGeom>
              <a:rect b="b" l="l" r="r" t="t"/>
              <a:pathLst>
                <a:path extrusionOk="0" fill="none" h="3824" w="3857">
                  <a:moveTo>
                    <a:pt x="3856" y="1543"/>
                  </a:moveTo>
                  <a:lnTo>
                    <a:pt x="3756" y="1208"/>
                  </a:lnTo>
                  <a:lnTo>
                    <a:pt x="3387" y="671"/>
                  </a:lnTo>
                  <a:lnTo>
                    <a:pt x="2850" y="269"/>
                  </a:lnTo>
                  <a:lnTo>
                    <a:pt x="2247" y="34"/>
                  </a:lnTo>
                  <a:lnTo>
                    <a:pt x="1911" y="1"/>
                  </a:lnTo>
                  <a:lnTo>
                    <a:pt x="1408" y="34"/>
                  </a:lnTo>
                  <a:lnTo>
                    <a:pt x="637" y="470"/>
                  </a:lnTo>
                  <a:lnTo>
                    <a:pt x="134" y="1208"/>
                  </a:lnTo>
                  <a:lnTo>
                    <a:pt x="0" y="2080"/>
                  </a:lnTo>
                  <a:lnTo>
                    <a:pt x="101" y="2549"/>
                  </a:lnTo>
                  <a:lnTo>
                    <a:pt x="302" y="2985"/>
                  </a:lnTo>
                  <a:lnTo>
                    <a:pt x="973" y="3589"/>
                  </a:lnTo>
                  <a:lnTo>
                    <a:pt x="1844" y="3824"/>
                  </a:lnTo>
                  <a:lnTo>
                    <a:pt x="2716" y="3656"/>
                  </a:lnTo>
                  <a:lnTo>
                    <a:pt x="3119" y="3388"/>
                  </a:lnTo>
                </a:path>
              </a:pathLst>
            </a:custGeom>
            <a:noFill/>
            <a:ln cap="rnd" cmpd="sng" w="159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9"/>
            <p:cNvSpPr/>
            <p:nvPr/>
          </p:nvSpPr>
          <p:spPr>
            <a:xfrm>
              <a:off x="6090922" y="831164"/>
              <a:ext cx="25158" cy="30306"/>
            </a:xfrm>
            <a:custGeom>
              <a:rect b="b" l="l" r="r" t="t"/>
              <a:pathLst>
                <a:path extrusionOk="0" fill="none" h="1778" w="1476">
                  <a:moveTo>
                    <a:pt x="0" y="1778"/>
                  </a:moveTo>
                  <a:lnTo>
                    <a:pt x="1476" y="1778"/>
                  </a:lnTo>
                  <a:lnTo>
                    <a:pt x="1476" y="0"/>
                  </a:lnTo>
                </a:path>
              </a:pathLst>
            </a:custGeom>
            <a:noFill/>
            <a:ln cap="rnd" cmpd="sng" w="159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9"/>
            <p:cNvSpPr/>
            <p:nvPr/>
          </p:nvSpPr>
          <p:spPr>
            <a:xfrm>
              <a:off x="6226379" y="826579"/>
              <a:ext cx="58311" cy="77180"/>
            </a:xfrm>
            <a:custGeom>
              <a:rect b="b" l="l" r="r" t="t"/>
              <a:pathLst>
                <a:path extrusionOk="0" fill="none" h="4528" w="3421">
                  <a:moveTo>
                    <a:pt x="3421" y="1409"/>
                  </a:moveTo>
                  <a:lnTo>
                    <a:pt x="1677" y="1"/>
                  </a:lnTo>
                  <a:lnTo>
                    <a:pt x="1" y="1409"/>
                  </a:lnTo>
                  <a:lnTo>
                    <a:pt x="1" y="4528"/>
                  </a:lnTo>
                  <a:lnTo>
                    <a:pt x="3421" y="4528"/>
                  </a:lnTo>
                  <a:lnTo>
                    <a:pt x="3421" y="1409"/>
                  </a:lnTo>
                  <a:close/>
                </a:path>
              </a:pathLst>
            </a:custGeom>
            <a:noFill/>
            <a:ln cap="rnd" cmpd="sng" w="159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9"/>
            <p:cNvSpPr/>
            <p:nvPr/>
          </p:nvSpPr>
          <p:spPr>
            <a:xfrm>
              <a:off x="6243526" y="864879"/>
              <a:ext cx="22874" cy="36596"/>
            </a:xfrm>
            <a:custGeom>
              <a:rect b="b" l="l" r="r" t="t"/>
              <a:pathLst>
                <a:path extrusionOk="0" h="2147" w="1342">
                  <a:moveTo>
                    <a:pt x="1" y="1"/>
                  </a:moveTo>
                  <a:lnTo>
                    <a:pt x="1" y="2147"/>
                  </a:lnTo>
                  <a:lnTo>
                    <a:pt x="1342" y="2147"/>
                  </a:lnTo>
                  <a:lnTo>
                    <a:pt x="1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6209231" y="850595"/>
              <a:ext cx="17164" cy="15443"/>
            </a:xfrm>
            <a:custGeom>
              <a:rect b="b" l="l" r="r" t="t"/>
              <a:pathLst>
                <a:path extrusionOk="0" fill="none" h="906" w="1007">
                  <a:moveTo>
                    <a:pt x="1007" y="0"/>
                  </a:moveTo>
                  <a:lnTo>
                    <a:pt x="1" y="906"/>
                  </a:lnTo>
                </a:path>
              </a:pathLst>
            </a:custGeom>
            <a:noFill/>
            <a:ln cap="rnd" cmpd="sng" w="159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6284673" y="850595"/>
              <a:ext cx="16022" cy="14301"/>
            </a:xfrm>
            <a:custGeom>
              <a:rect b="b" l="l" r="r" t="t"/>
              <a:pathLst>
                <a:path extrusionOk="0" fill="none" h="839" w="940">
                  <a:moveTo>
                    <a:pt x="1" y="0"/>
                  </a:moveTo>
                  <a:lnTo>
                    <a:pt x="940" y="839"/>
                  </a:lnTo>
                </a:path>
              </a:pathLst>
            </a:custGeom>
            <a:noFill/>
            <a:ln cap="rnd" cmpd="sng" w="159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9"/>
            <p:cNvSpPr/>
            <p:nvPr/>
          </p:nvSpPr>
          <p:spPr>
            <a:xfrm>
              <a:off x="7835358" y="854022"/>
              <a:ext cx="90338" cy="17"/>
            </a:xfrm>
            <a:custGeom>
              <a:rect b="b" l="l" r="r" t="t"/>
              <a:pathLst>
                <a:path extrusionOk="0" fill="none" h="1" w="530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cap="rnd" cmpd="sng" w="159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9"/>
            <p:cNvSpPr/>
            <p:nvPr/>
          </p:nvSpPr>
          <p:spPr>
            <a:xfrm>
              <a:off x="7835358" y="874595"/>
              <a:ext cx="90338" cy="17"/>
            </a:xfrm>
            <a:custGeom>
              <a:rect b="b" l="l" r="r" t="t"/>
              <a:pathLst>
                <a:path extrusionOk="0" fill="none" h="1" w="530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cap="rnd" cmpd="sng" w="159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9"/>
            <p:cNvSpPr/>
            <p:nvPr/>
          </p:nvSpPr>
          <p:spPr>
            <a:xfrm>
              <a:off x="7835358" y="895168"/>
              <a:ext cx="90338" cy="17"/>
            </a:xfrm>
            <a:custGeom>
              <a:rect b="b" l="l" r="r" t="t"/>
              <a:pathLst>
                <a:path extrusionOk="0" fill="none" h="1" w="530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cap="rnd" cmpd="sng" w="159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9"/>
            <p:cNvSpPr/>
            <p:nvPr/>
          </p:nvSpPr>
          <p:spPr>
            <a:xfrm>
              <a:off x="7835358" y="915179"/>
              <a:ext cx="90338" cy="17"/>
            </a:xfrm>
            <a:custGeom>
              <a:rect b="b" l="l" r="r" t="t"/>
              <a:pathLst>
                <a:path extrusionOk="0" fill="none" h="1" w="530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cap="rnd" cmpd="sng" w="159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6472730" y="1263834"/>
              <a:ext cx="1526124" cy="517299"/>
            </a:xfrm>
            <a:custGeom>
              <a:rect b="b" l="l" r="r" t="t"/>
              <a:pathLst>
                <a:path extrusionOk="0" h="30349" w="89535">
                  <a:moveTo>
                    <a:pt x="3186" y="1"/>
                  </a:moveTo>
                  <a:lnTo>
                    <a:pt x="2515" y="35"/>
                  </a:lnTo>
                  <a:lnTo>
                    <a:pt x="1375" y="504"/>
                  </a:lnTo>
                  <a:lnTo>
                    <a:pt x="503" y="1376"/>
                  </a:lnTo>
                  <a:lnTo>
                    <a:pt x="34" y="2516"/>
                  </a:lnTo>
                  <a:lnTo>
                    <a:pt x="0" y="3187"/>
                  </a:lnTo>
                  <a:lnTo>
                    <a:pt x="0" y="27163"/>
                  </a:lnTo>
                  <a:lnTo>
                    <a:pt x="34" y="27800"/>
                  </a:lnTo>
                  <a:lnTo>
                    <a:pt x="503" y="28940"/>
                  </a:lnTo>
                  <a:lnTo>
                    <a:pt x="1375" y="29812"/>
                  </a:lnTo>
                  <a:lnTo>
                    <a:pt x="2515" y="30315"/>
                  </a:lnTo>
                  <a:lnTo>
                    <a:pt x="3186" y="30349"/>
                  </a:lnTo>
                  <a:lnTo>
                    <a:pt x="89535" y="30349"/>
                  </a:lnTo>
                  <a:lnTo>
                    <a:pt x="895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7395819" y="1956015"/>
              <a:ext cx="729356" cy="1384378"/>
            </a:xfrm>
            <a:custGeom>
              <a:rect b="b" l="l" r="r" t="t"/>
              <a:pathLst>
                <a:path extrusionOk="0" h="81219" w="42790">
                  <a:moveTo>
                    <a:pt x="21898" y="1"/>
                  </a:moveTo>
                  <a:lnTo>
                    <a:pt x="20624" y="504"/>
                  </a:lnTo>
                  <a:lnTo>
                    <a:pt x="19517" y="1409"/>
                  </a:lnTo>
                  <a:lnTo>
                    <a:pt x="18545" y="2549"/>
                  </a:lnTo>
                  <a:lnTo>
                    <a:pt x="17740" y="3891"/>
                  </a:lnTo>
                  <a:lnTo>
                    <a:pt x="17103" y="5299"/>
                  </a:lnTo>
                  <a:lnTo>
                    <a:pt x="16868" y="6003"/>
                  </a:lnTo>
                  <a:lnTo>
                    <a:pt x="16365" y="7714"/>
                  </a:lnTo>
                  <a:lnTo>
                    <a:pt x="15627" y="11134"/>
                  </a:lnTo>
                  <a:lnTo>
                    <a:pt x="15225" y="14621"/>
                  </a:lnTo>
                  <a:lnTo>
                    <a:pt x="15057" y="18176"/>
                  </a:lnTo>
                  <a:lnTo>
                    <a:pt x="15057" y="23508"/>
                  </a:lnTo>
                  <a:lnTo>
                    <a:pt x="15292" y="30617"/>
                  </a:lnTo>
                  <a:lnTo>
                    <a:pt x="15359" y="34104"/>
                  </a:lnTo>
                  <a:lnTo>
                    <a:pt x="15359" y="34507"/>
                  </a:lnTo>
                  <a:lnTo>
                    <a:pt x="15091" y="39671"/>
                  </a:lnTo>
                  <a:lnTo>
                    <a:pt x="14755" y="47652"/>
                  </a:lnTo>
                  <a:lnTo>
                    <a:pt x="14823" y="52917"/>
                  </a:lnTo>
                  <a:lnTo>
                    <a:pt x="15057" y="55465"/>
                  </a:lnTo>
                  <a:lnTo>
                    <a:pt x="15024" y="55264"/>
                  </a:lnTo>
                  <a:lnTo>
                    <a:pt x="14722" y="53990"/>
                  </a:lnTo>
                  <a:lnTo>
                    <a:pt x="14320" y="52950"/>
                  </a:lnTo>
                  <a:lnTo>
                    <a:pt x="13682" y="51944"/>
                  </a:lnTo>
                  <a:lnTo>
                    <a:pt x="12777" y="51173"/>
                  </a:lnTo>
                  <a:lnTo>
                    <a:pt x="11872" y="50905"/>
                  </a:lnTo>
                  <a:lnTo>
                    <a:pt x="11167" y="50871"/>
                  </a:lnTo>
                  <a:lnTo>
                    <a:pt x="9927" y="51106"/>
                  </a:lnTo>
                  <a:lnTo>
                    <a:pt x="8988" y="51575"/>
                  </a:lnTo>
                  <a:lnTo>
                    <a:pt x="8485" y="51877"/>
                  </a:lnTo>
                  <a:lnTo>
                    <a:pt x="7781" y="52715"/>
                  </a:lnTo>
                  <a:lnTo>
                    <a:pt x="7345" y="53755"/>
                  </a:lnTo>
                  <a:lnTo>
                    <a:pt x="7143" y="54996"/>
                  </a:lnTo>
                  <a:lnTo>
                    <a:pt x="7210" y="57075"/>
                  </a:lnTo>
                  <a:lnTo>
                    <a:pt x="7814" y="60193"/>
                  </a:lnTo>
                  <a:lnTo>
                    <a:pt x="8820" y="63345"/>
                  </a:lnTo>
                  <a:lnTo>
                    <a:pt x="9960" y="66196"/>
                  </a:lnTo>
                  <a:lnTo>
                    <a:pt x="11402" y="69314"/>
                  </a:lnTo>
                  <a:lnTo>
                    <a:pt x="11637" y="69817"/>
                  </a:lnTo>
                  <a:lnTo>
                    <a:pt x="11436" y="69650"/>
                  </a:lnTo>
                  <a:lnTo>
                    <a:pt x="9524" y="68543"/>
                  </a:lnTo>
                  <a:lnTo>
                    <a:pt x="7378" y="67738"/>
                  </a:lnTo>
                  <a:lnTo>
                    <a:pt x="5836" y="67504"/>
                  </a:lnTo>
                  <a:lnTo>
                    <a:pt x="4360" y="67671"/>
                  </a:lnTo>
                  <a:lnTo>
                    <a:pt x="3321" y="68208"/>
                  </a:lnTo>
                  <a:lnTo>
                    <a:pt x="2717" y="68744"/>
                  </a:lnTo>
                  <a:lnTo>
                    <a:pt x="2415" y="69080"/>
                  </a:lnTo>
                  <a:lnTo>
                    <a:pt x="2180" y="69449"/>
                  </a:lnTo>
                  <a:lnTo>
                    <a:pt x="1845" y="70186"/>
                  </a:lnTo>
                  <a:lnTo>
                    <a:pt x="1644" y="71293"/>
                  </a:lnTo>
                  <a:lnTo>
                    <a:pt x="1979" y="72735"/>
                  </a:lnTo>
                  <a:lnTo>
                    <a:pt x="2683" y="74043"/>
                  </a:lnTo>
                  <a:lnTo>
                    <a:pt x="4159" y="75786"/>
                  </a:lnTo>
                  <a:lnTo>
                    <a:pt x="5869" y="77195"/>
                  </a:lnTo>
                  <a:lnTo>
                    <a:pt x="6070" y="77329"/>
                  </a:lnTo>
                  <a:lnTo>
                    <a:pt x="5299" y="77128"/>
                  </a:lnTo>
                  <a:lnTo>
                    <a:pt x="1879" y="76558"/>
                  </a:lnTo>
                  <a:lnTo>
                    <a:pt x="537" y="76692"/>
                  </a:lnTo>
                  <a:lnTo>
                    <a:pt x="34" y="77061"/>
                  </a:lnTo>
                  <a:lnTo>
                    <a:pt x="1" y="77329"/>
                  </a:lnTo>
                  <a:lnTo>
                    <a:pt x="1" y="77664"/>
                  </a:lnTo>
                  <a:lnTo>
                    <a:pt x="202" y="78268"/>
                  </a:lnTo>
                  <a:lnTo>
                    <a:pt x="604" y="78838"/>
                  </a:lnTo>
                  <a:lnTo>
                    <a:pt x="1242" y="79374"/>
                  </a:lnTo>
                  <a:lnTo>
                    <a:pt x="2650" y="80146"/>
                  </a:lnTo>
                  <a:lnTo>
                    <a:pt x="5567" y="80917"/>
                  </a:lnTo>
                  <a:lnTo>
                    <a:pt x="7546" y="81219"/>
                  </a:lnTo>
                  <a:lnTo>
                    <a:pt x="37659" y="81219"/>
                  </a:lnTo>
                  <a:lnTo>
                    <a:pt x="38262" y="80883"/>
                  </a:lnTo>
                  <a:lnTo>
                    <a:pt x="40375" y="79140"/>
                  </a:lnTo>
                  <a:lnTo>
                    <a:pt x="41079" y="78234"/>
                  </a:lnTo>
                  <a:lnTo>
                    <a:pt x="41549" y="77228"/>
                  </a:lnTo>
                  <a:lnTo>
                    <a:pt x="41683" y="76189"/>
                  </a:lnTo>
                  <a:lnTo>
                    <a:pt x="41549" y="75652"/>
                  </a:lnTo>
                  <a:lnTo>
                    <a:pt x="41314" y="75116"/>
                  </a:lnTo>
                  <a:lnTo>
                    <a:pt x="40643" y="74445"/>
                  </a:lnTo>
                  <a:lnTo>
                    <a:pt x="39704" y="74043"/>
                  </a:lnTo>
                  <a:lnTo>
                    <a:pt x="38665" y="73942"/>
                  </a:lnTo>
                  <a:lnTo>
                    <a:pt x="36116" y="74210"/>
                  </a:lnTo>
                  <a:lnTo>
                    <a:pt x="35479" y="74411"/>
                  </a:lnTo>
                  <a:lnTo>
                    <a:pt x="35479" y="74411"/>
                  </a:lnTo>
                  <a:lnTo>
                    <a:pt x="36452" y="73238"/>
                  </a:lnTo>
                  <a:lnTo>
                    <a:pt x="40006" y="68074"/>
                  </a:lnTo>
                  <a:lnTo>
                    <a:pt x="41314" y="65793"/>
                  </a:lnTo>
                  <a:lnTo>
                    <a:pt x="42286" y="63614"/>
                  </a:lnTo>
                  <a:lnTo>
                    <a:pt x="42689" y="62105"/>
                  </a:lnTo>
                  <a:lnTo>
                    <a:pt x="42789" y="61199"/>
                  </a:lnTo>
                  <a:lnTo>
                    <a:pt x="42756" y="60830"/>
                  </a:lnTo>
                  <a:lnTo>
                    <a:pt x="42689" y="60462"/>
                  </a:lnTo>
                  <a:lnTo>
                    <a:pt x="42387" y="59858"/>
                  </a:lnTo>
                  <a:lnTo>
                    <a:pt x="41918" y="59489"/>
                  </a:lnTo>
                  <a:lnTo>
                    <a:pt x="41280" y="59254"/>
                  </a:lnTo>
                  <a:lnTo>
                    <a:pt x="40140" y="59120"/>
                  </a:lnTo>
                  <a:lnTo>
                    <a:pt x="38296" y="59388"/>
                  </a:lnTo>
                  <a:lnTo>
                    <a:pt x="35412" y="60193"/>
                  </a:lnTo>
                  <a:lnTo>
                    <a:pt x="32595" y="61367"/>
                  </a:lnTo>
                  <a:lnTo>
                    <a:pt x="32293" y="61535"/>
                  </a:lnTo>
                  <a:lnTo>
                    <a:pt x="32293" y="61535"/>
                  </a:lnTo>
                  <a:lnTo>
                    <a:pt x="32528" y="60931"/>
                  </a:lnTo>
                  <a:lnTo>
                    <a:pt x="34641" y="54962"/>
                  </a:lnTo>
                  <a:lnTo>
                    <a:pt x="36619" y="48322"/>
                  </a:lnTo>
                  <a:lnTo>
                    <a:pt x="37793" y="43561"/>
                  </a:lnTo>
                  <a:lnTo>
                    <a:pt x="38564" y="38967"/>
                  </a:lnTo>
                  <a:lnTo>
                    <a:pt x="38765" y="35815"/>
                  </a:lnTo>
                  <a:lnTo>
                    <a:pt x="38698" y="33937"/>
                  </a:lnTo>
                  <a:lnTo>
                    <a:pt x="38598" y="33098"/>
                  </a:lnTo>
                  <a:lnTo>
                    <a:pt x="38329" y="31925"/>
                  </a:lnTo>
                  <a:lnTo>
                    <a:pt x="37759" y="30684"/>
                  </a:lnTo>
                  <a:lnTo>
                    <a:pt x="37323" y="30114"/>
                  </a:lnTo>
                  <a:lnTo>
                    <a:pt x="36787" y="29745"/>
                  </a:lnTo>
                  <a:lnTo>
                    <a:pt x="36183" y="29544"/>
                  </a:lnTo>
                  <a:lnTo>
                    <a:pt x="35244" y="29577"/>
                  </a:lnTo>
                  <a:lnTo>
                    <a:pt x="33836" y="30047"/>
                  </a:lnTo>
                  <a:lnTo>
                    <a:pt x="32428" y="30919"/>
                  </a:lnTo>
                  <a:lnTo>
                    <a:pt x="30349" y="32528"/>
                  </a:lnTo>
                  <a:lnTo>
                    <a:pt x="29175" y="33568"/>
                  </a:lnTo>
                  <a:lnTo>
                    <a:pt x="29175" y="33568"/>
                  </a:lnTo>
                  <a:lnTo>
                    <a:pt x="29644" y="30147"/>
                  </a:lnTo>
                  <a:lnTo>
                    <a:pt x="30080" y="23206"/>
                  </a:lnTo>
                  <a:lnTo>
                    <a:pt x="30047" y="19752"/>
                  </a:lnTo>
                  <a:lnTo>
                    <a:pt x="30013" y="17572"/>
                  </a:lnTo>
                  <a:lnTo>
                    <a:pt x="29846" y="12475"/>
                  </a:lnTo>
                  <a:lnTo>
                    <a:pt x="29309" y="8518"/>
                  </a:lnTo>
                  <a:lnTo>
                    <a:pt x="28672" y="6037"/>
                  </a:lnTo>
                  <a:lnTo>
                    <a:pt x="27733" y="3790"/>
                  </a:lnTo>
                  <a:lnTo>
                    <a:pt x="26760" y="2348"/>
                  </a:lnTo>
                  <a:lnTo>
                    <a:pt x="25956" y="1476"/>
                  </a:lnTo>
                  <a:lnTo>
                    <a:pt x="25520" y="1108"/>
                  </a:lnTo>
                  <a:lnTo>
                    <a:pt x="24748" y="537"/>
                  </a:lnTo>
                  <a:lnTo>
                    <a:pt x="2327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9"/>
            <p:cNvSpPr/>
            <p:nvPr/>
          </p:nvSpPr>
          <p:spPr>
            <a:xfrm>
              <a:off x="7395819" y="1956015"/>
              <a:ext cx="729356" cy="1384378"/>
            </a:xfrm>
            <a:custGeom>
              <a:rect b="b" l="l" r="r" t="t"/>
              <a:pathLst>
                <a:path extrusionOk="0" h="81219" w="42790">
                  <a:moveTo>
                    <a:pt x="21898" y="1"/>
                  </a:moveTo>
                  <a:lnTo>
                    <a:pt x="20624" y="504"/>
                  </a:lnTo>
                  <a:lnTo>
                    <a:pt x="19517" y="1409"/>
                  </a:lnTo>
                  <a:lnTo>
                    <a:pt x="18545" y="2549"/>
                  </a:lnTo>
                  <a:lnTo>
                    <a:pt x="17740" y="3891"/>
                  </a:lnTo>
                  <a:lnTo>
                    <a:pt x="17103" y="5299"/>
                  </a:lnTo>
                  <a:lnTo>
                    <a:pt x="16868" y="6003"/>
                  </a:lnTo>
                  <a:lnTo>
                    <a:pt x="16365" y="7714"/>
                  </a:lnTo>
                  <a:lnTo>
                    <a:pt x="15627" y="11134"/>
                  </a:lnTo>
                  <a:lnTo>
                    <a:pt x="15225" y="14621"/>
                  </a:lnTo>
                  <a:lnTo>
                    <a:pt x="15057" y="18176"/>
                  </a:lnTo>
                  <a:lnTo>
                    <a:pt x="15057" y="23508"/>
                  </a:lnTo>
                  <a:lnTo>
                    <a:pt x="15292" y="30617"/>
                  </a:lnTo>
                  <a:lnTo>
                    <a:pt x="15359" y="34104"/>
                  </a:lnTo>
                  <a:lnTo>
                    <a:pt x="15359" y="34507"/>
                  </a:lnTo>
                  <a:lnTo>
                    <a:pt x="15091" y="39671"/>
                  </a:lnTo>
                  <a:lnTo>
                    <a:pt x="14755" y="47652"/>
                  </a:lnTo>
                  <a:lnTo>
                    <a:pt x="14823" y="52917"/>
                  </a:lnTo>
                  <a:lnTo>
                    <a:pt x="15057" y="55465"/>
                  </a:lnTo>
                  <a:lnTo>
                    <a:pt x="15024" y="55264"/>
                  </a:lnTo>
                  <a:lnTo>
                    <a:pt x="14722" y="53990"/>
                  </a:lnTo>
                  <a:lnTo>
                    <a:pt x="14320" y="52950"/>
                  </a:lnTo>
                  <a:lnTo>
                    <a:pt x="13682" y="51944"/>
                  </a:lnTo>
                  <a:lnTo>
                    <a:pt x="12777" y="51173"/>
                  </a:lnTo>
                  <a:lnTo>
                    <a:pt x="11872" y="50905"/>
                  </a:lnTo>
                  <a:lnTo>
                    <a:pt x="11167" y="50871"/>
                  </a:lnTo>
                  <a:lnTo>
                    <a:pt x="9927" y="51106"/>
                  </a:lnTo>
                  <a:lnTo>
                    <a:pt x="8988" y="51575"/>
                  </a:lnTo>
                  <a:lnTo>
                    <a:pt x="8485" y="51877"/>
                  </a:lnTo>
                  <a:lnTo>
                    <a:pt x="7781" y="52715"/>
                  </a:lnTo>
                  <a:lnTo>
                    <a:pt x="7345" y="53755"/>
                  </a:lnTo>
                  <a:lnTo>
                    <a:pt x="7143" y="54996"/>
                  </a:lnTo>
                  <a:lnTo>
                    <a:pt x="7210" y="57075"/>
                  </a:lnTo>
                  <a:lnTo>
                    <a:pt x="7814" y="60193"/>
                  </a:lnTo>
                  <a:lnTo>
                    <a:pt x="8820" y="63345"/>
                  </a:lnTo>
                  <a:lnTo>
                    <a:pt x="9960" y="66196"/>
                  </a:lnTo>
                  <a:lnTo>
                    <a:pt x="11402" y="69314"/>
                  </a:lnTo>
                  <a:lnTo>
                    <a:pt x="11637" y="69817"/>
                  </a:lnTo>
                  <a:lnTo>
                    <a:pt x="11436" y="69650"/>
                  </a:lnTo>
                  <a:lnTo>
                    <a:pt x="9524" y="68543"/>
                  </a:lnTo>
                  <a:lnTo>
                    <a:pt x="7378" y="67738"/>
                  </a:lnTo>
                  <a:lnTo>
                    <a:pt x="5836" y="67504"/>
                  </a:lnTo>
                  <a:lnTo>
                    <a:pt x="4360" y="67671"/>
                  </a:lnTo>
                  <a:lnTo>
                    <a:pt x="3321" y="68208"/>
                  </a:lnTo>
                  <a:lnTo>
                    <a:pt x="2717" y="68744"/>
                  </a:lnTo>
                  <a:lnTo>
                    <a:pt x="2415" y="69080"/>
                  </a:lnTo>
                  <a:lnTo>
                    <a:pt x="2180" y="69449"/>
                  </a:lnTo>
                  <a:lnTo>
                    <a:pt x="1845" y="70186"/>
                  </a:lnTo>
                  <a:lnTo>
                    <a:pt x="1644" y="71293"/>
                  </a:lnTo>
                  <a:lnTo>
                    <a:pt x="1979" y="72735"/>
                  </a:lnTo>
                  <a:lnTo>
                    <a:pt x="2683" y="74043"/>
                  </a:lnTo>
                  <a:lnTo>
                    <a:pt x="4159" y="75786"/>
                  </a:lnTo>
                  <a:lnTo>
                    <a:pt x="5869" y="77195"/>
                  </a:lnTo>
                  <a:lnTo>
                    <a:pt x="6070" y="77329"/>
                  </a:lnTo>
                  <a:lnTo>
                    <a:pt x="5299" y="77128"/>
                  </a:lnTo>
                  <a:lnTo>
                    <a:pt x="1879" y="76558"/>
                  </a:lnTo>
                  <a:lnTo>
                    <a:pt x="537" y="76692"/>
                  </a:lnTo>
                  <a:lnTo>
                    <a:pt x="34" y="77061"/>
                  </a:lnTo>
                  <a:lnTo>
                    <a:pt x="1" y="77329"/>
                  </a:lnTo>
                  <a:lnTo>
                    <a:pt x="1" y="77664"/>
                  </a:lnTo>
                  <a:lnTo>
                    <a:pt x="202" y="78268"/>
                  </a:lnTo>
                  <a:lnTo>
                    <a:pt x="604" y="78838"/>
                  </a:lnTo>
                  <a:lnTo>
                    <a:pt x="1242" y="79374"/>
                  </a:lnTo>
                  <a:lnTo>
                    <a:pt x="2650" y="80146"/>
                  </a:lnTo>
                  <a:lnTo>
                    <a:pt x="5567" y="80917"/>
                  </a:lnTo>
                  <a:lnTo>
                    <a:pt x="7546" y="81219"/>
                  </a:lnTo>
                  <a:lnTo>
                    <a:pt x="37659" y="81219"/>
                  </a:lnTo>
                  <a:lnTo>
                    <a:pt x="38262" y="80883"/>
                  </a:lnTo>
                  <a:lnTo>
                    <a:pt x="40375" y="79140"/>
                  </a:lnTo>
                  <a:lnTo>
                    <a:pt x="41079" y="78234"/>
                  </a:lnTo>
                  <a:lnTo>
                    <a:pt x="41549" y="77228"/>
                  </a:lnTo>
                  <a:lnTo>
                    <a:pt x="41683" y="76189"/>
                  </a:lnTo>
                  <a:lnTo>
                    <a:pt x="41549" y="75652"/>
                  </a:lnTo>
                  <a:lnTo>
                    <a:pt x="41314" y="75116"/>
                  </a:lnTo>
                  <a:lnTo>
                    <a:pt x="40643" y="74445"/>
                  </a:lnTo>
                  <a:lnTo>
                    <a:pt x="39704" y="74043"/>
                  </a:lnTo>
                  <a:lnTo>
                    <a:pt x="38665" y="73942"/>
                  </a:lnTo>
                  <a:lnTo>
                    <a:pt x="36116" y="74210"/>
                  </a:lnTo>
                  <a:lnTo>
                    <a:pt x="35479" y="74411"/>
                  </a:lnTo>
                  <a:lnTo>
                    <a:pt x="35479" y="74411"/>
                  </a:lnTo>
                  <a:lnTo>
                    <a:pt x="36452" y="73238"/>
                  </a:lnTo>
                  <a:lnTo>
                    <a:pt x="40006" y="68074"/>
                  </a:lnTo>
                  <a:lnTo>
                    <a:pt x="41314" y="65793"/>
                  </a:lnTo>
                  <a:lnTo>
                    <a:pt x="42286" y="63614"/>
                  </a:lnTo>
                  <a:lnTo>
                    <a:pt x="42689" y="62105"/>
                  </a:lnTo>
                  <a:lnTo>
                    <a:pt x="42789" y="61199"/>
                  </a:lnTo>
                  <a:lnTo>
                    <a:pt x="42756" y="60830"/>
                  </a:lnTo>
                  <a:lnTo>
                    <a:pt x="42689" y="60462"/>
                  </a:lnTo>
                  <a:lnTo>
                    <a:pt x="42387" y="59858"/>
                  </a:lnTo>
                  <a:lnTo>
                    <a:pt x="41918" y="59489"/>
                  </a:lnTo>
                  <a:lnTo>
                    <a:pt x="41280" y="59254"/>
                  </a:lnTo>
                  <a:lnTo>
                    <a:pt x="40140" y="59120"/>
                  </a:lnTo>
                  <a:lnTo>
                    <a:pt x="38296" y="59388"/>
                  </a:lnTo>
                  <a:lnTo>
                    <a:pt x="35412" y="60193"/>
                  </a:lnTo>
                  <a:lnTo>
                    <a:pt x="32595" y="61367"/>
                  </a:lnTo>
                  <a:lnTo>
                    <a:pt x="32293" y="61535"/>
                  </a:lnTo>
                  <a:lnTo>
                    <a:pt x="32293" y="61535"/>
                  </a:lnTo>
                  <a:lnTo>
                    <a:pt x="32528" y="60931"/>
                  </a:lnTo>
                  <a:lnTo>
                    <a:pt x="34641" y="54962"/>
                  </a:lnTo>
                  <a:lnTo>
                    <a:pt x="36619" y="48322"/>
                  </a:lnTo>
                  <a:lnTo>
                    <a:pt x="37793" y="43561"/>
                  </a:lnTo>
                  <a:lnTo>
                    <a:pt x="38564" y="38967"/>
                  </a:lnTo>
                  <a:lnTo>
                    <a:pt x="38765" y="35815"/>
                  </a:lnTo>
                  <a:lnTo>
                    <a:pt x="38698" y="33937"/>
                  </a:lnTo>
                  <a:lnTo>
                    <a:pt x="38598" y="33098"/>
                  </a:lnTo>
                  <a:lnTo>
                    <a:pt x="38329" y="31925"/>
                  </a:lnTo>
                  <a:lnTo>
                    <a:pt x="37759" y="30684"/>
                  </a:lnTo>
                  <a:lnTo>
                    <a:pt x="37323" y="30114"/>
                  </a:lnTo>
                  <a:lnTo>
                    <a:pt x="36787" y="29745"/>
                  </a:lnTo>
                  <a:lnTo>
                    <a:pt x="36183" y="29544"/>
                  </a:lnTo>
                  <a:lnTo>
                    <a:pt x="35244" y="29577"/>
                  </a:lnTo>
                  <a:lnTo>
                    <a:pt x="33836" y="30047"/>
                  </a:lnTo>
                  <a:lnTo>
                    <a:pt x="32428" y="30919"/>
                  </a:lnTo>
                  <a:lnTo>
                    <a:pt x="30349" y="32528"/>
                  </a:lnTo>
                  <a:lnTo>
                    <a:pt x="29175" y="33568"/>
                  </a:lnTo>
                  <a:lnTo>
                    <a:pt x="29175" y="33568"/>
                  </a:lnTo>
                  <a:lnTo>
                    <a:pt x="29644" y="30147"/>
                  </a:lnTo>
                  <a:lnTo>
                    <a:pt x="30080" y="23206"/>
                  </a:lnTo>
                  <a:lnTo>
                    <a:pt x="30047" y="19752"/>
                  </a:lnTo>
                  <a:lnTo>
                    <a:pt x="30013" y="17572"/>
                  </a:lnTo>
                  <a:lnTo>
                    <a:pt x="29846" y="12475"/>
                  </a:lnTo>
                  <a:lnTo>
                    <a:pt x="29309" y="8518"/>
                  </a:lnTo>
                  <a:lnTo>
                    <a:pt x="28672" y="6037"/>
                  </a:lnTo>
                  <a:lnTo>
                    <a:pt x="27733" y="3790"/>
                  </a:lnTo>
                  <a:lnTo>
                    <a:pt x="26760" y="2348"/>
                  </a:lnTo>
                  <a:lnTo>
                    <a:pt x="25956" y="1476"/>
                  </a:lnTo>
                  <a:lnTo>
                    <a:pt x="25520" y="1108"/>
                  </a:lnTo>
                  <a:lnTo>
                    <a:pt x="24748" y="537"/>
                  </a:lnTo>
                  <a:lnTo>
                    <a:pt x="23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9"/>
            <p:cNvSpPr/>
            <p:nvPr/>
          </p:nvSpPr>
          <p:spPr>
            <a:xfrm>
              <a:off x="7743350" y="2197219"/>
              <a:ext cx="37158" cy="1138606"/>
            </a:xfrm>
            <a:custGeom>
              <a:rect b="b" l="l" r="r" t="t"/>
              <a:pathLst>
                <a:path extrusionOk="0" fill="none" h="66800" w="2180">
                  <a:moveTo>
                    <a:pt x="0" y="66799"/>
                  </a:moveTo>
                  <a:lnTo>
                    <a:pt x="2180" y="1"/>
                  </a:lnTo>
                </a:path>
              </a:pathLst>
            </a:custGeom>
            <a:noFill/>
            <a:ln cap="rnd" cmpd="sng" w="184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9"/>
            <p:cNvSpPr/>
            <p:nvPr/>
          </p:nvSpPr>
          <p:spPr>
            <a:xfrm>
              <a:off x="7763923" y="2677922"/>
              <a:ext cx="194927" cy="181785"/>
            </a:xfrm>
            <a:custGeom>
              <a:rect b="b" l="l" r="r" t="t"/>
              <a:pathLst>
                <a:path extrusionOk="0" fill="none" h="10665" w="11436">
                  <a:moveTo>
                    <a:pt x="0" y="10664"/>
                  </a:moveTo>
                  <a:lnTo>
                    <a:pt x="11435" y="1"/>
                  </a:lnTo>
                </a:path>
              </a:pathLst>
            </a:custGeom>
            <a:noFill/>
            <a:ln cap="rnd" cmpd="sng" w="184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9"/>
            <p:cNvSpPr/>
            <p:nvPr/>
          </p:nvSpPr>
          <p:spPr>
            <a:xfrm>
              <a:off x="7854807" y="2661354"/>
              <a:ext cx="41743" cy="116042"/>
            </a:xfrm>
            <a:custGeom>
              <a:rect b="b" l="l" r="r" t="t"/>
              <a:pathLst>
                <a:path extrusionOk="0" fill="none" h="6808" w="2449">
                  <a:moveTo>
                    <a:pt x="0" y="6807"/>
                  </a:moveTo>
                  <a:lnTo>
                    <a:pt x="2448" y="0"/>
                  </a:lnTo>
                </a:path>
              </a:pathLst>
            </a:custGeom>
            <a:noFill/>
            <a:ln cap="rnd" cmpd="sng" w="184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9"/>
            <p:cNvSpPr/>
            <p:nvPr/>
          </p:nvSpPr>
          <p:spPr>
            <a:xfrm>
              <a:off x="7602728" y="3000856"/>
              <a:ext cx="148632" cy="161212"/>
            </a:xfrm>
            <a:custGeom>
              <a:rect b="b" l="l" r="r" t="t"/>
              <a:pathLst>
                <a:path extrusionOk="0" fill="none" h="9458" w="8720">
                  <a:moveTo>
                    <a:pt x="1" y="1"/>
                  </a:moveTo>
                  <a:lnTo>
                    <a:pt x="8720" y="9457"/>
                  </a:lnTo>
                </a:path>
              </a:pathLst>
            </a:custGeom>
            <a:noFill/>
            <a:ln cap="rnd" cmpd="sng" w="184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9"/>
            <p:cNvSpPr/>
            <p:nvPr/>
          </p:nvSpPr>
          <p:spPr>
            <a:xfrm>
              <a:off x="7751344" y="3091740"/>
              <a:ext cx="248652" cy="128622"/>
            </a:xfrm>
            <a:custGeom>
              <a:rect b="b" l="l" r="r" t="t"/>
              <a:pathLst>
                <a:path extrusionOk="0" fill="none" h="7546" w="14588">
                  <a:moveTo>
                    <a:pt x="14588" y="1"/>
                  </a:moveTo>
                  <a:lnTo>
                    <a:pt x="1" y="7546"/>
                  </a:lnTo>
                </a:path>
              </a:pathLst>
            </a:custGeom>
            <a:noFill/>
            <a:ln cap="rnd" cmpd="sng" w="184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9"/>
            <p:cNvSpPr/>
            <p:nvPr/>
          </p:nvSpPr>
          <p:spPr>
            <a:xfrm>
              <a:off x="7867369" y="3162051"/>
              <a:ext cx="91481" cy="4023"/>
            </a:xfrm>
            <a:custGeom>
              <a:rect b="b" l="l" r="r" t="t"/>
              <a:pathLst>
                <a:path extrusionOk="0" fill="none" h="236" w="5367">
                  <a:moveTo>
                    <a:pt x="1" y="235"/>
                  </a:moveTo>
                  <a:lnTo>
                    <a:pt x="5366" y="0"/>
                  </a:lnTo>
                </a:path>
              </a:pathLst>
            </a:custGeom>
            <a:noFill/>
            <a:ln cap="rnd" cmpd="sng" w="184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5698819" y="3309507"/>
              <a:ext cx="2503518" cy="128622"/>
            </a:xfrm>
            <a:custGeom>
              <a:rect b="b" l="l" r="r" t="t"/>
              <a:pathLst>
                <a:path extrusionOk="0" h="7546" w="146877">
                  <a:moveTo>
                    <a:pt x="73438" y="1"/>
                  </a:moveTo>
                  <a:lnTo>
                    <a:pt x="58482" y="68"/>
                  </a:lnTo>
                  <a:lnTo>
                    <a:pt x="38362" y="470"/>
                  </a:lnTo>
                  <a:lnTo>
                    <a:pt x="26659" y="873"/>
                  </a:lnTo>
                  <a:lnTo>
                    <a:pt x="16666" y="1376"/>
                  </a:lnTo>
                  <a:lnTo>
                    <a:pt x="8752" y="1979"/>
                  </a:lnTo>
                  <a:lnTo>
                    <a:pt x="3186" y="2650"/>
                  </a:lnTo>
                  <a:lnTo>
                    <a:pt x="805" y="3187"/>
                  </a:lnTo>
                  <a:lnTo>
                    <a:pt x="67" y="3589"/>
                  </a:lnTo>
                  <a:lnTo>
                    <a:pt x="0" y="3790"/>
                  </a:lnTo>
                  <a:lnTo>
                    <a:pt x="67" y="3958"/>
                  </a:lnTo>
                  <a:lnTo>
                    <a:pt x="805" y="4360"/>
                  </a:lnTo>
                  <a:lnTo>
                    <a:pt x="3186" y="4897"/>
                  </a:lnTo>
                  <a:lnTo>
                    <a:pt x="8752" y="5567"/>
                  </a:lnTo>
                  <a:lnTo>
                    <a:pt x="16666" y="6171"/>
                  </a:lnTo>
                  <a:lnTo>
                    <a:pt x="26659" y="6674"/>
                  </a:lnTo>
                  <a:lnTo>
                    <a:pt x="38362" y="7076"/>
                  </a:lnTo>
                  <a:lnTo>
                    <a:pt x="58482" y="7479"/>
                  </a:lnTo>
                  <a:lnTo>
                    <a:pt x="73438" y="7546"/>
                  </a:lnTo>
                  <a:lnTo>
                    <a:pt x="88394" y="7479"/>
                  </a:lnTo>
                  <a:lnTo>
                    <a:pt x="108514" y="7076"/>
                  </a:lnTo>
                  <a:lnTo>
                    <a:pt x="120217" y="6674"/>
                  </a:lnTo>
                  <a:lnTo>
                    <a:pt x="130210" y="6171"/>
                  </a:lnTo>
                  <a:lnTo>
                    <a:pt x="138124" y="5567"/>
                  </a:lnTo>
                  <a:lnTo>
                    <a:pt x="143691" y="4897"/>
                  </a:lnTo>
                  <a:lnTo>
                    <a:pt x="146072" y="4360"/>
                  </a:lnTo>
                  <a:lnTo>
                    <a:pt x="146809" y="3958"/>
                  </a:lnTo>
                  <a:lnTo>
                    <a:pt x="146876" y="3790"/>
                  </a:lnTo>
                  <a:lnTo>
                    <a:pt x="146809" y="3589"/>
                  </a:lnTo>
                  <a:lnTo>
                    <a:pt x="146072" y="3187"/>
                  </a:lnTo>
                  <a:lnTo>
                    <a:pt x="143691" y="2650"/>
                  </a:lnTo>
                  <a:lnTo>
                    <a:pt x="138124" y="1979"/>
                  </a:lnTo>
                  <a:lnTo>
                    <a:pt x="130210" y="1376"/>
                  </a:lnTo>
                  <a:lnTo>
                    <a:pt x="120217" y="873"/>
                  </a:lnTo>
                  <a:lnTo>
                    <a:pt x="108514" y="470"/>
                  </a:lnTo>
                  <a:lnTo>
                    <a:pt x="88394" y="68"/>
                  </a:lnTo>
                  <a:lnTo>
                    <a:pt x="73438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5698819" y="3309507"/>
              <a:ext cx="2503518" cy="128622"/>
            </a:xfrm>
            <a:custGeom>
              <a:rect b="b" l="l" r="r" t="t"/>
              <a:pathLst>
                <a:path extrusionOk="0" h="7546" w="146877">
                  <a:moveTo>
                    <a:pt x="73438" y="1"/>
                  </a:moveTo>
                  <a:lnTo>
                    <a:pt x="58482" y="68"/>
                  </a:lnTo>
                  <a:lnTo>
                    <a:pt x="38362" y="470"/>
                  </a:lnTo>
                  <a:lnTo>
                    <a:pt x="26659" y="873"/>
                  </a:lnTo>
                  <a:lnTo>
                    <a:pt x="16666" y="1376"/>
                  </a:lnTo>
                  <a:lnTo>
                    <a:pt x="8752" y="1979"/>
                  </a:lnTo>
                  <a:lnTo>
                    <a:pt x="3186" y="2650"/>
                  </a:lnTo>
                  <a:lnTo>
                    <a:pt x="805" y="3187"/>
                  </a:lnTo>
                  <a:lnTo>
                    <a:pt x="67" y="3589"/>
                  </a:lnTo>
                  <a:lnTo>
                    <a:pt x="0" y="3790"/>
                  </a:lnTo>
                  <a:lnTo>
                    <a:pt x="67" y="3958"/>
                  </a:lnTo>
                  <a:lnTo>
                    <a:pt x="805" y="4360"/>
                  </a:lnTo>
                  <a:lnTo>
                    <a:pt x="3186" y="4897"/>
                  </a:lnTo>
                  <a:lnTo>
                    <a:pt x="8752" y="5567"/>
                  </a:lnTo>
                  <a:lnTo>
                    <a:pt x="16666" y="6171"/>
                  </a:lnTo>
                  <a:lnTo>
                    <a:pt x="26659" y="6674"/>
                  </a:lnTo>
                  <a:lnTo>
                    <a:pt x="38362" y="7076"/>
                  </a:lnTo>
                  <a:lnTo>
                    <a:pt x="58482" y="7479"/>
                  </a:lnTo>
                  <a:lnTo>
                    <a:pt x="73438" y="7546"/>
                  </a:lnTo>
                  <a:lnTo>
                    <a:pt x="88394" y="7479"/>
                  </a:lnTo>
                  <a:lnTo>
                    <a:pt x="108514" y="7076"/>
                  </a:lnTo>
                  <a:lnTo>
                    <a:pt x="120217" y="6674"/>
                  </a:lnTo>
                  <a:lnTo>
                    <a:pt x="130210" y="6171"/>
                  </a:lnTo>
                  <a:lnTo>
                    <a:pt x="138124" y="5567"/>
                  </a:lnTo>
                  <a:lnTo>
                    <a:pt x="143691" y="4897"/>
                  </a:lnTo>
                  <a:lnTo>
                    <a:pt x="146072" y="4360"/>
                  </a:lnTo>
                  <a:lnTo>
                    <a:pt x="146809" y="3958"/>
                  </a:lnTo>
                  <a:lnTo>
                    <a:pt x="146876" y="3790"/>
                  </a:lnTo>
                  <a:lnTo>
                    <a:pt x="146809" y="3589"/>
                  </a:lnTo>
                  <a:lnTo>
                    <a:pt x="146072" y="3187"/>
                  </a:lnTo>
                  <a:lnTo>
                    <a:pt x="143691" y="2650"/>
                  </a:lnTo>
                  <a:lnTo>
                    <a:pt x="138124" y="1979"/>
                  </a:lnTo>
                  <a:lnTo>
                    <a:pt x="130210" y="1376"/>
                  </a:lnTo>
                  <a:lnTo>
                    <a:pt x="120217" y="873"/>
                  </a:lnTo>
                  <a:lnTo>
                    <a:pt x="108514" y="470"/>
                  </a:lnTo>
                  <a:lnTo>
                    <a:pt x="88394" y="68"/>
                  </a:lnTo>
                  <a:lnTo>
                    <a:pt x="734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6833965" y="3329518"/>
              <a:ext cx="259510" cy="81748"/>
            </a:xfrm>
            <a:custGeom>
              <a:rect b="b" l="l" r="r" t="t"/>
              <a:pathLst>
                <a:path extrusionOk="0" h="4796" w="15225">
                  <a:moveTo>
                    <a:pt x="13079" y="1"/>
                  </a:moveTo>
                  <a:lnTo>
                    <a:pt x="9122" y="34"/>
                  </a:lnTo>
                  <a:lnTo>
                    <a:pt x="8619" y="68"/>
                  </a:lnTo>
                  <a:lnTo>
                    <a:pt x="8116" y="269"/>
                  </a:lnTo>
                  <a:lnTo>
                    <a:pt x="6472" y="872"/>
                  </a:lnTo>
                  <a:lnTo>
                    <a:pt x="3890" y="1677"/>
                  </a:lnTo>
                  <a:lnTo>
                    <a:pt x="3052" y="1946"/>
                  </a:lnTo>
                  <a:lnTo>
                    <a:pt x="1577" y="2180"/>
                  </a:lnTo>
                  <a:lnTo>
                    <a:pt x="537" y="2281"/>
                  </a:lnTo>
                  <a:lnTo>
                    <a:pt x="101" y="2415"/>
                  </a:lnTo>
                  <a:lnTo>
                    <a:pt x="1" y="2549"/>
                  </a:lnTo>
                  <a:lnTo>
                    <a:pt x="1" y="2650"/>
                  </a:lnTo>
                  <a:lnTo>
                    <a:pt x="202" y="2884"/>
                  </a:lnTo>
                  <a:lnTo>
                    <a:pt x="1375" y="3488"/>
                  </a:lnTo>
                  <a:lnTo>
                    <a:pt x="3119" y="4058"/>
                  </a:lnTo>
                  <a:lnTo>
                    <a:pt x="4997" y="4427"/>
                  </a:lnTo>
                  <a:lnTo>
                    <a:pt x="5802" y="4461"/>
                  </a:lnTo>
                  <a:lnTo>
                    <a:pt x="7210" y="4427"/>
                  </a:lnTo>
                  <a:lnTo>
                    <a:pt x="9088" y="4058"/>
                  </a:lnTo>
                  <a:lnTo>
                    <a:pt x="9826" y="4025"/>
                  </a:lnTo>
                  <a:lnTo>
                    <a:pt x="10128" y="4025"/>
                  </a:lnTo>
                  <a:lnTo>
                    <a:pt x="10429" y="4192"/>
                  </a:lnTo>
                  <a:lnTo>
                    <a:pt x="10664" y="4393"/>
                  </a:lnTo>
                  <a:lnTo>
                    <a:pt x="11167" y="4628"/>
                  </a:lnTo>
                  <a:lnTo>
                    <a:pt x="11737" y="4695"/>
                  </a:lnTo>
                  <a:lnTo>
                    <a:pt x="12810" y="4796"/>
                  </a:lnTo>
                  <a:lnTo>
                    <a:pt x="13783" y="4662"/>
                  </a:lnTo>
                  <a:lnTo>
                    <a:pt x="14252" y="4293"/>
                  </a:lnTo>
                  <a:lnTo>
                    <a:pt x="14453" y="3991"/>
                  </a:lnTo>
                  <a:lnTo>
                    <a:pt x="14856" y="3387"/>
                  </a:lnTo>
                  <a:lnTo>
                    <a:pt x="15191" y="2717"/>
                  </a:lnTo>
                  <a:lnTo>
                    <a:pt x="15225" y="2113"/>
                  </a:lnTo>
                  <a:lnTo>
                    <a:pt x="15158" y="1744"/>
                  </a:lnTo>
                  <a:lnTo>
                    <a:pt x="15158" y="1711"/>
                  </a:lnTo>
                  <a:lnTo>
                    <a:pt x="15091" y="1342"/>
                  </a:lnTo>
                  <a:lnTo>
                    <a:pt x="14688" y="705"/>
                  </a:lnTo>
                  <a:lnTo>
                    <a:pt x="14152" y="235"/>
                  </a:lnTo>
                  <a:lnTo>
                    <a:pt x="1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9"/>
            <p:cNvSpPr/>
            <p:nvPr/>
          </p:nvSpPr>
          <p:spPr>
            <a:xfrm>
              <a:off x="7071742" y="3311229"/>
              <a:ext cx="226358" cy="88617"/>
            </a:xfrm>
            <a:custGeom>
              <a:rect b="b" l="l" r="r" t="t"/>
              <a:pathLst>
                <a:path extrusionOk="0" h="5199" w="13280">
                  <a:moveTo>
                    <a:pt x="7881" y="1"/>
                  </a:moveTo>
                  <a:lnTo>
                    <a:pt x="7445" y="34"/>
                  </a:lnTo>
                  <a:lnTo>
                    <a:pt x="7042" y="235"/>
                  </a:lnTo>
                  <a:lnTo>
                    <a:pt x="5600" y="805"/>
                  </a:lnTo>
                  <a:lnTo>
                    <a:pt x="3387" y="1610"/>
                  </a:lnTo>
                  <a:lnTo>
                    <a:pt x="2650" y="1878"/>
                  </a:lnTo>
                  <a:lnTo>
                    <a:pt x="1409" y="2080"/>
                  </a:lnTo>
                  <a:lnTo>
                    <a:pt x="470" y="2180"/>
                  </a:lnTo>
                  <a:lnTo>
                    <a:pt x="101" y="2281"/>
                  </a:lnTo>
                  <a:lnTo>
                    <a:pt x="0" y="2415"/>
                  </a:lnTo>
                  <a:lnTo>
                    <a:pt x="34" y="2549"/>
                  </a:lnTo>
                  <a:lnTo>
                    <a:pt x="168" y="2784"/>
                  </a:lnTo>
                  <a:lnTo>
                    <a:pt x="906" y="3320"/>
                  </a:lnTo>
                  <a:lnTo>
                    <a:pt x="2046" y="3790"/>
                  </a:lnTo>
                  <a:lnTo>
                    <a:pt x="3421" y="4092"/>
                  </a:lnTo>
                  <a:lnTo>
                    <a:pt x="4091" y="4159"/>
                  </a:lnTo>
                  <a:lnTo>
                    <a:pt x="5533" y="4192"/>
                  </a:lnTo>
                  <a:lnTo>
                    <a:pt x="7009" y="4058"/>
                  </a:lnTo>
                  <a:lnTo>
                    <a:pt x="7612" y="4025"/>
                  </a:lnTo>
                  <a:lnTo>
                    <a:pt x="8115" y="4192"/>
                  </a:lnTo>
                  <a:lnTo>
                    <a:pt x="8149" y="4494"/>
                  </a:lnTo>
                  <a:lnTo>
                    <a:pt x="8183" y="4796"/>
                  </a:lnTo>
                  <a:lnTo>
                    <a:pt x="8384" y="4896"/>
                  </a:lnTo>
                  <a:lnTo>
                    <a:pt x="9121" y="5098"/>
                  </a:lnTo>
                  <a:lnTo>
                    <a:pt x="9893" y="5131"/>
                  </a:lnTo>
                  <a:lnTo>
                    <a:pt x="11201" y="5198"/>
                  </a:lnTo>
                  <a:lnTo>
                    <a:pt x="12139" y="5131"/>
                  </a:lnTo>
                  <a:lnTo>
                    <a:pt x="12475" y="4762"/>
                  </a:lnTo>
                  <a:lnTo>
                    <a:pt x="12642" y="4460"/>
                  </a:lnTo>
                  <a:lnTo>
                    <a:pt x="12978" y="3823"/>
                  </a:lnTo>
                  <a:lnTo>
                    <a:pt x="13280" y="2851"/>
                  </a:lnTo>
                  <a:lnTo>
                    <a:pt x="13213" y="2046"/>
                  </a:lnTo>
                  <a:lnTo>
                    <a:pt x="13213" y="2013"/>
                  </a:lnTo>
                  <a:lnTo>
                    <a:pt x="13112" y="1610"/>
                  </a:lnTo>
                  <a:lnTo>
                    <a:pt x="12777" y="939"/>
                  </a:lnTo>
                  <a:lnTo>
                    <a:pt x="12274" y="436"/>
                  </a:lnTo>
                  <a:lnTo>
                    <a:pt x="11636" y="135"/>
                  </a:lnTo>
                  <a:lnTo>
                    <a:pt x="11335" y="101"/>
                  </a:lnTo>
                  <a:lnTo>
                    <a:pt x="7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9"/>
            <p:cNvSpPr/>
            <p:nvPr/>
          </p:nvSpPr>
          <p:spPr>
            <a:xfrm>
              <a:off x="6895122" y="2145214"/>
              <a:ext cx="389257" cy="1225467"/>
            </a:xfrm>
            <a:custGeom>
              <a:rect b="b" l="l" r="r" t="t"/>
              <a:pathLst>
                <a:path extrusionOk="0" h="71896" w="22837">
                  <a:moveTo>
                    <a:pt x="12777" y="0"/>
                  </a:moveTo>
                  <a:lnTo>
                    <a:pt x="9155" y="202"/>
                  </a:lnTo>
                  <a:lnTo>
                    <a:pt x="5668" y="772"/>
                  </a:lnTo>
                  <a:lnTo>
                    <a:pt x="3354" y="1509"/>
                  </a:lnTo>
                  <a:lnTo>
                    <a:pt x="2046" y="2180"/>
                  </a:lnTo>
                  <a:lnTo>
                    <a:pt x="973" y="2985"/>
                  </a:lnTo>
                  <a:lnTo>
                    <a:pt x="235" y="3991"/>
                  </a:lnTo>
                  <a:lnTo>
                    <a:pt x="1" y="4561"/>
                  </a:lnTo>
                  <a:lnTo>
                    <a:pt x="168" y="10731"/>
                  </a:lnTo>
                  <a:lnTo>
                    <a:pt x="336" y="21026"/>
                  </a:lnTo>
                  <a:lnTo>
                    <a:pt x="369" y="23038"/>
                  </a:lnTo>
                  <a:lnTo>
                    <a:pt x="738" y="30348"/>
                  </a:lnTo>
                  <a:lnTo>
                    <a:pt x="1375" y="39402"/>
                  </a:lnTo>
                  <a:lnTo>
                    <a:pt x="2281" y="47718"/>
                  </a:lnTo>
                  <a:lnTo>
                    <a:pt x="2784" y="50636"/>
                  </a:lnTo>
                  <a:lnTo>
                    <a:pt x="3320" y="53285"/>
                  </a:lnTo>
                  <a:lnTo>
                    <a:pt x="4125" y="58919"/>
                  </a:lnTo>
                  <a:lnTo>
                    <a:pt x="4896" y="66296"/>
                  </a:lnTo>
                  <a:lnTo>
                    <a:pt x="4997" y="68174"/>
                  </a:lnTo>
                  <a:lnTo>
                    <a:pt x="4964" y="68844"/>
                  </a:lnTo>
                  <a:lnTo>
                    <a:pt x="4930" y="69515"/>
                  </a:lnTo>
                  <a:lnTo>
                    <a:pt x="5131" y="69951"/>
                  </a:lnTo>
                  <a:lnTo>
                    <a:pt x="5366" y="70186"/>
                  </a:lnTo>
                  <a:lnTo>
                    <a:pt x="5668" y="70454"/>
                  </a:lnTo>
                  <a:lnTo>
                    <a:pt x="6774" y="71125"/>
                  </a:lnTo>
                  <a:lnTo>
                    <a:pt x="8082" y="71661"/>
                  </a:lnTo>
                  <a:lnTo>
                    <a:pt x="9256" y="71896"/>
                  </a:lnTo>
                  <a:lnTo>
                    <a:pt x="9658" y="71762"/>
                  </a:lnTo>
                  <a:lnTo>
                    <a:pt x="10027" y="71561"/>
                  </a:lnTo>
                  <a:lnTo>
                    <a:pt x="10564" y="70924"/>
                  </a:lnTo>
                  <a:lnTo>
                    <a:pt x="11100" y="69884"/>
                  </a:lnTo>
                  <a:lnTo>
                    <a:pt x="11167" y="69683"/>
                  </a:lnTo>
                  <a:lnTo>
                    <a:pt x="11167" y="65089"/>
                  </a:lnTo>
                  <a:lnTo>
                    <a:pt x="11435" y="54526"/>
                  </a:lnTo>
                  <a:lnTo>
                    <a:pt x="11536" y="49797"/>
                  </a:lnTo>
                  <a:lnTo>
                    <a:pt x="11301" y="41682"/>
                  </a:lnTo>
                  <a:lnTo>
                    <a:pt x="11268" y="40710"/>
                  </a:lnTo>
                  <a:lnTo>
                    <a:pt x="11670" y="42688"/>
                  </a:lnTo>
                  <a:lnTo>
                    <a:pt x="14621" y="55766"/>
                  </a:lnTo>
                  <a:lnTo>
                    <a:pt x="15661" y="59723"/>
                  </a:lnTo>
                  <a:lnTo>
                    <a:pt x="16030" y="60998"/>
                  </a:lnTo>
                  <a:lnTo>
                    <a:pt x="16667" y="63982"/>
                  </a:lnTo>
                  <a:lnTo>
                    <a:pt x="17371" y="68341"/>
                  </a:lnTo>
                  <a:lnTo>
                    <a:pt x="17606" y="69783"/>
                  </a:lnTo>
                  <a:lnTo>
                    <a:pt x="17673" y="70186"/>
                  </a:lnTo>
                  <a:lnTo>
                    <a:pt x="18008" y="70655"/>
                  </a:lnTo>
                  <a:lnTo>
                    <a:pt x="18813" y="70957"/>
                  </a:lnTo>
                  <a:lnTo>
                    <a:pt x="20456" y="70957"/>
                  </a:lnTo>
                  <a:lnTo>
                    <a:pt x="21797" y="70655"/>
                  </a:lnTo>
                  <a:lnTo>
                    <a:pt x="22468" y="70253"/>
                  </a:lnTo>
                  <a:lnTo>
                    <a:pt x="22703" y="69918"/>
                  </a:lnTo>
                  <a:lnTo>
                    <a:pt x="22770" y="69716"/>
                  </a:lnTo>
                  <a:lnTo>
                    <a:pt x="22837" y="68677"/>
                  </a:lnTo>
                  <a:lnTo>
                    <a:pt x="22736" y="66195"/>
                  </a:lnTo>
                  <a:lnTo>
                    <a:pt x="22233" y="59556"/>
                  </a:lnTo>
                  <a:lnTo>
                    <a:pt x="22066" y="56102"/>
                  </a:lnTo>
                  <a:lnTo>
                    <a:pt x="21998" y="54090"/>
                  </a:lnTo>
                  <a:lnTo>
                    <a:pt x="21194" y="45841"/>
                  </a:lnTo>
                  <a:lnTo>
                    <a:pt x="20154" y="35479"/>
                  </a:lnTo>
                  <a:lnTo>
                    <a:pt x="19584" y="28537"/>
                  </a:lnTo>
                  <a:lnTo>
                    <a:pt x="19416" y="25016"/>
                  </a:lnTo>
                  <a:lnTo>
                    <a:pt x="19450" y="23809"/>
                  </a:lnTo>
                  <a:lnTo>
                    <a:pt x="19819" y="19081"/>
                  </a:lnTo>
                  <a:lnTo>
                    <a:pt x="20724" y="11033"/>
                  </a:lnTo>
                  <a:lnTo>
                    <a:pt x="20959" y="7780"/>
                  </a:lnTo>
                  <a:lnTo>
                    <a:pt x="20925" y="6104"/>
                  </a:lnTo>
                  <a:lnTo>
                    <a:pt x="20858" y="5500"/>
                  </a:lnTo>
                  <a:lnTo>
                    <a:pt x="20624" y="4226"/>
                  </a:lnTo>
                  <a:lnTo>
                    <a:pt x="20355" y="1644"/>
                  </a:lnTo>
                  <a:lnTo>
                    <a:pt x="20322" y="336"/>
                  </a:lnTo>
                  <a:lnTo>
                    <a:pt x="19752" y="269"/>
                  </a:lnTo>
                  <a:lnTo>
                    <a:pt x="16063" y="34"/>
                  </a:lnTo>
                  <a:lnTo>
                    <a:pt x="1277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9"/>
            <p:cNvSpPr/>
            <p:nvPr/>
          </p:nvSpPr>
          <p:spPr>
            <a:xfrm>
              <a:off x="6912849" y="2246376"/>
              <a:ext cx="46311" cy="83469"/>
            </a:xfrm>
            <a:custGeom>
              <a:rect b="b" l="l" r="r" t="t"/>
              <a:pathLst>
                <a:path extrusionOk="0" fill="none" h="4897" w="2717">
                  <a:moveTo>
                    <a:pt x="0" y="1"/>
                  </a:moveTo>
                  <a:lnTo>
                    <a:pt x="503" y="1644"/>
                  </a:lnTo>
                  <a:lnTo>
                    <a:pt x="1140" y="3220"/>
                  </a:lnTo>
                  <a:lnTo>
                    <a:pt x="1409" y="3723"/>
                  </a:lnTo>
                  <a:lnTo>
                    <a:pt x="2213" y="4595"/>
                  </a:lnTo>
                  <a:lnTo>
                    <a:pt x="2716" y="4897"/>
                  </a:lnTo>
                </a:path>
              </a:pathLst>
            </a:custGeom>
            <a:noFill/>
            <a:ln cap="flat" cmpd="sng" w="10900">
              <a:solidFill>
                <a:srgbClr val="FFFFFF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7008863" y="3290076"/>
              <a:ext cx="2301" cy="63459"/>
            </a:xfrm>
            <a:custGeom>
              <a:rect b="b" l="l" r="r" t="t"/>
              <a:pathLst>
                <a:path extrusionOk="0" fill="none" h="3723" w="135">
                  <a:moveTo>
                    <a:pt x="68" y="1"/>
                  </a:moveTo>
                  <a:lnTo>
                    <a:pt x="135" y="940"/>
                  </a:lnTo>
                  <a:lnTo>
                    <a:pt x="68" y="2784"/>
                  </a:lnTo>
                  <a:lnTo>
                    <a:pt x="1" y="3723"/>
                  </a:lnTo>
                </a:path>
              </a:pathLst>
            </a:custGeom>
            <a:noFill/>
            <a:ln cap="flat" cmpd="sng" w="10900">
              <a:solidFill>
                <a:srgbClr val="FFFFFF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6965433" y="2464723"/>
              <a:ext cx="40022" cy="763650"/>
            </a:xfrm>
            <a:custGeom>
              <a:rect b="b" l="l" r="r" t="t"/>
              <a:pathLst>
                <a:path extrusionOk="0" fill="none" h="44802" w="2348">
                  <a:moveTo>
                    <a:pt x="0" y="1"/>
                  </a:moveTo>
                  <a:lnTo>
                    <a:pt x="201" y="8015"/>
                  </a:lnTo>
                  <a:lnTo>
                    <a:pt x="805" y="25318"/>
                  </a:lnTo>
                  <a:lnTo>
                    <a:pt x="1140" y="29778"/>
                  </a:lnTo>
                  <a:lnTo>
                    <a:pt x="1845" y="37457"/>
                  </a:lnTo>
                  <a:lnTo>
                    <a:pt x="2348" y="44801"/>
                  </a:lnTo>
                </a:path>
              </a:pathLst>
            </a:custGeom>
            <a:noFill/>
            <a:ln cap="flat" cmpd="sng" w="10900">
              <a:solidFill>
                <a:srgbClr val="FFFFFF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6958564" y="2249240"/>
              <a:ext cx="5744" cy="171490"/>
            </a:xfrm>
            <a:custGeom>
              <a:rect b="b" l="l" r="r" t="t"/>
              <a:pathLst>
                <a:path extrusionOk="0" fill="none" h="10061" w="337">
                  <a:moveTo>
                    <a:pt x="1" y="1"/>
                  </a:moveTo>
                  <a:lnTo>
                    <a:pt x="68" y="2884"/>
                  </a:lnTo>
                  <a:lnTo>
                    <a:pt x="236" y="5500"/>
                  </a:lnTo>
                  <a:lnTo>
                    <a:pt x="236" y="6405"/>
                  </a:lnTo>
                  <a:lnTo>
                    <a:pt x="336" y="10061"/>
                  </a:lnTo>
                </a:path>
              </a:pathLst>
            </a:custGeom>
            <a:noFill/>
            <a:ln cap="flat" cmpd="sng" w="10900">
              <a:solidFill>
                <a:srgbClr val="FFFFFF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9"/>
            <p:cNvSpPr/>
            <p:nvPr/>
          </p:nvSpPr>
          <p:spPr>
            <a:xfrm>
              <a:off x="6543603" y="1628512"/>
              <a:ext cx="42885" cy="108048"/>
            </a:xfrm>
            <a:custGeom>
              <a:rect b="b" l="l" r="r" t="t"/>
              <a:pathLst>
                <a:path extrusionOk="0" h="6339" w="2516">
                  <a:moveTo>
                    <a:pt x="269" y="0"/>
                  </a:moveTo>
                  <a:lnTo>
                    <a:pt x="168" y="34"/>
                  </a:lnTo>
                  <a:lnTo>
                    <a:pt x="68" y="336"/>
                  </a:lnTo>
                  <a:lnTo>
                    <a:pt x="1" y="1409"/>
                  </a:lnTo>
                  <a:lnTo>
                    <a:pt x="1" y="1677"/>
                  </a:lnTo>
                  <a:lnTo>
                    <a:pt x="302" y="2951"/>
                  </a:lnTo>
                  <a:lnTo>
                    <a:pt x="1141" y="4863"/>
                  </a:lnTo>
                  <a:lnTo>
                    <a:pt x="2013" y="6003"/>
                  </a:lnTo>
                  <a:lnTo>
                    <a:pt x="2448" y="6338"/>
                  </a:lnTo>
                  <a:lnTo>
                    <a:pt x="2516" y="6305"/>
                  </a:lnTo>
                  <a:lnTo>
                    <a:pt x="2482" y="6237"/>
                  </a:lnTo>
                  <a:lnTo>
                    <a:pt x="2147" y="5533"/>
                  </a:lnTo>
                  <a:lnTo>
                    <a:pt x="1845" y="4091"/>
                  </a:lnTo>
                  <a:lnTo>
                    <a:pt x="1845" y="3320"/>
                  </a:lnTo>
                  <a:lnTo>
                    <a:pt x="1912" y="2784"/>
                  </a:lnTo>
                  <a:lnTo>
                    <a:pt x="1778" y="1744"/>
                  </a:lnTo>
                  <a:lnTo>
                    <a:pt x="1610" y="1241"/>
                  </a:lnTo>
                  <a:lnTo>
                    <a:pt x="1543" y="1140"/>
                  </a:lnTo>
                  <a:lnTo>
                    <a:pt x="1442" y="1140"/>
                  </a:lnTo>
                  <a:lnTo>
                    <a:pt x="1308" y="1409"/>
                  </a:lnTo>
                  <a:lnTo>
                    <a:pt x="1107" y="2314"/>
                  </a:lnTo>
                  <a:lnTo>
                    <a:pt x="1074" y="2549"/>
                  </a:lnTo>
                  <a:lnTo>
                    <a:pt x="939" y="1811"/>
                  </a:lnTo>
                  <a:lnTo>
                    <a:pt x="638" y="537"/>
                  </a:lnTo>
                  <a:lnTo>
                    <a:pt x="369" y="101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rgbClr val="2E353A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9"/>
            <p:cNvSpPr/>
            <p:nvPr/>
          </p:nvSpPr>
          <p:spPr>
            <a:xfrm>
              <a:off x="7593013" y="1677670"/>
              <a:ext cx="93765" cy="69169"/>
            </a:xfrm>
            <a:custGeom>
              <a:rect b="b" l="l" r="r" t="t"/>
              <a:pathLst>
                <a:path extrusionOk="0" h="4058" w="5501">
                  <a:moveTo>
                    <a:pt x="5400" y="0"/>
                  </a:moveTo>
                  <a:lnTo>
                    <a:pt x="5299" y="34"/>
                  </a:lnTo>
                  <a:lnTo>
                    <a:pt x="4796" y="235"/>
                  </a:lnTo>
                  <a:lnTo>
                    <a:pt x="3857" y="1140"/>
                  </a:lnTo>
                  <a:lnTo>
                    <a:pt x="3321" y="1677"/>
                  </a:lnTo>
                  <a:lnTo>
                    <a:pt x="3421" y="1476"/>
                  </a:lnTo>
                  <a:lnTo>
                    <a:pt x="3757" y="604"/>
                  </a:lnTo>
                  <a:lnTo>
                    <a:pt x="3790" y="302"/>
                  </a:lnTo>
                  <a:lnTo>
                    <a:pt x="3723" y="268"/>
                  </a:lnTo>
                  <a:lnTo>
                    <a:pt x="3622" y="302"/>
                  </a:lnTo>
                  <a:lnTo>
                    <a:pt x="3186" y="604"/>
                  </a:lnTo>
                  <a:lnTo>
                    <a:pt x="2482" y="1409"/>
                  </a:lnTo>
                  <a:lnTo>
                    <a:pt x="2214" y="1912"/>
                  </a:lnTo>
                  <a:lnTo>
                    <a:pt x="1812" y="2515"/>
                  </a:lnTo>
                  <a:lnTo>
                    <a:pt x="739" y="3555"/>
                  </a:lnTo>
                  <a:lnTo>
                    <a:pt x="101" y="3957"/>
                  </a:lnTo>
                  <a:lnTo>
                    <a:pt x="1" y="3991"/>
                  </a:lnTo>
                  <a:lnTo>
                    <a:pt x="68" y="4058"/>
                  </a:lnTo>
                  <a:lnTo>
                    <a:pt x="604" y="4024"/>
                  </a:lnTo>
                  <a:lnTo>
                    <a:pt x="1946" y="3555"/>
                  </a:lnTo>
                  <a:lnTo>
                    <a:pt x="3757" y="2448"/>
                  </a:lnTo>
                  <a:lnTo>
                    <a:pt x="4695" y="1543"/>
                  </a:lnTo>
                  <a:lnTo>
                    <a:pt x="4863" y="1341"/>
                  </a:lnTo>
                  <a:lnTo>
                    <a:pt x="5400" y="403"/>
                  </a:lnTo>
                  <a:lnTo>
                    <a:pt x="5500" y="101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9"/>
            <p:cNvSpPr/>
            <p:nvPr/>
          </p:nvSpPr>
          <p:spPr>
            <a:xfrm>
              <a:off x="7485561" y="1110089"/>
              <a:ext cx="210352" cy="210932"/>
            </a:xfrm>
            <a:custGeom>
              <a:rect b="b" l="l" r="r" t="t"/>
              <a:pathLst>
                <a:path extrusionOk="0" h="12375" w="12341">
                  <a:moveTo>
                    <a:pt x="6171" y="3756"/>
                  </a:moveTo>
                  <a:lnTo>
                    <a:pt x="6875" y="3857"/>
                  </a:lnTo>
                  <a:lnTo>
                    <a:pt x="7512" y="4159"/>
                  </a:lnTo>
                  <a:lnTo>
                    <a:pt x="8049" y="4662"/>
                  </a:lnTo>
                  <a:lnTo>
                    <a:pt x="8417" y="5265"/>
                  </a:lnTo>
                  <a:lnTo>
                    <a:pt x="8585" y="6037"/>
                  </a:lnTo>
                  <a:lnTo>
                    <a:pt x="8585" y="6439"/>
                  </a:lnTo>
                  <a:lnTo>
                    <a:pt x="8484" y="6875"/>
                  </a:lnTo>
                  <a:lnTo>
                    <a:pt x="8149" y="7613"/>
                  </a:lnTo>
                  <a:lnTo>
                    <a:pt x="7579" y="8183"/>
                  </a:lnTo>
                  <a:lnTo>
                    <a:pt x="6841" y="8552"/>
                  </a:lnTo>
                  <a:lnTo>
                    <a:pt x="6405" y="8619"/>
                  </a:lnTo>
                  <a:lnTo>
                    <a:pt x="5969" y="8652"/>
                  </a:lnTo>
                  <a:lnTo>
                    <a:pt x="5232" y="8484"/>
                  </a:lnTo>
                  <a:lnTo>
                    <a:pt x="4595" y="8082"/>
                  </a:lnTo>
                  <a:lnTo>
                    <a:pt x="4125" y="7546"/>
                  </a:lnTo>
                  <a:lnTo>
                    <a:pt x="3823" y="6908"/>
                  </a:lnTo>
                  <a:lnTo>
                    <a:pt x="3689" y="6204"/>
                  </a:lnTo>
                  <a:lnTo>
                    <a:pt x="3790" y="5466"/>
                  </a:lnTo>
                  <a:lnTo>
                    <a:pt x="4159" y="4796"/>
                  </a:lnTo>
                  <a:lnTo>
                    <a:pt x="4427" y="4494"/>
                  </a:lnTo>
                  <a:lnTo>
                    <a:pt x="4729" y="4192"/>
                  </a:lnTo>
                  <a:lnTo>
                    <a:pt x="5433" y="3857"/>
                  </a:lnTo>
                  <a:lnTo>
                    <a:pt x="6171" y="3756"/>
                  </a:lnTo>
                  <a:close/>
                  <a:moveTo>
                    <a:pt x="5634" y="1"/>
                  </a:moveTo>
                  <a:lnTo>
                    <a:pt x="5399" y="34"/>
                  </a:lnTo>
                  <a:lnTo>
                    <a:pt x="5098" y="336"/>
                  </a:lnTo>
                  <a:lnTo>
                    <a:pt x="5064" y="571"/>
                  </a:lnTo>
                  <a:lnTo>
                    <a:pt x="5064" y="1409"/>
                  </a:lnTo>
                  <a:lnTo>
                    <a:pt x="4259" y="1644"/>
                  </a:lnTo>
                  <a:lnTo>
                    <a:pt x="3555" y="2013"/>
                  </a:lnTo>
                  <a:lnTo>
                    <a:pt x="2985" y="1442"/>
                  </a:lnTo>
                  <a:lnTo>
                    <a:pt x="2784" y="1308"/>
                  </a:lnTo>
                  <a:lnTo>
                    <a:pt x="2348" y="1308"/>
                  </a:lnTo>
                  <a:lnTo>
                    <a:pt x="2180" y="1442"/>
                  </a:lnTo>
                  <a:lnTo>
                    <a:pt x="1442" y="2214"/>
                  </a:lnTo>
                  <a:lnTo>
                    <a:pt x="1308" y="2381"/>
                  </a:lnTo>
                  <a:lnTo>
                    <a:pt x="1308" y="2817"/>
                  </a:lnTo>
                  <a:lnTo>
                    <a:pt x="1442" y="3019"/>
                  </a:lnTo>
                  <a:lnTo>
                    <a:pt x="2013" y="3589"/>
                  </a:lnTo>
                  <a:lnTo>
                    <a:pt x="1610" y="4293"/>
                  </a:lnTo>
                  <a:lnTo>
                    <a:pt x="1409" y="5098"/>
                  </a:lnTo>
                  <a:lnTo>
                    <a:pt x="571" y="5098"/>
                  </a:lnTo>
                  <a:lnTo>
                    <a:pt x="336" y="5131"/>
                  </a:lnTo>
                  <a:lnTo>
                    <a:pt x="34" y="5433"/>
                  </a:lnTo>
                  <a:lnTo>
                    <a:pt x="1" y="5668"/>
                  </a:lnTo>
                  <a:lnTo>
                    <a:pt x="1" y="6741"/>
                  </a:lnTo>
                  <a:lnTo>
                    <a:pt x="34" y="6942"/>
                  </a:lnTo>
                  <a:lnTo>
                    <a:pt x="336" y="7277"/>
                  </a:lnTo>
                  <a:lnTo>
                    <a:pt x="571" y="7311"/>
                  </a:lnTo>
                  <a:lnTo>
                    <a:pt x="1409" y="7311"/>
                  </a:lnTo>
                  <a:lnTo>
                    <a:pt x="1610" y="8082"/>
                  </a:lnTo>
                  <a:lnTo>
                    <a:pt x="2013" y="8820"/>
                  </a:lnTo>
                  <a:lnTo>
                    <a:pt x="1442" y="9390"/>
                  </a:lnTo>
                  <a:lnTo>
                    <a:pt x="1308" y="9558"/>
                  </a:lnTo>
                  <a:lnTo>
                    <a:pt x="1308" y="10027"/>
                  </a:lnTo>
                  <a:lnTo>
                    <a:pt x="1442" y="10195"/>
                  </a:lnTo>
                  <a:lnTo>
                    <a:pt x="2180" y="10932"/>
                  </a:lnTo>
                  <a:lnTo>
                    <a:pt x="2381" y="11067"/>
                  </a:lnTo>
                  <a:lnTo>
                    <a:pt x="2817" y="11067"/>
                  </a:lnTo>
                  <a:lnTo>
                    <a:pt x="2985" y="10932"/>
                  </a:lnTo>
                  <a:lnTo>
                    <a:pt x="3589" y="10362"/>
                  </a:lnTo>
                  <a:lnTo>
                    <a:pt x="4293" y="10765"/>
                  </a:lnTo>
                  <a:lnTo>
                    <a:pt x="5098" y="10999"/>
                  </a:lnTo>
                  <a:lnTo>
                    <a:pt x="5098" y="11804"/>
                  </a:lnTo>
                  <a:lnTo>
                    <a:pt x="5131" y="12039"/>
                  </a:lnTo>
                  <a:lnTo>
                    <a:pt x="5433" y="12341"/>
                  </a:lnTo>
                  <a:lnTo>
                    <a:pt x="5668" y="12374"/>
                  </a:lnTo>
                  <a:lnTo>
                    <a:pt x="6707" y="12374"/>
                  </a:lnTo>
                  <a:lnTo>
                    <a:pt x="6942" y="12341"/>
                  </a:lnTo>
                  <a:lnTo>
                    <a:pt x="7244" y="12039"/>
                  </a:lnTo>
                  <a:lnTo>
                    <a:pt x="7277" y="11804"/>
                  </a:lnTo>
                  <a:lnTo>
                    <a:pt x="7277" y="10999"/>
                  </a:lnTo>
                  <a:lnTo>
                    <a:pt x="8082" y="10765"/>
                  </a:lnTo>
                  <a:lnTo>
                    <a:pt x="8820" y="10362"/>
                  </a:lnTo>
                  <a:lnTo>
                    <a:pt x="9390" y="10932"/>
                  </a:lnTo>
                  <a:lnTo>
                    <a:pt x="9558" y="11100"/>
                  </a:lnTo>
                  <a:lnTo>
                    <a:pt x="9993" y="11100"/>
                  </a:lnTo>
                  <a:lnTo>
                    <a:pt x="10195" y="10932"/>
                  </a:lnTo>
                  <a:lnTo>
                    <a:pt x="10932" y="10195"/>
                  </a:lnTo>
                  <a:lnTo>
                    <a:pt x="11067" y="10027"/>
                  </a:lnTo>
                  <a:lnTo>
                    <a:pt x="11067" y="9558"/>
                  </a:lnTo>
                  <a:lnTo>
                    <a:pt x="10932" y="9390"/>
                  </a:lnTo>
                  <a:lnTo>
                    <a:pt x="10362" y="8820"/>
                  </a:lnTo>
                  <a:lnTo>
                    <a:pt x="10765" y="8082"/>
                  </a:lnTo>
                  <a:lnTo>
                    <a:pt x="10999" y="7311"/>
                  </a:lnTo>
                  <a:lnTo>
                    <a:pt x="11838" y="7311"/>
                  </a:lnTo>
                  <a:lnTo>
                    <a:pt x="12039" y="7244"/>
                  </a:lnTo>
                  <a:lnTo>
                    <a:pt x="12307" y="6942"/>
                  </a:lnTo>
                  <a:lnTo>
                    <a:pt x="12341" y="6741"/>
                  </a:lnTo>
                  <a:lnTo>
                    <a:pt x="12341" y="5668"/>
                  </a:lnTo>
                  <a:lnTo>
                    <a:pt x="12307" y="5433"/>
                  </a:lnTo>
                  <a:lnTo>
                    <a:pt x="12005" y="5131"/>
                  </a:lnTo>
                  <a:lnTo>
                    <a:pt x="11771" y="5098"/>
                  </a:lnTo>
                  <a:lnTo>
                    <a:pt x="10932" y="5098"/>
                  </a:lnTo>
                  <a:lnTo>
                    <a:pt x="10698" y="4293"/>
                  </a:lnTo>
                  <a:lnTo>
                    <a:pt x="10329" y="3589"/>
                  </a:lnTo>
                  <a:lnTo>
                    <a:pt x="10899" y="3019"/>
                  </a:lnTo>
                  <a:lnTo>
                    <a:pt x="11033" y="2817"/>
                  </a:lnTo>
                  <a:lnTo>
                    <a:pt x="11033" y="2381"/>
                  </a:lnTo>
                  <a:lnTo>
                    <a:pt x="10899" y="2214"/>
                  </a:lnTo>
                  <a:lnTo>
                    <a:pt x="10128" y="1442"/>
                  </a:lnTo>
                  <a:lnTo>
                    <a:pt x="9960" y="1308"/>
                  </a:lnTo>
                  <a:lnTo>
                    <a:pt x="9524" y="1308"/>
                  </a:lnTo>
                  <a:lnTo>
                    <a:pt x="9323" y="1442"/>
                  </a:lnTo>
                  <a:lnTo>
                    <a:pt x="8753" y="2013"/>
                  </a:lnTo>
                  <a:lnTo>
                    <a:pt x="8049" y="1644"/>
                  </a:lnTo>
                  <a:lnTo>
                    <a:pt x="7244" y="1409"/>
                  </a:lnTo>
                  <a:lnTo>
                    <a:pt x="7244" y="571"/>
                  </a:lnTo>
                  <a:lnTo>
                    <a:pt x="7210" y="336"/>
                  </a:lnTo>
                  <a:lnTo>
                    <a:pt x="6908" y="34"/>
                  </a:lnTo>
                  <a:lnTo>
                    <a:pt x="6674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9"/>
            <p:cNvSpPr/>
            <p:nvPr/>
          </p:nvSpPr>
          <p:spPr>
            <a:xfrm>
              <a:off x="6615056" y="1611365"/>
              <a:ext cx="211494" cy="210932"/>
            </a:xfrm>
            <a:custGeom>
              <a:rect b="b" l="l" r="r" t="t"/>
              <a:pathLst>
                <a:path extrusionOk="0" h="12375" w="12408">
                  <a:moveTo>
                    <a:pt x="6204" y="3622"/>
                  </a:moveTo>
                  <a:lnTo>
                    <a:pt x="6942" y="3756"/>
                  </a:lnTo>
                  <a:lnTo>
                    <a:pt x="7612" y="4058"/>
                  </a:lnTo>
                  <a:lnTo>
                    <a:pt x="8182" y="4561"/>
                  </a:lnTo>
                  <a:lnTo>
                    <a:pt x="8551" y="5198"/>
                  </a:lnTo>
                  <a:lnTo>
                    <a:pt x="8752" y="6003"/>
                  </a:lnTo>
                  <a:lnTo>
                    <a:pt x="8719" y="6439"/>
                  </a:lnTo>
                  <a:lnTo>
                    <a:pt x="8652" y="6841"/>
                  </a:lnTo>
                  <a:lnTo>
                    <a:pt x="8283" y="7612"/>
                  </a:lnTo>
                  <a:lnTo>
                    <a:pt x="7679" y="8216"/>
                  </a:lnTo>
                  <a:lnTo>
                    <a:pt x="6908" y="8585"/>
                  </a:lnTo>
                  <a:lnTo>
                    <a:pt x="6472" y="8652"/>
                  </a:lnTo>
                  <a:lnTo>
                    <a:pt x="6036" y="8685"/>
                  </a:lnTo>
                  <a:lnTo>
                    <a:pt x="5265" y="8518"/>
                  </a:lnTo>
                  <a:lnTo>
                    <a:pt x="4628" y="8115"/>
                  </a:lnTo>
                  <a:lnTo>
                    <a:pt x="4125" y="7579"/>
                  </a:lnTo>
                  <a:lnTo>
                    <a:pt x="3789" y="6908"/>
                  </a:lnTo>
                  <a:lnTo>
                    <a:pt x="3689" y="6170"/>
                  </a:lnTo>
                  <a:lnTo>
                    <a:pt x="3789" y="5433"/>
                  </a:lnTo>
                  <a:lnTo>
                    <a:pt x="4158" y="4695"/>
                  </a:lnTo>
                  <a:lnTo>
                    <a:pt x="4427" y="4393"/>
                  </a:lnTo>
                  <a:lnTo>
                    <a:pt x="4762" y="4091"/>
                  </a:lnTo>
                  <a:lnTo>
                    <a:pt x="5466" y="3756"/>
                  </a:lnTo>
                  <a:lnTo>
                    <a:pt x="6204" y="3622"/>
                  </a:lnTo>
                  <a:close/>
                  <a:moveTo>
                    <a:pt x="5466" y="0"/>
                  </a:moveTo>
                  <a:lnTo>
                    <a:pt x="5164" y="336"/>
                  </a:lnTo>
                  <a:lnTo>
                    <a:pt x="5131" y="537"/>
                  </a:lnTo>
                  <a:lnTo>
                    <a:pt x="5131" y="1375"/>
                  </a:lnTo>
                  <a:lnTo>
                    <a:pt x="4326" y="1610"/>
                  </a:lnTo>
                  <a:lnTo>
                    <a:pt x="3588" y="2012"/>
                  </a:lnTo>
                  <a:lnTo>
                    <a:pt x="3018" y="1442"/>
                  </a:lnTo>
                  <a:lnTo>
                    <a:pt x="2851" y="1308"/>
                  </a:lnTo>
                  <a:lnTo>
                    <a:pt x="2415" y="1308"/>
                  </a:lnTo>
                  <a:lnTo>
                    <a:pt x="2213" y="1442"/>
                  </a:lnTo>
                  <a:lnTo>
                    <a:pt x="1476" y="2180"/>
                  </a:lnTo>
                  <a:lnTo>
                    <a:pt x="1342" y="2381"/>
                  </a:lnTo>
                  <a:lnTo>
                    <a:pt x="1342" y="2817"/>
                  </a:lnTo>
                  <a:lnTo>
                    <a:pt x="1476" y="2985"/>
                  </a:lnTo>
                  <a:lnTo>
                    <a:pt x="2046" y="3588"/>
                  </a:lnTo>
                  <a:lnTo>
                    <a:pt x="1643" y="4293"/>
                  </a:lnTo>
                  <a:lnTo>
                    <a:pt x="1409" y="5097"/>
                  </a:lnTo>
                  <a:lnTo>
                    <a:pt x="570" y="5097"/>
                  </a:lnTo>
                  <a:lnTo>
                    <a:pt x="369" y="5131"/>
                  </a:lnTo>
                  <a:lnTo>
                    <a:pt x="34" y="5433"/>
                  </a:lnTo>
                  <a:lnTo>
                    <a:pt x="0" y="5667"/>
                  </a:lnTo>
                  <a:lnTo>
                    <a:pt x="0" y="6707"/>
                  </a:lnTo>
                  <a:lnTo>
                    <a:pt x="34" y="6942"/>
                  </a:lnTo>
                  <a:lnTo>
                    <a:pt x="369" y="7243"/>
                  </a:lnTo>
                  <a:lnTo>
                    <a:pt x="570" y="7277"/>
                  </a:lnTo>
                  <a:lnTo>
                    <a:pt x="1409" y="7277"/>
                  </a:lnTo>
                  <a:lnTo>
                    <a:pt x="1643" y="8082"/>
                  </a:lnTo>
                  <a:lnTo>
                    <a:pt x="2046" y="8786"/>
                  </a:lnTo>
                  <a:lnTo>
                    <a:pt x="1476" y="9390"/>
                  </a:lnTo>
                  <a:lnTo>
                    <a:pt x="1342" y="9557"/>
                  </a:lnTo>
                  <a:lnTo>
                    <a:pt x="1342" y="9993"/>
                  </a:lnTo>
                  <a:lnTo>
                    <a:pt x="1476" y="10194"/>
                  </a:lnTo>
                  <a:lnTo>
                    <a:pt x="2213" y="10932"/>
                  </a:lnTo>
                  <a:lnTo>
                    <a:pt x="2415" y="11066"/>
                  </a:lnTo>
                  <a:lnTo>
                    <a:pt x="2851" y="11066"/>
                  </a:lnTo>
                  <a:lnTo>
                    <a:pt x="3018" y="10932"/>
                  </a:lnTo>
                  <a:lnTo>
                    <a:pt x="3588" y="10362"/>
                  </a:lnTo>
                  <a:lnTo>
                    <a:pt x="4326" y="10764"/>
                  </a:lnTo>
                  <a:lnTo>
                    <a:pt x="5131" y="10966"/>
                  </a:lnTo>
                  <a:lnTo>
                    <a:pt x="5131" y="11804"/>
                  </a:lnTo>
                  <a:lnTo>
                    <a:pt x="5164" y="12039"/>
                  </a:lnTo>
                  <a:lnTo>
                    <a:pt x="5466" y="12341"/>
                  </a:lnTo>
                  <a:lnTo>
                    <a:pt x="5701" y="12374"/>
                  </a:lnTo>
                  <a:lnTo>
                    <a:pt x="6740" y="12374"/>
                  </a:lnTo>
                  <a:lnTo>
                    <a:pt x="6975" y="12341"/>
                  </a:lnTo>
                  <a:lnTo>
                    <a:pt x="7277" y="12039"/>
                  </a:lnTo>
                  <a:lnTo>
                    <a:pt x="7311" y="11804"/>
                  </a:lnTo>
                  <a:lnTo>
                    <a:pt x="7311" y="10966"/>
                  </a:lnTo>
                  <a:lnTo>
                    <a:pt x="8115" y="10764"/>
                  </a:lnTo>
                  <a:lnTo>
                    <a:pt x="8820" y="10362"/>
                  </a:lnTo>
                  <a:lnTo>
                    <a:pt x="9423" y="10932"/>
                  </a:lnTo>
                  <a:lnTo>
                    <a:pt x="9591" y="11066"/>
                  </a:lnTo>
                  <a:lnTo>
                    <a:pt x="10027" y="11066"/>
                  </a:lnTo>
                  <a:lnTo>
                    <a:pt x="10228" y="10932"/>
                  </a:lnTo>
                  <a:lnTo>
                    <a:pt x="10966" y="10194"/>
                  </a:lnTo>
                  <a:lnTo>
                    <a:pt x="11100" y="9993"/>
                  </a:lnTo>
                  <a:lnTo>
                    <a:pt x="11100" y="9557"/>
                  </a:lnTo>
                  <a:lnTo>
                    <a:pt x="10966" y="9390"/>
                  </a:lnTo>
                  <a:lnTo>
                    <a:pt x="10396" y="8786"/>
                  </a:lnTo>
                  <a:lnTo>
                    <a:pt x="10798" y="8082"/>
                  </a:lnTo>
                  <a:lnTo>
                    <a:pt x="10999" y="7277"/>
                  </a:lnTo>
                  <a:lnTo>
                    <a:pt x="11838" y="7277"/>
                  </a:lnTo>
                  <a:lnTo>
                    <a:pt x="12072" y="7243"/>
                  </a:lnTo>
                  <a:lnTo>
                    <a:pt x="12374" y="6942"/>
                  </a:lnTo>
                  <a:lnTo>
                    <a:pt x="12408" y="6707"/>
                  </a:lnTo>
                  <a:lnTo>
                    <a:pt x="12408" y="5634"/>
                  </a:lnTo>
                  <a:lnTo>
                    <a:pt x="12374" y="5399"/>
                  </a:lnTo>
                  <a:lnTo>
                    <a:pt x="12072" y="5097"/>
                  </a:lnTo>
                  <a:lnTo>
                    <a:pt x="11838" y="5064"/>
                  </a:lnTo>
                  <a:lnTo>
                    <a:pt x="10999" y="5064"/>
                  </a:lnTo>
                  <a:lnTo>
                    <a:pt x="10764" y="4293"/>
                  </a:lnTo>
                  <a:lnTo>
                    <a:pt x="10396" y="3588"/>
                  </a:lnTo>
                  <a:lnTo>
                    <a:pt x="10966" y="2985"/>
                  </a:lnTo>
                  <a:lnTo>
                    <a:pt x="11100" y="2817"/>
                  </a:lnTo>
                  <a:lnTo>
                    <a:pt x="11100" y="2381"/>
                  </a:lnTo>
                  <a:lnTo>
                    <a:pt x="10966" y="2180"/>
                  </a:lnTo>
                  <a:lnTo>
                    <a:pt x="10228" y="1442"/>
                  </a:lnTo>
                  <a:lnTo>
                    <a:pt x="10027" y="1308"/>
                  </a:lnTo>
                  <a:lnTo>
                    <a:pt x="9591" y="1308"/>
                  </a:lnTo>
                  <a:lnTo>
                    <a:pt x="9423" y="1442"/>
                  </a:lnTo>
                  <a:lnTo>
                    <a:pt x="8820" y="2012"/>
                  </a:lnTo>
                  <a:lnTo>
                    <a:pt x="8115" y="1610"/>
                  </a:lnTo>
                  <a:lnTo>
                    <a:pt x="7311" y="1375"/>
                  </a:lnTo>
                  <a:lnTo>
                    <a:pt x="7311" y="537"/>
                  </a:lnTo>
                  <a:lnTo>
                    <a:pt x="7277" y="336"/>
                  </a:lnTo>
                  <a:lnTo>
                    <a:pt x="6975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9"/>
            <p:cNvSpPr/>
            <p:nvPr/>
          </p:nvSpPr>
          <p:spPr>
            <a:xfrm>
              <a:off x="6505883" y="1207262"/>
              <a:ext cx="1624440" cy="517861"/>
            </a:xfrm>
            <a:custGeom>
              <a:rect b="b" l="l" r="r" t="t"/>
              <a:pathLst>
                <a:path extrusionOk="0" h="30382" w="95303">
                  <a:moveTo>
                    <a:pt x="3220" y="0"/>
                  </a:moveTo>
                  <a:lnTo>
                    <a:pt x="2549" y="67"/>
                  </a:lnTo>
                  <a:lnTo>
                    <a:pt x="1409" y="537"/>
                  </a:lnTo>
                  <a:lnTo>
                    <a:pt x="537" y="1409"/>
                  </a:lnTo>
                  <a:lnTo>
                    <a:pt x="67" y="2549"/>
                  </a:lnTo>
                  <a:lnTo>
                    <a:pt x="0" y="3186"/>
                  </a:lnTo>
                  <a:lnTo>
                    <a:pt x="0" y="27196"/>
                  </a:lnTo>
                  <a:lnTo>
                    <a:pt x="67" y="27833"/>
                  </a:lnTo>
                  <a:lnTo>
                    <a:pt x="537" y="28973"/>
                  </a:lnTo>
                  <a:lnTo>
                    <a:pt x="1409" y="29845"/>
                  </a:lnTo>
                  <a:lnTo>
                    <a:pt x="2549" y="30314"/>
                  </a:lnTo>
                  <a:lnTo>
                    <a:pt x="3220" y="30381"/>
                  </a:lnTo>
                  <a:lnTo>
                    <a:pt x="92117" y="30381"/>
                  </a:lnTo>
                  <a:lnTo>
                    <a:pt x="92754" y="30314"/>
                  </a:lnTo>
                  <a:lnTo>
                    <a:pt x="93927" y="29845"/>
                  </a:lnTo>
                  <a:lnTo>
                    <a:pt x="94766" y="28973"/>
                  </a:lnTo>
                  <a:lnTo>
                    <a:pt x="95269" y="27833"/>
                  </a:lnTo>
                  <a:lnTo>
                    <a:pt x="95302" y="27196"/>
                  </a:lnTo>
                  <a:lnTo>
                    <a:pt x="95302" y="3186"/>
                  </a:lnTo>
                  <a:lnTo>
                    <a:pt x="95269" y="2549"/>
                  </a:lnTo>
                  <a:lnTo>
                    <a:pt x="94766" y="1409"/>
                  </a:lnTo>
                  <a:lnTo>
                    <a:pt x="93927" y="537"/>
                  </a:lnTo>
                  <a:lnTo>
                    <a:pt x="92754" y="67"/>
                  </a:lnTo>
                  <a:lnTo>
                    <a:pt x="92117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9"/>
            <p:cNvSpPr/>
            <p:nvPr/>
          </p:nvSpPr>
          <p:spPr>
            <a:xfrm>
              <a:off x="6613914" y="1343298"/>
              <a:ext cx="1466109" cy="17"/>
            </a:xfrm>
            <a:custGeom>
              <a:rect b="b" l="l" r="r" t="t"/>
              <a:pathLst>
                <a:path extrusionOk="0" fill="none" h="1" w="86014">
                  <a:moveTo>
                    <a:pt x="8601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9"/>
            <p:cNvSpPr/>
            <p:nvPr/>
          </p:nvSpPr>
          <p:spPr>
            <a:xfrm>
              <a:off x="6613914" y="1457040"/>
              <a:ext cx="1466109" cy="17"/>
            </a:xfrm>
            <a:custGeom>
              <a:rect b="b" l="l" r="r" t="t"/>
              <a:pathLst>
                <a:path extrusionOk="0" fill="none" h="1" w="86014">
                  <a:moveTo>
                    <a:pt x="8601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6613914" y="1570201"/>
              <a:ext cx="1466109" cy="17"/>
            </a:xfrm>
            <a:custGeom>
              <a:rect b="b" l="l" r="r" t="t"/>
              <a:pathLst>
                <a:path extrusionOk="0" fill="none" h="1" w="86014">
                  <a:moveTo>
                    <a:pt x="86013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6467020" y="1658801"/>
              <a:ext cx="187495" cy="185773"/>
            </a:xfrm>
            <a:custGeom>
              <a:rect b="b" l="l" r="r" t="t"/>
              <a:pathLst>
                <a:path extrusionOk="0" h="10899" w="11000">
                  <a:moveTo>
                    <a:pt x="537" y="1"/>
                  </a:moveTo>
                  <a:lnTo>
                    <a:pt x="201" y="202"/>
                  </a:lnTo>
                  <a:lnTo>
                    <a:pt x="0" y="571"/>
                  </a:lnTo>
                  <a:lnTo>
                    <a:pt x="0" y="805"/>
                  </a:lnTo>
                  <a:lnTo>
                    <a:pt x="302" y="1577"/>
                  </a:lnTo>
                  <a:lnTo>
                    <a:pt x="2046" y="4662"/>
                  </a:lnTo>
                  <a:lnTo>
                    <a:pt x="2549" y="5802"/>
                  </a:lnTo>
                  <a:lnTo>
                    <a:pt x="2716" y="6238"/>
                  </a:lnTo>
                  <a:lnTo>
                    <a:pt x="3320" y="7110"/>
                  </a:lnTo>
                  <a:lnTo>
                    <a:pt x="4426" y="8317"/>
                  </a:lnTo>
                  <a:lnTo>
                    <a:pt x="5064" y="8887"/>
                  </a:lnTo>
                  <a:lnTo>
                    <a:pt x="5365" y="9122"/>
                  </a:lnTo>
                  <a:lnTo>
                    <a:pt x="6170" y="9457"/>
                  </a:lnTo>
                  <a:lnTo>
                    <a:pt x="7277" y="9759"/>
                  </a:lnTo>
                  <a:lnTo>
                    <a:pt x="7478" y="9792"/>
                  </a:lnTo>
                  <a:lnTo>
                    <a:pt x="8585" y="10899"/>
                  </a:lnTo>
                  <a:lnTo>
                    <a:pt x="10999" y="9055"/>
                  </a:lnTo>
                  <a:lnTo>
                    <a:pt x="10496" y="8585"/>
                  </a:lnTo>
                  <a:lnTo>
                    <a:pt x="9859" y="7780"/>
                  </a:lnTo>
                  <a:lnTo>
                    <a:pt x="9658" y="6908"/>
                  </a:lnTo>
                  <a:lnTo>
                    <a:pt x="9356" y="6070"/>
                  </a:lnTo>
                  <a:lnTo>
                    <a:pt x="8953" y="5466"/>
                  </a:lnTo>
                  <a:lnTo>
                    <a:pt x="7981" y="4595"/>
                  </a:lnTo>
                  <a:lnTo>
                    <a:pt x="7444" y="3991"/>
                  </a:lnTo>
                  <a:lnTo>
                    <a:pt x="7243" y="3656"/>
                  </a:lnTo>
                  <a:lnTo>
                    <a:pt x="6539" y="1912"/>
                  </a:lnTo>
                  <a:lnTo>
                    <a:pt x="6003" y="772"/>
                  </a:lnTo>
                  <a:lnTo>
                    <a:pt x="5868" y="671"/>
                  </a:lnTo>
                  <a:lnTo>
                    <a:pt x="5634" y="604"/>
                  </a:lnTo>
                  <a:lnTo>
                    <a:pt x="5399" y="772"/>
                  </a:lnTo>
                  <a:lnTo>
                    <a:pt x="5198" y="1174"/>
                  </a:lnTo>
                  <a:lnTo>
                    <a:pt x="5164" y="1476"/>
                  </a:lnTo>
                  <a:lnTo>
                    <a:pt x="5164" y="1845"/>
                  </a:lnTo>
                  <a:lnTo>
                    <a:pt x="5567" y="2851"/>
                  </a:lnTo>
                  <a:lnTo>
                    <a:pt x="6506" y="4360"/>
                  </a:lnTo>
                  <a:lnTo>
                    <a:pt x="6774" y="4829"/>
                  </a:lnTo>
                  <a:lnTo>
                    <a:pt x="6740" y="4930"/>
                  </a:lnTo>
                  <a:lnTo>
                    <a:pt x="6204" y="4863"/>
                  </a:lnTo>
                  <a:lnTo>
                    <a:pt x="4829" y="4393"/>
                  </a:lnTo>
                  <a:lnTo>
                    <a:pt x="3856" y="3857"/>
                  </a:lnTo>
                  <a:lnTo>
                    <a:pt x="3454" y="3522"/>
                  </a:lnTo>
                  <a:lnTo>
                    <a:pt x="2716" y="2717"/>
                  </a:lnTo>
                  <a:lnTo>
                    <a:pt x="1811" y="1342"/>
                  </a:lnTo>
                  <a:lnTo>
                    <a:pt x="1274" y="537"/>
                  </a:lnTo>
                  <a:lnTo>
                    <a:pt x="1006" y="202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6575034" y="1805695"/>
              <a:ext cx="96049" cy="85191"/>
            </a:xfrm>
            <a:custGeom>
              <a:rect b="b" l="l" r="r" t="t"/>
              <a:pathLst>
                <a:path extrusionOk="0" h="4998" w="5635">
                  <a:moveTo>
                    <a:pt x="3757" y="1"/>
                  </a:moveTo>
                  <a:lnTo>
                    <a:pt x="2583" y="168"/>
                  </a:lnTo>
                  <a:lnTo>
                    <a:pt x="2181" y="235"/>
                  </a:lnTo>
                  <a:lnTo>
                    <a:pt x="1443" y="504"/>
                  </a:lnTo>
                  <a:lnTo>
                    <a:pt x="806" y="906"/>
                  </a:lnTo>
                  <a:lnTo>
                    <a:pt x="236" y="1443"/>
                  </a:lnTo>
                  <a:lnTo>
                    <a:pt x="1" y="1744"/>
                  </a:lnTo>
                  <a:lnTo>
                    <a:pt x="1510" y="4997"/>
                  </a:lnTo>
                  <a:lnTo>
                    <a:pt x="1946" y="4561"/>
                  </a:lnTo>
                  <a:lnTo>
                    <a:pt x="3220" y="3991"/>
                  </a:lnTo>
                  <a:lnTo>
                    <a:pt x="5232" y="3555"/>
                  </a:lnTo>
                  <a:lnTo>
                    <a:pt x="5634" y="3522"/>
                  </a:lnTo>
                  <a:lnTo>
                    <a:pt x="4662" y="168"/>
                  </a:lnTo>
                  <a:lnTo>
                    <a:pt x="4628" y="135"/>
                  </a:lnTo>
                  <a:lnTo>
                    <a:pt x="3757" y="1"/>
                  </a:lnTo>
                  <a:close/>
                </a:path>
              </a:pathLst>
            </a:custGeom>
            <a:solidFill>
              <a:schemeClr val="lt2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6588755" y="1701107"/>
              <a:ext cx="285231" cy="440119"/>
            </a:xfrm>
            <a:custGeom>
              <a:rect b="b" l="l" r="r" t="t"/>
              <a:pathLst>
                <a:path extrusionOk="0" h="25821" w="16734">
                  <a:moveTo>
                    <a:pt x="15225" y="0"/>
                  </a:moveTo>
                  <a:lnTo>
                    <a:pt x="12978" y="6405"/>
                  </a:lnTo>
                  <a:lnTo>
                    <a:pt x="10128" y="14520"/>
                  </a:lnTo>
                  <a:lnTo>
                    <a:pt x="9826" y="15291"/>
                  </a:lnTo>
                  <a:lnTo>
                    <a:pt x="9289" y="16465"/>
                  </a:lnTo>
                  <a:lnTo>
                    <a:pt x="7646" y="13581"/>
                  </a:lnTo>
                  <a:lnTo>
                    <a:pt x="6271" y="10798"/>
                  </a:lnTo>
                  <a:lnTo>
                    <a:pt x="5970" y="10228"/>
                  </a:lnTo>
                  <a:lnTo>
                    <a:pt x="5332" y="9389"/>
                  </a:lnTo>
                  <a:lnTo>
                    <a:pt x="4561" y="8953"/>
                  </a:lnTo>
                  <a:lnTo>
                    <a:pt x="3555" y="8819"/>
                  </a:lnTo>
                  <a:lnTo>
                    <a:pt x="2985" y="8886"/>
                  </a:lnTo>
                  <a:lnTo>
                    <a:pt x="2415" y="8987"/>
                  </a:lnTo>
                  <a:lnTo>
                    <a:pt x="1342" y="9591"/>
                  </a:lnTo>
                  <a:lnTo>
                    <a:pt x="504" y="10462"/>
                  </a:lnTo>
                  <a:lnTo>
                    <a:pt x="34" y="11468"/>
                  </a:lnTo>
                  <a:lnTo>
                    <a:pt x="1" y="11938"/>
                  </a:lnTo>
                  <a:lnTo>
                    <a:pt x="68" y="12843"/>
                  </a:lnTo>
                  <a:lnTo>
                    <a:pt x="705" y="14822"/>
                  </a:lnTo>
                  <a:lnTo>
                    <a:pt x="2147" y="17806"/>
                  </a:lnTo>
                  <a:lnTo>
                    <a:pt x="2985" y="19483"/>
                  </a:lnTo>
                  <a:lnTo>
                    <a:pt x="3689" y="20992"/>
                  </a:lnTo>
                  <a:lnTo>
                    <a:pt x="5165" y="23138"/>
                  </a:lnTo>
                  <a:lnTo>
                    <a:pt x="6271" y="24412"/>
                  </a:lnTo>
                  <a:lnTo>
                    <a:pt x="6674" y="24815"/>
                  </a:lnTo>
                  <a:lnTo>
                    <a:pt x="7479" y="25418"/>
                  </a:lnTo>
                  <a:lnTo>
                    <a:pt x="8283" y="25754"/>
                  </a:lnTo>
                  <a:lnTo>
                    <a:pt x="9088" y="25821"/>
                  </a:lnTo>
                  <a:lnTo>
                    <a:pt x="9893" y="25687"/>
                  </a:lnTo>
                  <a:lnTo>
                    <a:pt x="10664" y="25318"/>
                  </a:lnTo>
                  <a:lnTo>
                    <a:pt x="11737" y="24479"/>
                  </a:lnTo>
                  <a:lnTo>
                    <a:pt x="12375" y="23641"/>
                  </a:lnTo>
                  <a:lnTo>
                    <a:pt x="13515" y="21763"/>
                  </a:lnTo>
                  <a:lnTo>
                    <a:pt x="16331" y="16297"/>
                  </a:lnTo>
                  <a:lnTo>
                    <a:pt x="16734" y="15492"/>
                  </a:lnTo>
                  <a:lnTo>
                    <a:pt x="16633" y="13816"/>
                  </a:lnTo>
                  <a:lnTo>
                    <a:pt x="16030" y="5734"/>
                  </a:lnTo>
                  <a:lnTo>
                    <a:pt x="15493" y="1107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lt2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6714513" y="1981173"/>
              <a:ext cx="32590" cy="65180"/>
            </a:xfrm>
            <a:custGeom>
              <a:rect b="b" l="l" r="r" t="t"/>
              <a:pathLst>
                <a:path extrusionOk="0" fill="none" h="3824" w="1912">
                  <a:moveTo>
                    <a:pt x="1911" y="0"/>
                  </a:moveTo>
                  <a:lnTo>
                    <a:pt x="1677" y="302"/>
                  </a:lnTo>
                  <a:lnTo>
                    <a:pt x="671" y="2012"/>
                  </a:lnTo>
                  <a:lnTo>
                    <a:pt x="101" y="3287"/>
                  </a:lnTo>
                  <a:lnTo>
                    <a:pt x="0" y="3823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7488424" y="1669659"/>
              <a:ext cx="235494" cy="156627"/>
            </a:xfrm>
            <a:custGeom>
              <a:rect b="b" l="l" r="r" t="t"/>
              <a:pathLst>
                <a:path extrusionOk="0" h="9189" w="13816">
                  <a:moveTo>
                    <a:pt x="7109" y="1"/>
                  </a:moveTo>
                  <a:lnTo>
                    <a:pt x="6975" y="68"/>
                  </a:lnTo>
                  <a:lnTo>
                    <a:pt x="6137" y="1007"/>
                  </a:lnTo>
                  <a:lnTo>
                    <a:pt x="5030" y="2516"/>
                  </a:lnTo>
                  <a:lnTo>
                    <a:pt x="4762" y="2817"/>
                  </a:lnTo>
                  <a:lnTo>
                    <a:pt x="4058" y="3253"/>
                  </a:lnTo>
                  <a:lnTo>
                    <a:pt x="2884" y="3857"/>
                  </a:lnTo>
                  <a:lnTo>
                    <a:pt x="2381" y="4326"/>
                  </a:lnTo>
                  <a:lnTo>
                    <a:pt x="1845" y="5064"/>
                  </a:lnTo>
                  <a:lnTo>
                    <a:pt x="1442" y="5869"/>
                  </a:lnTo>
                  <a:lnTo>
                    <a:pt x="604" y="6473"/>
                  </a:lnTo>
                  <a:lnTo>
                    <a:pt x="0" y="6774"/>
                  </a:lnTo>
                  <a:lnTo>
                    <a:pt x="1878" y="9189"/>
                  </a:lnTo>
                  <a:lnTo>
                    <a:pt x="3253" y="8384"/>
                  </a:lnTo>
                  <a:lnTo>
                    <a:pt x="4192" y="7814"/>
                  </a:lnTo>
                  <a:lnTo>
                    <a:pt x="5198" y="7311"/>
                  </a:lnTo>
                  <a:lnTo>
                    <a:pt x="6606" y="6674"/>
                  </a:lnTo>
                  <a:lnTo>
                    <a:pt x="8216" y="5869"/>
                  </a:lnTo>
                  <a:lnTo>
                    <a:pt x="9390" y="5433"/>
                  </a:lnTo>
                  <a:lnTo>
                    <a:pt x="12776" y="4461"/>
                  </a:lnTo>
                  <a:lnTo>
                    <a:pt x="13514" y="4092"/>
                  </a:lnTo>
                  <a:lnTo>
                    <a:pt x="13648" y="3924"/>
                  </a:lnTo>
                  <a:lnTo>
                    <a:pt x="13816" y="3522"/>
                  </a:lnTo>
                  <a:lnTo>
                    <a:pt x="13682" y="3153"/>
                  </a:lnTo>
                  <a:lnTo>
                    <a:pt x="13212" y="2952"/>
                  </a:lnTo>
                  <a:lnTo>
                    <a:pt x="12810" y="3019"/>
                  </a:lnTo>
                  <a:lnTo>
                    <a:pt x="11837" y="3220"/>
                  </a:lnTo>
                  <a:lnTo>
                    <a:pt x="10228" y="3555"/>
                  </a:lnTo>
                  <a:lnTo>
                    <a:pt x="9121" y="3622"/>
                  </a:lnTo>
                  <a:lnTo>
                    <a:pt x="8618" y="3555"/>
                  </a:lnTo>
                  <a:lnTo>
                    <a:pt x="8082" y="3488"/>
                  </a:lnTo>
                  <a:lnTo>
                    <a:pt x="6875" y="3555"/>
                  </a:lnTo>
                  <a:lnTo>
                    <a:pt x="5366" y="3857"/>
                  </a:lnTo>
                  <a:lnTo>
                    <a:pt x="5231" y="3790"/>
                  </a:lnTo>
                  <a:lnTo>
                    <a:pt x="5600" y="3421"/>
                  </a:lnTo>
                  <a:lnTo>
                    <a:pt x="6875" y="2180"/>
                  </a:lnTo>
                  <a:lnTo>
                    <a:pt x="7545" y="1342"/>
                  </a:lnTo>
                  <a:lnTo>
                    <a:pt x="7612" y="973"/>
                  </a:lnTo>
                  <a:lnTo>
                    <a:pt x="7646" y="671"/>
                  </a:lnTo>
                  <a:lnTo>
                    <a:pt x="7545" y="235"/>
                  </a:lnTo>
                  <a:lnTo>
                    <a:pt x="7378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7468414" y="1782838"/>
              <a:ext cx="96049" cy="85753"/>
            </a:xfrm>
            <a:custGeom>
              <a:rect b="b" l="l" r="r" t="t"/>
              <a:pathLst>
                <a:path extrusionOk="0" h="5031" w="5635">
                  <a:moveTo>
                    <a:pt x="1878" y="0"/>
                  </a:moveTo>
                  <a:lnTo>
                    <a:pt x="1007" y="134"/>
                  </a:lnTo>
                  <a:lnTo>
                    <a:pt x="973" y="201"/>
                  </a:lnTo>
                  <a:lnTo>
                    <a:pt x="1" y="3555"/>
                  </a:lnTo>
                  <a:lnTo>
                    <a:pt x="403" y="3588"/>
                  </a:lnTo>
                  <a:lnTo>
                    <a:pt x="2415" y="3991"/>
                  </a:lnTo>
                  <a:lnTo>
                    <a:pt x="3689" y="4594"/>
                  </a:lnTo>
                  <a:lnTo>
                    <a:pt x="4125" y="5030"/>
                  </a:lnTo>
                  <a:lnTo>
                    <a:pt x="5634" y="1778"/>
                  </a:lnTo>
                  <a:lnTo>
                    <a:pt x="5399" y="1476"/>
                  </a:lnTo>
                  <a:lnTo>
                    <a:pt x="4829" y="939"/>
                  </a:lnTo>
                  <a:lnTo>
                    <a:pt x="4192" y="537"/>
                  </a:lnTo>
                  <a:lnTo>
                    <a:pt x="3454" y="269"/>
                  </a:lnTo>
                  <a:lnTo>
                    <a:pt x="3086" y="201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7266072" y="1677670"/>
              <a:ext cx="285231" cy="442403"/>
            </a:xfrm>
            <a:custGeom>
              <a:rect b="b" l="l" r="r" t="t"/>
              <a:pathLst>
                <a:path extrusionOk="0" h="25955" w="16734">
                  <a:moveTo>
                    <a:pt x="1476" y="0"/>
                  </a:moveTo>
                  <a:lnTo>
                    <a:pt x="1241" y="1140"/>
                  </a:lnTo>
                  <a:lnTo>
                    <a:pt x="705" y="5768"/>
                  </a:lnTo>
                  <a:lnTo>
                    <a:pt x="101" y="13849"/>
                  </a:lnTo>
                  <a:lnTo>
                    <a:pt x="1" y="15526"/>
                  </a:lnTo>
                  <a:lnTo>
                    <a:pt x="403" y="16331"/>
                  </a:lnTo>
                  <a:lnTo>
                    <a:pt x="3388" y="21797"/>
                  </a:lnTo>
                  <a:lnTo>
                    <a:pt x="4595" y="23708"/>
                  </a:lnTo>
                  <a:lnTo>
                    <a:pt x="5131" y="24446"/>
                  </a:lnTo>
                  <a:lnTo>
                    <a:pt x="6003" y="25385"/>
                  </a:lnTo>
                  <a:lnTo>
                    <a:pt x="6774" y="25787"/>
                  </a:lnTo>
                  <a:lnTo>
                    <a:pt x="7244" y="25888"/>
                  </a:lnTo>
                  <a:lnTo>
                    <a:pt x="7948" y="25955"/>
                  </a:lnTo>
                  <a:lnTo>
                    <a:pt x="9155" y="25821"/>
                  </a:lnTo>
                  <a:lnTo>
                    <a:pt x="10195" y="25351"/>
                  </a:lnTo>
                  <a:lnTo>
                    <a:pt x="11033" y="24647"/>
                  </a:lnTo>
                  <a:lnTo>
                    <a:pt x="12039" y="23272"/>
                  </a:lnTo>
                  <a:lnTo>
                    <a:pt x="13079" y="21126"/>
                  </a:lnTo>
                  <a:lnTo>
                    <a:pt x="13515" y="20087"/>
                  </a:lnTo>
                  <a:lnTo>
                    <a:pt x="14655" y="17505"/>
                  </a:lnTo>
                  <a:lnTo>
                    <a:pt x="15728" y="14889"/>
                  </a:lnTo>
                  <a:lnTo>
                    <a:pt x="16030" y="14252"/>
                  </a:lnTo>
                  <a:lnTo>
                    <a:pt x="16667" y="12743"/>
                  </a:lnTo>
                  <a:lnTo>
                    <a:pt x="16734" y="12005"/>
                  </a:lnTo>
                  <a:lnTo>
                    <a:pt x="16700" y="11536"/>
                  </a:lnTo>
                  <a:lnTo>
                    <a:pt x="16197" y="10530"/>
                  </a:lnTo>
                  <a:lnTo>
                    <a:pt x="15393" y="9624"/>
                  </a:lnTo>
                  <a:lnTo>
                    <a:pt x="14319" y="9021"/>
                  </a:lnTo>
                  <a:lnTo>
                    <a:pt x="13716" y="8920"/>
                  </a:lnTo>
                  <a:lnTo>
                    <a:pt x="13146" y="8853"/>
                  </a:lnTo>
                  <a:lnTo>
                    <a:pt x="12173" y="8987"/>
                  </a:lnTo>
                  <a:lnTo>
                    <a:pt x="11369" y="9423"/>
                  </a:lnTo>
                  <a:lnTo>
                    <a:pt x="10731" y="10261"/>
                  </a:lnTo>
                  <a:lnTo>
                    <a:pt x="10463" y="10831"/>
                  </a:lnTo>
                  <a:lnTo>
                    <a:pt x="9088" y="13615"/>
                  </a:lnTo>
                  <a:lnTo>
                    <a:pt x="7445" y="16499"/>
                  </a:lnTo>
                  <a:lnTo>
                    <a:pt x="6909" y="15325"/>
                  </a:lnTo>
                  <a:lnTo>
                    <a:pt x="6607" y="14554"/>
                  </a:lnTo>
                  <a:lnTo>
                    <a:pt x="3723" y="6439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chemeClr val="lt2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7392973" y="1958878"/>
              <a:ext cx="35454" cy="64601"/>
            </a:xfrm>
            <a:custGeom>
              <a:rect b="b" l="l" r="r" t="t"/>
              <a:pathLst>
                <a:path extrusionOk="0" fill="none" h="3790" w="2080">
                  <a:moveTo>
                    <a:pt x="0" y="1"/>
                  </a:moveTo>
                  <a:lnTo>
                    <a:pt x="201" y="302"/>
                  </a:lnTo>
                  <a:lnTo>
                    <a:pt x="1274" y="2013"/>
                  </a:lnTo>
                  <a:lnTo>
                    <a:pt x="1912" y="3287"/>
                  </a:lnTo>
                  <a:lnTo>
                    <a:pt x="2079" y="379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6942558" y="1287851"/>
              <a:ext cx="206364" cy="301816"/>
            </a:xfrm>
            <a:custGeom>
              <a:rect b="b" l="l" r="r" t="t"/>
              <a:pathLst>
                <a:path extrusionOk="0" h="17707" w="12107">
                  <a:moveTo>
                    <a:pt x="11469" y="0"/>
                  </a:moveTo>
                  <a:lnTo>
                    <a:pt x="1443" y="604"/>
                  </a:lnTo>
                  <a:lnTo>
                    <a:pt x="1275" y="1174"/>
                  </a:lnTo>
                  <a:lnTo>
                    <a:pt x="672" y="3857"/>
                  </a:lnTo>
                  <a:lnTo>
                    <a:pt x="437" y="5332"/>
                  </a:lnTo>
                  <a:lnTo>
                    <a:pt x="470" y="5634"/>
                  </a:lnTo>
                  <a:lnTo>
                    <a:pt x="705" y="5902"/>
                  </a:lnTo>
                  <a:lnTo>
                    <a:pt x="1074" y="6137"/>
                  </a:lnTo>
                  <a:lnTo>
                    <a:pt x="1107" y="6506"/>
                  </a:lnTo>
                  <a:lnTo>
                    <a:pt x="1007" y="6774"/>
                  </a:lnTo>
                  <a:lnTo>
                    <a:pt x="672" y="7545"/>
                  </a:lnTo>
                  <a:lnTo>
                    <a:pt x="169" y="8954"/>
                  </a:lnTo>
                  <a:lnTo>
                    <a:pt x="1" y="9759"/>
                  </a:lnTo>
                  <a:lnTo>
                    <a:pt x="34" y="10060"/>
                  </a:lnTo>
                  <a:lnTo>
                    <a:pt x="135" y="10295"/>
                  </a:lnTo>
                  <a:lnTo>
                    <a:pt x="470" y="10765"/>
                  </a:lnTo>
                  <a:lnTo>
                    <a:pt x="1074" y="11201"/>
                  </a:lnTo>
                  <a:lnTo>
                    <a:pt x="1175" y="11268"/>
                  </a:lnTo>
                  <a:lnTo>
                    <a:pt x="1242" y="11670"/>
                  </a:lnTo>
                  <a:lnTo>
                    <a:pt x="1745" y="14286"/>
                  </a:lnTo>
                  <a:lnTo>
                    <a:pt x="2046" y="15057"/>
                  </a:lnTo>
                  <a:lnTo>
                    <a:pt x="2281" y="15258"/>
                  </a:lnTo>
                  <a:lnTo>
                    <a:pt x="3153" y="15392"/>
                  </a:lnTo>
                  <a:lnTo>
                    <a:pt x="4595" y="15359"/>
                  </a:lnTo>
                  <a:lnTo>
                    <a:pt x="4863" y="15325"/>
                  </a:lnTo>
                  <a:lnTo>
                    <a:pt x="5064" y="17706"/>
                  </a:lnTo>
                  <a:lnTo>
                    <a:pt x="12106" y="17270"/>
                  </a:lnTo>
                  <a:lnTo>
                    <a:pt x="11838" y="13045"/>
                  </a:lnTo>
                  <a:lnTo>
                    <a:pt x="11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6975148" y="1416455"/>
              <a:ext cx="173194" cy="173211"/>
            </a:xfrm>
            <a:custGeom>
              <a:rect b="b" l="l" r="r" t="t"/>
              <a:pathLst>
                <a:path extrusionOk="0" h="10162" w="10161">
                  <a:moveTo>
                    <a:pt x="6405" y="0"/>
                  </a:moveTo>
                  <a:lnTo>
                    <a:pt x="5366" y="67"/>
                  </a:lnTo>
                  <a:lnTo>
                    <a:pt x="4829" y="235"/>
                  </a:lnTo>
                  <a:lnTo>
                    <a:pt x="4628" y="269"/>
                  </a:lnTo>
                  <a:lnTo>
                    <a:pt x="3018" y="1979"/>
                  </a:lnTo>
                  <a:lnTo>
                    <a:pt x="3018" y="2281"/>
                  </a:lnTo>
                  <a:lnTo>
                    <a:pt x="2918" y="3823"/>
                  </a:lnTo>
                  <a:lnTo>
                    <a:pt x="2616" y="4963"/>
                  </a:lnTo>
                  <a:lnTo>
                    <a:pt x="2381" y="5433"/>
                  </a:lnTo>
                  <a:lnTo>
                    <a:pt x="2113" y="5768"/>
                  </a:lnTo>
                  <a:lnTo>
                    <a:pt x="1375" y="6338"/>
                  </a:lnTo>
                  <a:lnTo>
                    <a:pt x="604" y="6741"/>
                  </a:lnTo>
                  <a:lnTo>
                    <a:pt x="67" y="7076"/>
                  </a:lnTo>
                  <a:lnTo>
                    <a:pt x="0" y="7244"/>
                  </a:lnTo>
                  <a:lnTo>
                    <a:pt x="67" y="7411"/>
                  </a:lnTo>
                  <a:lnTo>
                    <a:pt x="134" y="7512"/>
                  </a:lnTo>
                  <a:lnTo>
                    <a:pt x="269" y="7612"/>
                  </a:lnTo>
                  <a:lnTo>
                    <a:pt x="403" y="7713"/>
                  </a:lnTo>
                  <a:lnTo>
                    <a:pt x="1107" y="7881"/>
                  </a:lnTo>
                  <a:lnTo>
                    <a:pt x="2716" y="7814"/>
                  </a:lnTo>
                  <a:lnTo>
                    <a:pt x="2951" y="7780"/>
                  </a:lnTo>
                  <a:lnTo>
                    <a:pt x="3119" y="10161"/>
                  </a:lnTo>
                  <a:lnTo>
                    <a:pt x="10161" y="9725"/>
                  </a:lnTo>
                  <a:lnTo>
                    <a:pt x="9893" y="5500"/>
                  </a:lnTo>
                  <a:lnTo>
                    <a:pt x="9758" y="34"/>
                  </a:lnTo>
                  <a:lnTo>
                    <a:pt x="8417" y="34"/>
                  </a:lnTo>
                  <a:lnTo>
                    <a:pt x="7746" y="67"/>
                  </a:lnTo>
                  <a:lnTo>
                    <a:pt x="64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6942558" y="1287851"/>
              <a:ext cx="206364" cy="301816"/>
            </a:xfrm>
            <a:custGeom>
              <a:rect b="b" l="l" r="r" t="t"/>
              <a:pathLst>
                <a:path extrusionOk="0" fill="none" h="17707" w="12107">
                  <a:moveTo>
                    <a:pt x="1443" y="604"/>
                  </a:moveTo>
                  <a:lnTo>
                    <a:pt x="1275" y="1174"/>
                  </a:lnTo>
                  <a:lnTo>
                    <a:pt x="672" y="3857"/>
                  </a:lnTo>
                  <a:lnTo>
                    <a:pt x="437" y="5332"/>
                  </a:lnTo>
                  <a:lnTo>
                    <a:pt x="470" y="5634"/>
                  </a:lnTo>
                  <a:lnTo>
                    <a:pt x="705" y="5902"/>
                  </a:lnTo>
                  <a:lnTo>
                    <a:pt x="1074" y="6137"/>
                  </a:lnTo>
                  <a:lnTo>
                    <a:pt x="1107" y="6506"/>
                  </a:lnTo>
                  <a:lnTo>
                    <a:pt x="1007" y="6774"/>
                  </a:lnTo>
                  <a:lnTo>
                    <a:pt x="672" y="7545"/>
                  </a:lnTo>
                  <a:lnTo>
                    <a:pt x="169" y="8954"/>
                  </a:lnTo>
                  <a:lnTo>
                    <a:pt x="1" y="9759"/>
                  </a:lnTo>
                  <a:lnTo>
                    <a:pt x="34" y="10060"/>
                  </a:lnTo>
                  <a:lnTo>
                    <a:pt x="135" y="10295"/>
                  </a:lnTo>
                  <a:lnTo>
                    <a:pt x="470" y="10765"/>
                  </a:lnTo>
                  <a:lnTo>
                    <a:pt x="1074" y="11201"/>
                  </a:lnTo>
                  <a:lnTo>
                    <a:pt x="1175" y="11268"/>
                  </a:lnTo>
                  <a:lnTo>
                    <a:pt x="1242" y="11670"/>
                  </a:lnTo>
                  <a:lnTo>
                    <a:pt x="1745" y="14286"/>
                  </a:lnTo>
                  <a:lnTo>
                    <a:pt x="2046" y="15057"/>
                  </a:lnTo>
                  <a:lnTo>
                    <a:pt x="2281" y="15258"/>
                  </a:lnTo>
                  <a:lnTo>
                    <a:pt x="3153" y="15392"/>
                  </a:lnTo>
                  <a:lnTo>
                    <a:pt x="4595" y="15359"/>
                  </a:lnTo>
                  <a:lnTo>
                    <a:pt x="4863" y="15325"/>
                  </a:lnTo>
                  <a:lnTo>
                    <a:pt x="5064" y="17706"/>
                  </a:lnTo>
                  <a:lnTo>
                    <a:pt x="12106" y="17270"/>
                  </a:lnTo>
                  <a:lnTo>
                    <a:pt x="11838" y="13045"/>
                  </a:lnTo>
                  <a:lnTo>
                    <a:pt x="11469" y="0"/>
                  </a:lnTo>
                  <a:lnTo>
                    <a:pt x="1443" y="604"/>
                  </a:lnTo>
                  <a:close/>
                </a:path>
              </a:pathLst>
            </a:custGeom>
            <a:noFill/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9"/>
            <p:cNvSpPr/>
            <p:nvPr/>
          </p:nvSpPr>
          <p:spPr>
            <a:xfrm>
              <a:off x="6967717" y="1395303"/>
              <a:ext cx="10295" cy="22312"/>
            </a:xfrm>
            <a:custGeom>
              <a:rect b="b" l="l" r="r" t="t"/>
              <a:pathLst>
                <a:path extrusionOk="0" h="1309" w="604">
                  <a:moveTo>
                    <a:pt x="302" y="1"/>
                  </a:moveTo>
                  <a:lnTo>
                    <a:pt x="202" y="34"/>
                  </a:lnTo>
                  <a:lnTo>
                    <a:pt x="34" y="403"/>
                  </a:lnTo>
                  <a:lnTo>
                    <a:pt x="0" y="638"/>
                  </a:lnTo>
                  <a:lnTo>
                    <a:pt x="34" y="906"/>
                  </a:lnTo>
                  <a:lnTo>
                    <a:pt x="202" y="1241"/>
                  </a:lnTo>
                  <a:lnTo>
                    <a:pt x="302" y="1308"/>
                  </a:lnTo>
                  <a:lnTo>
                    <a:pt x="436" y="1241"/>
                  </a:lnTo>
                  <a:lnTo>
                    <a:pt x="570" y="906"/>
                  </a:lnTo>
                  <a:lnTo>
                    <a:pt x="604" y="638"/>
                  </a:lnTo>
                  <a:lnTo>
                    <a:pt x="570" y="403"/>
                  </a:lnTo>
                  <a:lnTo>
                    <a:pt x="436" y="3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6944280" y="1237551"/>
              <a:ext cx="264078" cy="276095"/>
            </a:xfrm>
            <a:custGeom>
              <a:rect b="b" l="l" r="r" t="t"/>
              <a:pathLst>
                <a:path extrusionOk="0" h="16198" w="15493">
                  <a:moveTo>
                    <a:pt x="10262" y="0"/>
                  </a:moveTo>
                  <a:lnTo>
                    <a:pt x="9792" y="34"/>
                  </a:lnTo>
                  <a:lnTo>
                    <a:pt x="9088" y="68"/>
                  </a:lnTo>
                  <a:lnTo>
                    <a:pt x="5433" y="202"/>
                  </a:lnTo>
                  <a:lnTo>
                    <a:pt x="3354" y="470"/>
                  </a:lnTo>
                  <a:lnTo>
                    <a:pt x="1577" y="772"/>
                  </a:lnTo>
                  <a:lnTo>
                    <a:pt x="302" y="1275"/>
                  </a:lnTo>
                  <a:lnTo>
                    <a:pt x="0" y="1845"/>
                  </a:lnTo>
                  <a:lnTo>
                    <a:pt x="0" y="2247"/>
                  </a:lnTo>
                  <a:lnTo>
                    <a:pt x="0" y="3018"/>
                  </a:lnTo>
                  <a:lnTo>
                    <a:pt x="135" y="3756"/>
                  </a:lnTo>
                  <a:lnTo>
                    <a:pt x="470" y="4092"/>
                  </a:lnTo>
                  <a:lnTo>
                    <a:pt x="805" y="4259"/>
                  </a:lnTo>
                  <a:lnTo>
                    <a:pt x="1409" y="4561"/>
                  </a:lnTo>
                  <a:lnTo>
                    <a:pt x="2113" y="4695"/>
                  </a:lnTo>
                  <a:lnTo>
                    <a:pt x="1979" y="5299"/>
                  </a:lnTo>
                  <a:lnTo>
                    <a:pt x="1744" y="6774"/>
                  </a:lnTo>
                  <a:lnTo>
                    <a:pt x="1778" y="7110"/>
                  </a:lnTo>
                  <a:lnTo>
                    <a:pt x="2180" y="7747"/>
                  </a:lnTo>
                  <a:lnTo>
                    <a:pt x="3052" y="8518"/>
                  </a:lnTo>
                  <a:lnTo>
                    <a:pt x="3253" y="8619"/>
                  </a:lnTo>
                  <a:lnTo>
                    <a:pt x="3220" y="9524"/>
                  </a:lnTo>
                  <a:lnTo>
                    <a:pt x="3354" y="10396"/>
                  </a:lnTo>
                  <a:lnTo>
                    <a:pt x="3521" y="10664"/>
                  </a:lnTo>
                  <a:lnTo>
                    <a:pt x="3991" y="10765"/>
                  </a:lnTo>
                  <a:lnTo>
                    <a:pt x="4226" y="10563"/>
                  </a:lnTo>
                  <a:lnTo>
                    <a:pt x="4393" y="10128"/>
                  </a:lnTo>
                  <a:lnTo>
                    <a:pt x="4662" y="9256"/>
                  </a:lnTo>
                  <a:lnTo>
                    <a:pt x="4829" y="9054"/>
                  </a:lnTo>
                  <a:lnTo>
                    <a:pt x="4930" y="9256"/>
                  </a:lnTo>
                  <a:lnTo>
                    <a:pt x="5232" y="10362"/>
                  </a:lnTo>
                  <a:lnTo>
                    <a:pt x="6070" y="13682"/>
                  </a:lnTo>
                  <a:lnTo>
                    <a:pt x="6674" y="15493"/>
                  </a:lnTo>
                  <a:lnTo>
                    <a:pt x="6942" y="15862"/>
                  </a:lnTo>
                  <a:lnTo>
                    <a:pt x="7311" y="16063"/>
                  </a:lnTo>
                  <a:lnTo>
                    <a:pt x="8518" y="16197"/>
                  </a:lnTo>
                  <a:lnTo>
                    <a:pt x="10765" y="16096"/>
                  </a:lnTo>
                  <a:lnTo>
                    <a:pt x="11704" y="15929"/>
                  </a:lnTo>
                  <a:lnTo>
                    <a:pt x="11871" y="15895"/>
                  </a:lnTo>
                  <a:lnTo>
                    <a:pt x="12274" y="15526"/>
                  </a:lnTo>
                  <a:lnTo>
                    <a:pt x="12944" y="14554"/>
                  </a:lnTo>
                  <a:lnTo>
                    <a:pt x="14353" y="11704"/>
                  </a:lnTo>
                  <a:lnTo>
                    <a:pt x="15057" y="9859"/>
                  </a:lnTo>
                  <a:lnTo>
                    <a:pt x="15325" y="8987"/>
                  </a:lnTo>
                  <a:lnTo>
                    <a:pt x="15493" y="6875"/>
                  </a:lnTo>
                  <a:lnTo>
                    <a:pt x="15292" y="4695"/>
                  </a:lnTo>
                  <a:lnTo>
                    <a:pt x="14755" y="2750"/>
                  </a:lnTo>
                  <a:lnTo>
                    <a:pt x="14353" y="2046"/>
                  </a:lnTo>
                  <a:lnTo>
                    <a:pt x="13883" y="1409"/>
                  </a:lnTo>
                  <a:lnTo>
                    <a:pt x="12710" y="571"/>
                  </a:lnTo>
                  <a:lnTo>
                    <a:pt x="11435" y="101"/>
                  </a:lnTo>
                  <a:lnTo>
                    <a:pt x="1026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6947706" y="1272408"/>
              <a:ext cx="260652" cy="241238"/>
            </a:xfrm>
            <a:custGeom>
              <a:rect b="b" l="l" r="r" t="t"/>
              <a:pathLst>
                <a:path extrusionOk="0" h="14153" w="15292">
                  <a:moveTo>
                    <a:pt x="571" y="1"/>
                  </a:moveTo>
                  <a:lnTo>
                    <a:pt x="34" y="336"/>
                  </a:lnTo>
                  <a:lnTo>
                    <a:pt x="1" y="1175"/>
                  </a:lnTo>
                  <a:lnTo>
                    <a:pt x="101" y="1711"/>
                  </a:lnTo>
                  <a:lnTo>
                    <a:pt x="135" y="1845"/>
                  </a:lnTo>
                  <a:lnTo>
                    <a:pt x="202" y="1979"/>
                  </a:lnTo>
                  <a:lnTo>
                    <a:pt x="370" y="2114"/>
                  </a:lnTo>
                  <a:lnTo>
                    <a:pt x="604" y="2214"/>
                  </a:lnTo>
                  <a:lnTo>
                    <a:pt x="1241" y="2482"/>
                  </a:lnTo>
                  <a:lnTo>
                    <a:pt x="1912" y="2617"/>
                  </a:lnTo>
                  <a:lnTo>
                    <a:pt x="1778" y="3254"/>
                  </a:lnTo>
                  <a:lnTo>
                    <a:pt x="1577" y="4729"/>
                  </a:lnTo>
                  <a:lnTo>
                    <a:pt x="1577" y="5065"/>
                  </a:lnTo>
                  <a:lnTo>
                    <a:pt x="2013" y="5702"/>
                  </a:lnTo>
                  <a:lnTo>
                    <a:pt x="2885" y="6439"/>
                  </a:lnTo>
                  <a:lnTo>
                    <a:pt x="3086" y="6574"/>
                  </a:lnTo>
                  <a:lnTo>
                    <a:pt x="3019" y="7445"/>
                  </a:lnTo>
                  <a:lnTo>
                    <a:pt x="3153" y="8351"/>
                  </a:lnTo>
                  <a:lnTo>
                    <a:pt x="3320" y="8619"/>
                  </a:lnTo>
                  <a:lnTo>
                    <a:pt x="3823" y="8720"/>
                  </a:lnTo>
                  <a:lnTo>
                    <a:pt x="4025" y="8518"/>
                  </a:lnTo>
                  <a:lnTo>
                    <a:pt x="4226" y="8083"/>
                  </a:lnTo>
                  <a:lnTo>
                    <a:pt x="4461" y="7177"/>
                  </a:lnTo>
                  <a:lnTo>
                    <a:pt x="4662" y="7009"/>
                  </a:lnTo>
                  <a:lnTo>
                    <a:pt x="4729" y="7177"/>
                  </a:lnTo>
                  <a:lnTo>
                    <a:pt x="5031" y="8284"/>
                  </a:lnTo>
                  <a:lnTo>
                    <a:pt x="5869" y="11637"/>
                  </a:lnTo>
                  <a:lnTo>
                    <a:pt x="6506" y="13414"/>
                  </a:lnTo>
                  <a:lnTo>
                    <a:pt x="6774" y="13783"/>
                  </a:lnTo>
                  <a:lnTo>
                    <a:pt x="7110" y="13984"/>
                  </a:lnTo>
                  <a:lnTo>
                    <a:pt x="8350" y="14152"/>
                  </a:lnTo>
                  <a:lnTo>
                    <a:pt x="10564" y="14018"/>
                  </a:lnTo>
                  <a:lnTo>
                    <a:pt x="11536" y="13884"/>
                  </a:lnTo>
                  <a:lnTo>
                    <a:pt x="11704" y="13817"/>
                  </a:lnTo>
                  <a:lnTo>
                    <a:pt x="12073" y="13448"/>
                  </a:lnTo>
                  <a:lnTo>
                    <a:pt x="12743" y="12475"/>
                  </a:lnTo>
                  <a:lnTo>
                    <a:pt x="14152" y="9659"/>
                  </a:lnTo>
                  <a:lnTo>
                    <a:pt x="14889" y="7814"/>
                  </a:lnTo>
                  <a:lnTo>
                    <a:pt x="15124" y="7009"/>
                  </a:lnTo>
                  <a:lnTo>
                    <a:pt x="15292" y="5165"/>
                  </a:lnTo>
                  <a:lnTo>
                    <a:pt x="15158" y="3153"/>
                  </a:lnTo>
                  <a:lnTo>
                    <a:pt x="14755" y="1275"/>
                  </a:lnTo>
                  <a:lnTo>
                    <a:pt x="14420" y="504"/>
                  </a:lnTo>
                  <a:lnTo>
                    <a:pt x="14185" y="1175"/>
                  </a:lnTo>
                  <a:lnTo>
                    <a:pt x="13682" y="2047"/>
                  </a:lnTo>
                  <a:lnTo>
                    <a:pt x="13213" y="2415"/>
                  </a:lnTo>
                  <a:lnTo>
                    <a:pt x="12911" y="2482"/>
                  </a:lnTo>
                  <a:lnTo>
                    <a:pt x="12643" y="2482"/>
                  </a:lnTo>
                  <a:lnTo>
                    <a:pt x="12240" y="2348"/>
                  </a:lnTo>
                  <a:lnTo>
                    <a:pt x="11771" y="1946"/>
                  </a:lnTo>
                  <a:lnTo>
                    <a:pt x="11335" y="1175"/>
                  </a:lnTo>
                  <a:lnTo>
                    <a:pt x="10865" y="370"/>
                  </a:lnTo>
                  <a:lnTo>
                    <a:pt x="10530" y="102"/>
                  </a:lnTo>
                  <a:lnTo>
                    <a:pt x="10362" y="35"/>
                  </a:lnTo>
                  <a:lnTo>
                    <a:pt x="10228" y="135"/>
                  </a:lnTo>
                  <a:lnTo>
                    <a:pt x="10262" y="772"/>
                  </a:lnTo>
                  <a:lnTo>
                    <a:pt x="10530" y="1912"/>
                  </a:lnTo>
                  <a:lnTo>
                    <a:pt x="10631" y="2415"/>
                  </a:lnTo>
                  <a:lnTo>
                    <a:pt x="10564" y="2415"/>
                  </a:lnTo>
                  <a:lnTo>
                    <a:pt x="10430" y="2248"/>
                  </a:lnTo>
                  <a:lnTo>
                    <a:pt x="10094" y="1845"/>
                  </a:lnTo>
                  <a:lnTo>
                    <a:pt x="9155" y="1108"/>
                  </a:lnTo>
                  <a:lnTo>
                    <a:pt x="7982" y="470"/>
                  </a:lnTo>
                  <a:lnTo>
                    <a:pt x="6674" y="68"/>
                  </a:lnTo>
                  <a:lnTo>
                    <a:pt x="6037" y="1"/>
                  </a:lnTo>
                  <a:lnTo>
                    <a:pt x="5735" y="1"/>
                  </a:lnTo>
                  <a:lnTo>
                    <a:pt x="5467" y="236"/>
                  </a:lnTo>
                  <a:lnTo>
                    <a:pt x="5500" y="940"/>
                  </a:lnTo>
                  <a:lnTo>
                    <a:pt x="6070" y="2114"/>
                  </a:lnTo>
                  <a:lnTo>
                    <a:pt x="6406" y="2818"/>
                  </a:lnTo>
                  <a:lnTo>
                    <a:pt x="6439" y="3086"/>
                  </a:lnTo>
                  <a:lnTo>
                    <a:pt x="6338" y="3120"/>
                  </a:lnTo>
                  <a:lnTo>
                    <a:pt x="6104" y="3053"/>
                  </a:lnTo>
                  <a:lnTo>
                    <a:pt x="5500" y="2449"/>
                  </a:lnTo>
                  <a:lnTo>
                    <a:pt x="4762" y="1141"/>
                  </a:lnTo>
                  <a:lnTo>
                    <a:pt x="4628" y="538"/>
                  </a:lnTo>
                  <a:lnTo>
                    <a:pt x="4561" y="336"/>
                  </a:lnTo>
                  <a:lnTo>
                    <a:pt x="4025" y="135"/>
                  </a:lnTo>
                  <a:lnTo>
                    <a:pt x="25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6966575" y="1569059"/>
              <a:ext cx="222352" cy="76038"/>
            </a:xfrm>
            <a:custGeom>
              <a:rect b="b" l="l" r="r" t="t"/>
              <a:pathLst>
                <a:path extrusionOk="0" h="4461" w="13045">
                  <a:moveTo>
                    <a:pt x="6472" y="1"/>
                  </a:moveTo>
                  <a:lnTo>
                    <a:pt x="4024" y="303"/>
                  </a:lnTo>
                  <a:lnTo>
                    <a:pt x="2582" y="671"/>
                  </a:lnTo>
                  <a:lnTo>
                    <a:pt x="1945" y="940"/>
                  </a:lnTo>
                  <a:lnTo>
                    <a:pt x="0" y="4461"/>
                  </a:lnTo>
                  <a:lnTo>
                    <a:pt x="637" y="4293"/>
                  </a:lnTo>
                  <a:lnTo>
                    <a:pt x="3957" y="3488"/>
                  </a:lnTo>
                  <a:lnTo>
                    <a:pt x="6439" y="3086"/>
                  </a:lnTo>
                  <a:lnTo>
                    <a:pt x="7512" y="3052"/>
                  </a:lnTo>
                  <a:lnTo>
                    <a:pt x="8887" y="3086"/>
                  </a:lnTo>
                  <a:lnTo>
                    <a:pt x="11670" y="3354"/>
                  </a:lnTo>
                  <a:lnTo>
                    <a:pt x="13045" y="3589"/>
                  </a:lnTo>
                  <a:lnTo>
                    <a:pt x="11804" y="135"/>
                  </a:lnTo>
                  <a:lnTo>
                    <a:pt x="10966" y="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6848248" y="1611927"/>
              <a:ext cx="445284" cy="636188"/>
            </a:xfrm>
            <a:custGeom>
              <a:rect b="b" l="l" r="r" t="t"/>
              <a:pathLst>
                <a:path extrusionOk="0" h="37324" w="26124">
                  <a:moveTo>
                    <a:pt x="15661" y="1"/>
                  </a:moveTo>
                  <a:lnTo>
                    <a:pt x="13850" y="34"/>
                  </a:lnTo>
                  <a:lnTo>
                    <a:pt x="11670" y="303"/>
                  </a:lnTo>
                  <a:lnTo>
                    <a:pt x="9122" y="973"/>
                  </a:lnTo>
                  <a:lnTo>
                    <a:pt x="7680" y="1510"/>
                  </a:lnTo>
                  <a:lnTo>
                    <a:pt x="6070" y="2348"/>
                  </a:lnTo>
                  <a:lnTo>
                    <a:pt x="2650" y="4058"/>
                  </a:lnTo>
                  <a:lnTo>
                    <a:pt x="1342" y="4662"/>
                  </a:lnTo>
                  <a:lnTo>
                    <a:pt x="1" y="5198"/>
                  </a:lnTo>
                  <a:lnTo>
                    <a:pt x="1107" y="19215"/>
                  </a:lnTo>
                  <a:lnTo>
                    <a:pt x="2181" y="34708"/>
                  </a:lnTo>
                  <a:lnTo>
                    <a:pt x="2181" y="35647"/>
                  </a:lnTo>
                  <a:lnTo>
                    <a:pt x="2315" y="36452"/>
                  </a:lnTo>
                  <a:lnTo>
                    <a:pt x="2650" y="36753"/>
                  </a:lnTo>
                  <a:lnTo>
                    <a:pt x="2885" y="36888"/>
                  </a:lnTo>
                  <a:lnTo>
                    <a:pt x="4125" y="37122"/>
                  </a:lnTo>
                  <a:lnTo>
                    <a:pt x="7378" y="37323"/>
                  </a:lnTo>
                  <a:lnTo>
                    <a:pt x="10732" y="37290"/>
                  </a:lnTo>
                  <a:lnTo>
                    <a:pt x="12576" y="37223"/>
                  </a:lnTo>
                  <a:lnTo>
                    <a:pt x="16365" y="36921"/>
                  </a:lnTo>
                  <a:lnTo>
                    <a:pt x="21060" y="36317"/>
                  </a:lnTo>
                  <a:lnTo>
                    <a:pt x="22099" y="36217"/>
                  </a:lnTo>
                  <a:lnTo>
                    <a:pt x="22636" y="36116"/>
                  </a:lnTo>
                  <a:lnTo>
                    <a:pt x="23541" y="35580"/>
                  </a:lnTo>
                  <a:lnTo>
                    <a:pt x="23843" y="35144"/>
                  </a:lnTo>
                  <a:lnTo>
                    <a:pt x="24078" y="33937"/>
                  </a:lnTo>
                  <a:lnTo>
                    <a:pt x="24782" y="25184"/>
                  </a:lnTo>
                  <a:lnTo>
                    <a:pt x="25889" y="8082"/>
                  </a:lnTo>
                  <a:lnTo>
                    <a:pt x="26123" y="4125"/>
                  </a:lnTo>
                  <a:lnTo>
                    <a:pt x="25989" y="3924"/>
                  </a:lnTo>
                  <a:lnTo>
                    <a:pt x="24346" y="3052"/>
                  </a:lnTo>
                  <a:lnTo>
                    <a:pt x="20825" y="1476"/>
                  </a:lnTo>
                  <a:lnTo>
                    <a:pt x="19718" y="1040"/>
                  </a:lnTo>
                  <a:lnTo>
                    <a:pt x="19383" y="906"/>
                  </a:lnTo>
                  <a:lnTo>
                    <a:pt x="17774" y="303"/>
                  </a:lnTo>
                  <a:lnTo>
                    <a:pt x="1566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9"/>
            <p:cNvSpPr/>
            <p:nvPr/>
          </p:nvSpPr>
          <p:spPr>
            <a:xfrm>
              <a:off x="7130616" y="2020036"/>
              <a:ext cx="30306" cy="23454"/>
            </a:xfrm>
            <a:custGeom>
              <a:rect b="b" l="l" r="r" t="t"/>
              <a:pathLst>
                <a:path extrusionOk="0" fill="none" h="1376" w="1778">
                  <a:moveTo>
                    <a:pt x="1778" y="1"/>
                  </a:moveTo>
                  <a:lnTo>
                    <a:pt x="906" y="738"/>
                  </a:lnTo>
                  <a:lnTo>
                    <a:pt x="0" y="1376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7189489" y="1823984"/>
              <a:ext cx="81748" cy="165780"/>
            </a:xfrm>
            <a:custGeom>
              <a:rect b="b" l="l" r="r" t="t"/>
              <a:pathLst>
                <a:path extrusionOk="0" fill="none" h="9726" w="4796">
                  <a:moveTo>
                    <a:pt x="4796" y="1"/>
                  </a:moveTo>
                  <a:lnTo>
                    <a:pt x="4628" y="671"/>
                  </a:lnTo>
                  <a:lnTo>
                    <a:pt x="3119" y="4729"/>
                  </a:lnTo>
                  <a:lnTo>
                    <a:pt x="1778" y="7210"/>
                  </a:lnTo>
                  <a:lnTo>
                    <a:pt x="637" y="8921"/>
                  </a:lnTo>
                  <a:lnTo>
                    <a:pt x="0" y="9725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7013431" y="1387308"/>
              <a:ext cx="28039" cy="86895"/>
            </a:xfrm>
            <a:custGeom>
              <a:rect b="b" l="l" r="r" t="t"/>
              <a:pathLst>
                <a:path extrusionOk="0" h="5098" w="1645">
                  <a:moveTo>
                    <a:pt x="1141" y="0"/>
                  </a:moveTo>
                  <a:lnTo>
                    <a:pt x="571" y="67"/>
                  </a:lnTo>
                  <a:lnTo>
                    <a:pt x="135" y="470"/>
                  </a:lnTo>
                  <a:lnTo>
                    <a:pt x="269" y="1677"/>
                  </a:lnTo>
                  <a:lnTo>
                    <a:pt x="336" y="2918"/>
                  </a:lnTo>
                  <a:lnTo>
                    <a:pt x="269" y="3588"/>
                  </a:lnTo>
                  <a:lnTo>
                    <a:pt x="1" y="4326"/>
                  </a:lnTo>
                  <a:lnTo>
                    <a:pt x="1" y="4695"/>
                  </a:lnTo>
                  <a:lnTo>
                    <a:pt x="135" y="4863"/>
                  </a:lnTo>
                  <a:lnTo>
                    <a:pt x="269" y="4997"/>
                  </a:lnTo>
                  <a:lnTo>
                    <a:pt x="571" y="5097"/>
                  </a:lnTo>
                  <a:lnTo>
                    <a:pt x="940" y="4829"/>
                  </a:lnTo>
                  <a:lnTo>
                    <a:pt x="1208" y="4326"/>
                  </a:lnTo>
                  <a:lnTo>
                    <a:pt x="1443" y="3655"/>
                  </a:lnTo>
                  <a:lnTo>
                    <a:pt x="1644" y="2247"/>
                  </a:lnTo>
                  <a:lnTo>
                    <a:pt x="1611" y="1543"/>
                  </a:lnTo>
                  <a:lnTo>
                    <a:pt x="1544" y="872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7096321" y="2395571"/>
              <a:ext cx="102901" cy="487572"/>
            </a:xfrm>
            <a:custGeom>
              <a:rect b="b" l="l" r="r" t="t"/>
              <a:pathLst>
                <a:path extrusionOk="0" fill="none" h="28605" w="6037">
                  <a:moveTo>
                    <a:pt x="0" y="28604"/>
                  </a:moveTo>
                  <a:lnTo>
                    <a:pt x="2348" y="4460"/>
                  </a:lnTo>
                  <a:lnTo>
                    <a:pt x="6036" y="0"/>
                  </a:lnTo>
                </a:path>
              </a:pathLst>
            </a:custGeom>
            <a:noFill/>
            <a:ln cap="flat" cmpd="sng" w="10900">
              <a:solidFill>
                <a:srgbClr val="FFFFFF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5" name="Google Shape;1035;p39"/>
          <p:cNvGrpSpPr/>
          <p:nvPr/>
        </p:nvGrpSpPr>
        <p:grpSpPr>
          <a:xfrm>
            <a:off x="86339" y="2403841"/>
            <a:ext cx="2826958" cy="2672378"/>
            <a:chOff x="4572000" y="796500"/>
            <a:chExt cx="3618275" cy="3420425"/>
          </a:xfrm>
        </p:grpSpPr>
        <p:sp>
          <p:nvSpPr>
            <p:cNvPr id="1036" name="Google Shape;1036;p39"/>
            <p:cNvSpPr/>
            <p:nvPr/>
          </p:nvSpPr>
          <p:spPr>
            <a:xfrm>
              <a:off x="4572000" y="796500"/>
              <a:ext cx="3618275" cy="3057425"/>
            </a:xfrm>
            <a:custGeom>
              <a:rect b="b" l="l" r="r" t="t"/>
              <a:pathLst>
                <a:path extrusionOk="0" h="122297" w="144731">
                  <a:moveTo>
                    <a:pt x="75350" y="1"/>
                  </a:moveTo>
                  <a:lnTo>
                    <a:pt x="71058" y="101"/>
                  </a:lnTo>
                  <a:lnTo>
                    <a:pt x="66900" y="504"/>
                  </a:lnTo>
                  <a:lnTo>
                    <a:pt x="62842" y="1241"/>
                  </a:lnTo>
                  <a:lnTo>
                    <a:pt x="58919" y="2247"/>
                  </a:lnTo>
                  <a:lnTo>
                    <a:pt x="55096" y="3488"/>
                  </a:lnTo>
                  <a:lnTo>
                    <a:pt x="51407" y="4930"/>
                  </a:lnTo>
                  <a:lnTo>
                    <a:pt x="47853" y="6506"/>
                  </a:lnTo>
                  <a:lnTo>
                    <a:pt x="46109" y="7344"/>
                  </a:lnTo>
                  <a:lnTo>
                    <a:pt x="44432" y="8250"/>
                  </a:lnTo>
                  <a:lnTo>
                    <a:pt x="41314" y="10429"/>
                  </a:lnTo>
                  <a:lnTo>
                    <a:pt x="38564" y="13011"/>
                  </a:lnTo>
                  <a:lnTo>
                    <a:pt x="36049" y="15962"/>
                  </a:lnTo>
                  <a:lnTo>
                    <a:pt x="33769" y="19215"/>
                  </a:lnTo>
                  <a:lnTo>
                    <a:pt x="31690" y="22703"/>
                  </a:lnTo>
                  <a:lnTo>
                    <a:pt x="28873" y="28269"/>
                  </a:lnTo>
                  <a:lnTo>
                    <a:pt x="23843" y="40073"/>
                  </a:lnTo>
                  <a:lnTo>
                    <a:pt x="19584" y="49496"/>
                  </a:lnTo>
                  <a:lnTo>
                    <a:pt x="17773" y="52983"/>
                  </a:lnTo>
                  <a:lnTo>
                    <a:pt x="15795" y="56236"/>
                  </a:lnTo>
                  <a:lnTo>
                    <a:pt x="13615" y="59153"/>
                  </a:lnTo>
                  <a:lnTo>
                    <a:pt x="12442" y="60495"/>
                  </a:lnTo>
                  <a:lnTo>
                    <a:pt x="11268" y="61769"/>
                  </a:lnTo>
                  <a:lnTo>
                    <a:pt x="9055" y="64452"/>
                  </a:lnTo>
                  <a:lnTo>
                    <a:pt x="6976" y="67235"/>
                  </a:lnTo>
                  <a:lnTo>
                    <a:pt x="5131" y="70119"/>
                  </a:lnTo>
                  <a:lnTo>
                    <a:pt x="3522" y="73070"/>
                  </a:lnTo>
                  <a:lnTo>
                    <a:pt x="2147" y="76121"/>
                  </a:lnTo>
                  <a:lnTo>
                    <a:pt x="1107" y="79206"/>
                  </a:lnTo>
                  <a:lnTo>
                    <a:pt x="369" y="82392"/>
                  </a:lnTo>
                  <a:lnTo>
                    <a:pt x="1" y="85611"/>
                  </a:lnTo>
                  <a:lnTo>
                    <a:pt x="34" y="88897"/>
                  </a:lnTo>
                  <a:lnTo>
                    <a:pt x="470" y="92251"/>
                  </a:lnTo>
                  <a:lnTo>
                    <a:pt x="1342" y="95604"/>
                  </a:lnTo>
                  <a:lnTo>
                    <a:pt x="2717" y="98991"/>
                  </a:lnTo>
                  <a:lnTo>
                    <a:pt x="4628" y="102411"/>
                  </a:lnTo>
                  <a:lnTo>
                    <a:pt x="7043" y="105865"/>
                  </a:lnTo>
                  <a:lnTo>
                    <a:pt x="10061" y="109286"/>
                  </a:lnTo>
                  <a:lnTo>
                    <a:pt x="11804" y="111029"/>
                  </a:lnTo>
                  <a:lnTo>
                    <a:pt x="13582" y="112673"/>
                  </a:lnTo>
                  <a:lnTo>
                    <a:pt x="17103" y="115523"/>
                  </a:lnTo>
                  <a:lnTo>
                    <a:pt x="20590" y="117770"/>
                  </a:lnTo>
                  <a:lnTo>
                    <a:pt x="23977" y="119480"/>
                  </a:lnTo>
                  <a:lnTo>
                    <a:pt x="27330" y="120754"/>
                  </a:lnTo>
                  <a:lnTo>
                    <a:pt x="30650" y="121626"/>
                  </a:lnTo>
                  <a:lnTo>
                    <a:pt x="33970" y="122096"/>
                  </a:lnTo>
                  <a:lnTo>
                    <a:pt x="37256" y="122297"/>
                  </a:lnTo>
                  <a:lnTo>
                    <a:pt x="40542" y="122230"/>
                  </a:lnTo>
                  <a:lnTo>
                    <a:pt x="43862" y="121961"/>
                  </a:lnTo>
                  <a:lnTo>
                    <a:pt x="48892" y="121291"/>
                  </a:lnTo>
                  <a:lnTo>
                    <a:pt x="55767" y="120151"/>
                  </a:lnTo>
                  <a:lnTo>
                    <a:pt x="62909" y="119178"/>
                  </a:lnTo>
                  <a:lnTo>
                    <a:pt x="66665" y="118910"/>
                  </a:lnTo>
                  <a:lnTo>
                    <a:pt x="68543" y="118809"/>
                  </a:lnTo>
                  <a:lnTo>
                    <a:pt x="72466" y="118809"/>
                  </a:lnTo>
                  <a:lnTo>
                    <a:pt x="78536" y="119145"/>
                  </a:lnTo>
                  <a:lnTo>
                    <a:pt x="91077" y="120486"/>
                  </a:lnTo>
                  <a:lnTo>
                    <a:pt x="103485" y="121861"/>
                  </a:lnTo>
                  <a:lnTo>
                    <a:pt x="109420" y="122196"/>
                  </a:lnTo>
                  <a:lnTo>
                    <a:pt x="113209" y="122196"/>
                  </a:lnTo>
                  <a:lnTo>
                    <a:pt x="116831" y="121995"/>
                  </a:lnTo>
                  <a:lnTo>
                    <a:pt x="120285" y="121525"/>
                  </a:lnTo>
                  <a:lnTo>
                    <a:pt x="123504" y="120754"/>
                  </a:lnTo>
                  <a:lnTo>
                    <a:pt x="126488" y="119648"/>
                  </a:lnTo>
                  <a:lnTo>
                    <a:pt x="127863" y="118910"/>
                  </a:lnTo>
                  <a:lnTo>
                    <a:pt x="129708" y="117837"/>
                  </a:lnTo>
                  <a:lnTo>
                    <a:pt x="133027" y="115389"/>
                  </a:lnTo>
                  <a:lnTo>
                    <a:pt x="135878" y="112606"/>
                  </a:lnTo>
                  <a:lnTo>
                    <a:pt x="138292" y="109487"/>
                  </a:lnTo>
                  <a:lnTo>
                    <a:pt x="140304" y="106100"/>
                  </a:lnTo>
                  <a:lnTo>
                    <a:pt x="141914" y="102445"/>
                  </a:lnTo>
                  <a:lnTo>
                    <a:pt x="143121" y="98555"/>
                  </a:lnTo>
                  <a:lnTo>
                    <a:pt x="143993" y="94498"/>
                  </a:lnTo>
                  <a:lnTo>
                    <a:pt x="144295" y="92385"/>
                  </a:lnTo>
                  <a:lnTo>
                    <a:pt x="144529" y="89971"/>
                  </a:lnTo>
                  <a:lnTo>
                    <a:pt x="144731" y="84974"/>
                  </a:lnTo>
                  <a:lnTo>
                    <a:pt x="144496" y="79877"/>
                  </a:lnTo>
                  <a:lnTo>
                    <a:pt x="143926" y="74679"/>
                  </a:lnTo>
                  <a:lnTo>
                    <a:pt x="142987" y="69415"/>
                  </a:lnTo>
                  <a:lnTo>
                    <a:pt x="141746" y="64150"/>
                  </a:lnTo>
                  <a:lnTo>
                    <a:pt x="140237" y="58919"/>
                  </a:lnTo>
                  <a:lnTo>
                    <a:pt x="138460" y="53755"/>
                  </a:lnTo>
                  <a:lnTo>
                    <a:pt x="136448" y="48724"/>
                  </a:lnTo>
                  <a:lnTo>
                    <a:pt x="134235" y="43829"/>
                  </a:lnTo>
                  <a:lnTo>
                    <a:pt x="131820" y="39134"/>
                  </a:lnTo>
                  <a:lnTo>
                    <a:pt x="129272" y="34674"/>
                  </a:lnTo>
                  <a:lnTo>
                    <a:pt x="126556" y="30516"/>
                  </a:lnTo>
                  <a:lnTo>
                    <a:pt x="123772" y="26660"/>
                  </a:lnTo>
                  <a:lnTo>
                    <a:pt x="120888" y="23172"/>
                  </a:lnTo>
                  <a:lnTo>
                    <a:pt x="117971" y="20087"/>
                  </a:lnTo>
                  <a:lnTo>
                    <a:pt x="116496" y="18746"/>
                  </a:lnTo>
                  <a:lnTo>
                    <a:pt x="113846" y="16398"/>
                  </a:lnTo>
                  <a:lnTo>
                    <a:pt x="108615" y="12341"/>
                  </a:lnTo>
                  <a:lnTo>
                    <a:pt x="103518" y="8920"/>
                  </a:lnTo>
                  <a:lnTo>
                    <a:pt x="98522" y="6137"/>
                  </a:lnTo>
                  <a:lnTo>
                    <a:pt x="93659" y="3924"/>
                  </a:lnTo>
                  <a:lnTo>
                    <a:pt x="88898" y="2214"/>
                  </a:lnTo>
                  <a:lnTo>
                    <a:pt x="84270" y="1040"/>
                  </a:lnTo>
                  <a:lnTo>
                    <a:pt x="79743" y="302"/>
                  </a:lnTo>
                  <a:lnTo>
                    <a:pt x="75350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9"/>
            <p:cNvSpPr/>
            <p:nvPr/>
          </p:nvSpPr>
          <p:spPr>
            <a:xfrm>
              <a:off x="4572000" y="796500"/>
              <a:ext cx="3618275" cy="3057425"/>
            </a:xfrm>
            <a:custGeom>
              <a:rect b="b" l="l" r="r" t="t"/>
              <a:pathLst>
                <a:path extrusionOk="0" h="122297" w="144731">
                  <a:moveTo>
                    <a:pt x="75350" y="1"/>
                  </a:moveTo>
                  <a:lnTo>
                    <a:pt x="71058" y="101"/>
                  </a:lnTo>
                  <a:lnTo>
                    <a:pt x="66900" y="504"/>
                  </a:lnTo>
                  <a:lnTo>
                    <a:pt x="62842" y="1241"/>
                  </a:lnTo>
                  <a:lnTo>
                    <a:pt x="58919" y="2247"/>
                  </a:lnTo>
                  <a:lnTo>
                    <a:pt x="55096" y="3488"/>
                  </a:lnTo>
                  <a:lnTo>
                    <a:pt x="51407" y="4930"/>
                  </a:lnTo>
                  <a:lnTo>
                    <a:pt x="47853" y="6506"/>
                  </a:lnTo>
                  <a:lnTo>
                    <a:pt x="46109" y="7344"/>
                  </a:lnTo>
                  <a:lnTo>
                    <a:pt x="44432" y="8250"/>
                  </a:lnTo>
                  <a:lnTo>
                    <a:pt x="41314" y="10429"/>
                  </a:lnTo>
                  <a:lnTo>
                    <a:pt x="38564" y="13011"/>
                  </a:lnTo>
                  <a:lnTo>
                    <a:pt x="36049" y="15962"/>
                  </a:lnTo>
                  <a:lnTo>
                    <a:pt x="33769" y="19215"/>
                  </a:lnTo>
                  <a:lnTo>
                    <a:pt x="31690" y="22703"/>
                  </a:lnTo>
                  <a:lnTo>
                    <a:pt x="28873" y="28269"/>
                  </a:lnTo>
                  <a:lnTo>
                    <a:pt x="23843" y="40073"/>
                  </a:lnTo>
                  <a:lnTo>
                    <a:pt x="19584" y="49496"/>
                  </a:lnTo>
                  <a:lnTo>
                    <a:pt x="17773" y="52983"/>
                  </a:lnTo>
                  <a:lnTo>
                    <a:pt x="15795" y="56236"/>
                  </a:lnTo>
                  <a:lnTo>
                    <a:pt x="13615" y="59153"/>
                  </a:lnTo>
                  <a:lnTo>
                    <a:pt x="12442" y="60495"/>
                  </a:lnTo>
                  <a:lnTo>
                    <a:pt x="11268" y="61769"/>
                  </a:lnTo>
                  <a:lnTo>
                    <a:pt x="9055" y="64452"/>
                  </a:lnTo>
                  <a:lnTo>
                    <a:pt x="6976" y="67235"/>
                  </a:lnTo>
                  <a:lnTo>
                    <a:pt x="5131" y="70119"/>
                  </a:lnTo>
                  <a:lnTo>
                    <a:pt x="3522" y="73070"/>
                  </a:lnTo>
                  <a:lnTo>
                    <a:pt x="2147" y="76121"/>
                  </a:lnTo>
                  <a:lnTo>
                    <a:pt x="1107" y="79206"/>
                  </a:lnTo>
                  <a:lnTo>
                    <a:pt x="369" y="82392"/>
                  </a:lnTo>
                  <a:lnTo>
                    <a:pt x="1" y="85611"/>
                  </a:lnTo>
                  <a:lnTo>
                    <a:pt x="34" y="88897"/>
                  </a:lnTo>
                  <a:lnTo>
                    <a:pt x="470" y="92251"/>
                  </a:lnTo>
                  <a:lnTo>
                    <a:pt x="1342" y="95604"/>
                  </a:lnTo>
                  <a:lnTo>
                    <a:pt x="2717" y="98991"/>
                  </a:lnTo>
                  <a:lnTo>
                    <a:pt x="4628" y="102411"/>
                  </a:lnTo>
                  <a:lnTo>
                    <a:pt x="7043" y="105865"/>
                  </a:lnTo>
                  <a:lnTo>
                    <a:pt x="10061" y="109286"/>
                  </a:lnTo>
                  <a:lnTo>
                    <a:pt x="11804" y="111029"/>
                  </a:lnTo>
                  <a:lnTo>
                    <a:pt x="13582" y="112673"/>
                  </a:lnTo>
                  <a:lnTo>
                    <a:pt x="17103" y="115523"/>
                  </a:lnTo>
                  <a:lnTo>
                    <a:pt x="20590" y="117770"/>
                  </a:lnTo>
                  <a:lnTo>
                    <a:pt x="23977" y="119480"/>
                  </a:lnTo>
                  <a:lnTo>
                    <a:pt x="27330" y="120754"/>
                  </a:lnTo>
                  <a:lnTo>
                    <a:pt x="30650" y="121626"/>
                  </a:lnTo>
                  <a:lnTo>
                    <a:pt x="33970" y="122096"/>
                  </a:lnTo>
                  <a:lnTo>
                    <a:pt x="37256" y="122297"/>
                  </a:lnTo>
                  <a:lnTo>
                    <a:pt x="40542" y="122230"/>
                  </a:lnTo>
                  <a:lnTo>
                    <a:pt x="43862" y="121961"/>
                  </a:lnTo>
                  <a:lnTo>
                    <a:pt x="48892" y="121291"/>
                  </a:lnTo>
                  <a:lnTo>
                    <a:pt x="55767" y="120151"/>
                  </a:lnTo>
                  <a:lnTo>
                    <a:pt x="62909" y="119178"/>
                  </a:lnTo>
                  <a:lnTo>
                    <a:pt x="66665" y="118910"/>
                  </a:lnTo>
                  <a:lnTo>
                    <a:pt x="68543" y="118809"/>
                  </a:lnTo>
                  <a:lnTo>
                    <a:pt x="72466" y="118809"/>
                  </a:lnTo>
                  <a:lnTo>
                    <a:pt x="78536" y="119145"/>
                  </a:lnTo>
                  <a:lnTo>
                    <a:pt x="91077" y="120486"/>
                  </a:lnTo>
                  <a:lnTo>
                    <a:pt x="103485" y="121861"/>
                  </a:lnTo>
                  <a:lnTo>
                    <a:pt x="109420" y="122196"/>
                  </a:lnTo>
                  <a:lnTo>
                    <a:pt x="113209" y="122196"/>
                  </a:lnTo>
                  <a:lnTo>
                    <a:pt x="116831" y="121995"/>
                  </a:lnTo>
                  <a:lnTo>
                    <a:pt x="120285" y="121525"/>
                  </a:lnTo>
                  <a:lnTo>
                    <a:pt x="123504" y="120754"/>
                  </a:lnTo>
                  <a:lnTo>
                    <a:pt x="126488" y="119648"/>
                  </a:lnTo>
                  <a:lnTo>
                    <a:pt x="127863" y="118910"/>
                  </a:lnTo>
                  <a:lnTo>
                    <a:pt x="129708" y="117837"/>
                  </a:lnTo>
                  <a:lnTo>
                    <a:pt x="133027" y="115389"/>
                  </a:lnTo>
                  <a:lnTo>
                    <a:pt x="135878" y="112606"/>
                  </a:lnTo>
                  <a:lnTo>
                    <a:pt x="138292" y="109487"/>
                  </a:lnTo>
                  <a:lnTo>
                    <a:pt x="140304" y="106100"/>
                  </a:lnTo>
                  <a:lnTo>
                    <a:pt x="141914" y="102445"/>
                  </a:lnTo>
                  <a:lnTo>
                    <a:pt x="143121" y="98555"/>
                  </a:lnTo>
                  <a:lnTo>
                    <a:pt x="143993" y="94498"/>
                  </a:lnTo>
                  <a:lnTo>
                    <a:pt x="144295" y="92385"/>
                  </a:lnTo>
                  <a:lnTo>
                    <a:pt x="144529" y="89971"/>
                  </a:lnTo>
                  <a:lnTo>
                    <a:pt x="144731" y="84974"/>
                  </a:lnTo>
                  <a:lnTo>
                    <a:pt x="144496" y="79877"/>
                  </a:lnTo>
                  <a:lnTo>
                    <a:pt x="143926" y="74679"/>
                  </a:lnTo>
                  <a:lnTo>
                    <a:pt x="142987" y="69415"/>
                  </a:lnTo>
                  <a:lnTo>
                    <a:pt x="141746" y="64150"/>
                  </a:lnTo>
                  <a:lnTo>
                    <a:pt x="140237" y="58919"/>
                  </a:lnTo>
                  <a:lnTo>
                    <a:pt x="138460" y="53755"/>
                  </a:lnTo>
                  <a:lnTo>
                    <a:pt x="136448" y="48724"/>
                  </a:lnTo>
                  <a:lnTo>
                    <a:pt x="134235" y="43829"/>
                  </a:lnTo>
                  <a:lnTo>
                    <a:pt x="131820" y="39134"/>
                  </a:lnTo>
                  <a:lnTo>
                    <a:pt x="129272" y="34674"/>
                  </a:lnTo>
                  <a:lnTo>
                    <a:pt x="126556" y="30516"/>
                  </a:lnTo>
                  <a:lnTo>
                    <a:pt x="123772" y="26660"/>
                  </a:lnTo>
                  <a:lnTo>
                    <a:pt x="120888" y="23172"/>
                  </a:lnTo>
                  <a:lnTo>
                    <a:pt x="117971" y="20087"/>
                  </a:lnTo>
                  <a:lnTo>
                    <a:pt x="116496" y="18746"/>
                  </a:lnTo>
                  <a:lnTo>
                    <a:pt x="113846" y="16398"/>
                  </a:lnTo>
                  <a:lnTo>
                    <a:pt x="108615" y="12341"/>
                  </a:lnTo>
                  <a:lnTo>
                    <a:pt x="103518" y="8920"/>
                  </a:lnTo>
                  <a:lnTo>
                    <a:pt x="98522" y="6137"/>
                  </a:lnTo>
                  <a:lnTo>
                    <a:pt x="93659" y="3924"/>
                  </a:lnTo>
                  <a:lnTo>
                    <a:pt x="88898" y="2214"/>
                  </a:lnTo>
                  <a:lnTo>
                    <a:pt x="84270" y="1040"/>
                  </a:lnTo>
                  <a:lnTo>
                    <a:pt x="79743" y="302"/>
                  </a:lnTo>
                  <a:lnTo>
                    <a:pt x="753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4979425" y="3328275"/>
              <a:ext cx="2408575" cy="750325"/>
            </a:xfrm>
            <a:custGeom>
              <a:rect b="b" l="l" r="r" t="t"/>
              <a:pathLst>
                <a:path extrusionOk="0" h="30013" w="96343">
                  <a:moveTo>
                    <a:pt x="48155" y="0"/>
                  </a:moveTo>
                  <a:lnTo>
                    <a:pt x="43225" y="67"/>
                  </a:lnTo>
                  <a:lnTo>
                    <a:pt x="33802" y="671"/>
                  </a:lnTo>
                  <a:lnTo>
                    <a:pt x="27263" y="1476"/>
                  </a:lnTo>
                  <a:lnTo>
                    <a:pt x="23172" y="2180"/>
                  </a:lnTo>
                  <a:lnTo>
                    <a:pt x="19316" y="2985"/>
                  </a:lnTo>
                  <a:lnTo>
                    <a:pt x="15762" y="3890"/>
                  </a:lnTo>
                  <a:lnTo>
                    <a:pt x="12475" y="4930"/>
                  </a:lnTo>
                  <a:lnTo>
                    <a:pt x="9558" y="6036"/>
                  </a:lnTo>
                  <a:lnTo>
                    <a:pt x="6942" y="7243"/>
                  </a:lnTo>
                  <a:lnTo>
                    <a:pt x="4729" y="8518"/>
                  </a:lnTo>
                  <a:lnTo>
                    <a:pt x="2885" y="9859"/>
                  </a:lnTo>
                  <a:lnTo>
                    <a:pt x="1476" y="11267"/>
                  </a:lnTo>
                  <a:lnTo>
                    <a:pt x="537" y="12743"/>
                  </a:lnTo>
                  <a:lnTo>
                    <a:pt x="34" y="14252"/>
                  </a:lnTo>
                  <a:lnTo>
                    <a:pt x="1" y="15023"/>
                  </a:lnTo>
                  <a:lnTo>
                    <a:pt x="34" y="15794"/>
                  </a:lnTo>
                  <a:lnTo>
                    <a:pt x="537" y="17303"/>
                  </a:lnTo>
                  <a:lnTo>
                    <a:pt x="1476" y="18779"/>
                  </a:lnTo>
                  <a:lnTo>
                    <a:pt x="2885" y="20187"/>
                  </a:lnTo>
                  <a:lnTo>
                    <a:pt x="4729" y="21529"/>
                  </a:lnTo>
                  <a:lnTo>
                    <a:pt x="6942" y="22803"/>
                  </a:lnTo>
                  <a:lnTo>
                    <a:pt x="9558" y="24010"/>
                  </a:lnTo>
                  <a:lnTo>
                    <a:pt x="12475" y="25117"/>
                  </a:lnTo>
                  <a:lnTo>
                    <a:pt x="15762" y="26123"/>
                  </a:lnTo>
                  <a:lnTo>
                    <a:pt x="19316" y="27062"/>
                  </a:lnTo>
                  <a:lnTo>
                    <a:pt x="23172" y="27867"/>
                  </a:lnTo>
                  <a:lnTo>
                    <a:pt x="27263" y="28537"/>
                  </a:lnTo>
                  <a:lnTo>
                    <a:pt x="33802" y="29376"/>
                  </a:lnTo>
                  <a:lnTo>
                    <a:pt x="43225" y="29979"/>
                  </a:lnTo>
                  <a:lnTo>
                    <a:pt x="48155" y="30013"/>
                  </a:lnTo>
                  <a:lnTo>
                    <a:pt x="53118" y="29979"/>
                  </a:lnTo>
                  <a:lnTo>
                    <a:pt x="62541" y="29376"/>
                  </a:lnTo>
                  <a:lnTo>
                    <a:pt x="69080" y="28537"/>
                  </a:lnTo>
                  <a:lnTo>
                    <a:pt x="73171" y="27867"/>
                  </a:lnTo>
                  <a:lnTo>
                    <a:pt x="77027" y="27062"/>
                  </a:lnTo>
                  <a:lnTo>
                    <a:pt x="80582" y="26123"/>
                  </a:lnTo>
                  <a:lnTo>
                    <a:pt x="83868" y="25117"/>
                  </a:lnTo>
                  <a:lnTo>
                    <a:pt x="86785" y="24010"/>
                  </a:lnTo>
                  <a:lnTo>
                    <a:pt x="89401" y="22803"/>
                  </a:lnTo>
                  <a:lnTo>
                    <a:pt x="91614" y="21529"/>
                  </a:lnTo>
                  <a:lnTo>
                    <a:pt x="93458" y="20187"/>
                  </a:lnTo>
                  <a:lnTo>
                    <a:pt x="94867" y="18779"/>
                  </a:lnTo>
                  <a:lnTo>
                    <a:pt x="95806" y="17303"/>
                  </a:lnTo>
                  <a:lnTo>
                    <a:pt x="96309" y="15794"/>
                  </a:lnTo>
                  <a:lnTo>
                    <a:pt x="96342" y="15023"/>
                  </a:lnTo>
                  <a:lnTo>
                    <a:pt x="96309" y="14252"/>
                  </a:lnTo>
                  <a:lnTo>
                    <a:pt x="95806" y="12743"/>
                  </a:lnTo>
                  <a:lnTo>
                    <a:pt x="94867" y="11267"/>
                  </a:lnTo>
                  <a:lnTo>
                    <a:pt x="93458" y="9859"/>
                  </a:lnTo>
                  <a:lnTo>
                    <a:pt x="91614" y="8518"/>
                  </a:lnTo>
                  <a:lnTo>
                    <a:pt x="89401" y="7243"/>
                  </a:lnTo>
                  <a:lnTo>
                    <a:pt x="86785" y="6036"/>
                  </a:lnTo>
                  <a:lnTo>
                    <a:pt x="83868" y="4930"/>
                  </a:lnTo>
                  <a:lnTo>
                    <a:pt x="80582" y="3890"/>
                  </a:lnTo>
                  <a:lnTo>
                    <a:pt x="77027" y="2985"/>
                  </a:lnTo>
                  <a:lnTo>
                    <a:pt x="73171" y="2180"/>
                  </a:lnTo>
                  <a:lnTo>
                    <a:pt x="69080" y="1476"/>
                  </a:lnTo>
                  <a:lnTo>
                    <a:pt x="62541" y="671"/>
                  </a:lnTo>
                  <a:lnTo>
                    <a:pt x="53118" y="67"/>
                  </a:lnTo>
                  <a:lnTo>
                    <a:pt x="48155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4979425" y="3328275"/>
              <a:ext cx="2408575" cy="750325"/>
            </a:xfrm>
            <a:custGeom>
              <a:rect b="b" l="l" r="r" t="t"/>
              <a:pathLst>
                <a:path extrusionOk="0" h="30013" w="96343">
                  <a:moveTo>
                    <a:pt x="48155" y="0"/>
                  </a:moveTo>
                  <a:lnTo>
                    <a:pt x="43225" y="67"/>
                  </a:lnTo>
                  <a:lnTo>
                    <a:pt x="33802" y="671"/>
                  </a:lnTo>
                  <a:lnTo>
                    <a:pt x="27263" y="1476"/>
                  </a:lnTo>
                  <a:lnTo>
                    <a:pt x="23172" y="2180"/>
                  </a:lnTo>
                  <a:lnTo>
                    <a:pt x="19316" y="2985"/>
                  </a:lnTo>
                  <a:lnTo>
                    <a:pt x="15762" y="3890"/>
                  </a:lnTo>
                  <a:lnTo>
                    <a:pt x="12475" y="4930"/>
                  </a:lnTo>
                  <a:lnTo>
                    <a:pt x="9558" y="6036"/>
                  </a:lnTo>
                  <a:lnTo>
                    <a:pt x="6942" y="7243"/>
                  </a:lnTo>
                  <a:lnTo>
                    <a:pt x="4729" y="8518"/>
                  </a:lnTo>
                  <a:lnTo>
                    <a:pt x="2885" y="9859"/>
                  </a:lnTo>
                  <a:lnTo>
                    <a:pt x="1476" y="11267"/>
                  </a:lnTo>
                  <a:lnTo>
                    <a:pt x="537" y="12743"/>
                  </a:lnTo>
                  <a:lnTo>
                    <a:pt x="34" y="14252"/>
                  </a:lnTo>
                  <a:lnTo>
                    <a:pt x="1" y="15023"/>
                  </a:lnTo>
                  <a:lnTo>
                    <a:pt x="34" y="15794"/>
                  </a:lnTo>
                  <a:lnTo>
                    <a:pt x="537" y="17303"/>
                  </a:lnTo>
                  <a:lnTo>
                    <a:pt x="1476" y="18779"/>
                  </a:lnTo>
                  <a:lnTo>
                    <a:pt x="2885" y="20187"/>
                  </a:lnTo>
                  <a:lnTo>
                    <a:pt x="4729" y="21529"/>
                  </a:lnTo>
                  <a:lnTo>
                    <a:pt x="6942" y="22803"/>
                  </a:lnTo>
                  <a:lnTo>
                    <a:pt x="9558" y="24010"/>
                  </a:lnTo>
                  <a:lnTo>
                    <a:pt x="12475" y="25117"/>
                  </a:lnTo>
                  <a:lnTo>
                    <a:pt x="15762" y="26123"/>
                  </a:lnTo>
                  <a:lnTo>
                    <a:pt x="19316" y="27062"/>
                  </a:lnTo>
                  <a:lnTo>
                    <a:pt x="23172" y="27867"/>
                  </a:lnTo>
                  <a:lnTo>
                    <a:pt x="27263" y="28537"/>
                  </a:lnTo>
                  <a:lnTo>
                    <a:pt x="33802" y="29376"/>
                  </a:lnTo>
                  <a:lnTo>
                    <a:pt x="43225" y="29979"/>
                  </a:lnTo>
                  <a:lnTo>
                    <a:pt x="48155" y="30013"/>
                  </a:lnTo>
                  <a:lnTo>
                    <a:pt x="53118" y="29979"/>
                  </a:lnTo>
                  <a:lnTo>
                    <a:pt x="62541" y="29376"/>
                  </a:lnTo>
                  <a:lnTo>
                    <a:pt x="69080" y="28537"/>
                  </a:lnTo>
                  <a:lnTo>
                    <a:pt x="73171" y="27867"/>
                  </a:lnTo>
                  <a:lnTo>
                    <a:pt x="77027" y="27062"/>
                  </a:lnTo>
                  <a:lnTo>
                    <a:pt x="80582" y="26123"/>
                  </a:lnTo>
                  <a:lnTo>
                    <a:pt x="83868" y="25117"/>
                  </a:lnTo>
                  <a:lnTo>
                    <a:pt x="86785" y="24010"/>
                  </a:lnTo>
                  <a:lnTo>
                    <a:pt x="89401" y="22803"/>
                  </a:lnTo>
                  <a:lnTo>
                    <a:pt x="91614" y="21529"/>
                  </a:lnTo>
                  <a:lnTo>
                    <a:pt x="93458" y="20187"/>
                  </a:lnTo>
                  <a:lnTo>
                    <a:pt x="94867" y="18779"/>
                  </a:lnTo>
                  <a:lnTo>
                    <a:pt x="95806" y="17303"/>
                  </a:lnTo>
                  <a:lnTo>
                    <a:pt x="96309" y="15794"/>
                  </a:lnTo>
                  <a:lnTo>
                    <a:pt x="96342" y="15023"/>
                  </a:lnTo>
                  <a:lnTo>
                    <a:pt x="96309" y="14252"/>
                  </a:lnTo>
                  <a:lnTo>
                    <a:pt x="95806" y="12743"/>
                  </a:lnTo>
                  <a:lnTo>
                    <a:pt x="94867" y="11267"/>
                  </a:lnTo>
                  <a:lnTo>
                    <a:pt x="93458" y="9859"/>
                  </a:lnTo>
                  <a:lnTo>
                    <a:pt x="91614" y="8518"/>
                  </a:lnTo>
                  <a:lnTo>
                    <a:pt x="89401" y="7243"/>
                  </a:lnTo>
                  <a:lnTo>
                    <a:pt x="86785" y="6036"/>
                  </a:lnTo>
                  <a:lnTo>
                    <a:pt x="83868" y="4930"/>
                  </a:lnTo>
                  <a:lnTo>
                    <a:pt x="80582" y="3890"/>
                  </a:lnTo>
                  <a:lnTo>
                    <a:pt x="77027" y="2985"/>
                  </a:lnTo>
                  <a:lnTo>
                    <a:pt x="73171" y="2180"/>
                  </a:lnTo>
                  <a:lnTo>
                    <a:pt x="69080" y="1476"/>
                  </a:lnTo>
                  <a:lnTo>
                    <a:pt x="62541" y="671"/>
                  </a:lnTo>
                  <a:lnTo>
                    <a:pt x="53118" y="67"/>
                  </a:lnTo>
                  <a:lnTo>
                    <a:pt x="481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6280475" y="1803225"/>
              <a:ext cx="83400" cy="59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5731425" y="2718800"/>
              <a:ext cx="1839325" cy="1308675"/>
            </a:xfrm>
            <a:custGeom>
              <a:rect b="b" l="l" r="r" t="t"/>
              <a:pathLst>
                <a:path extrusionOk="0" h="52347" w="73573">
                  <a:moveTo>
                    <a:pt x="24949" y="1"/>
                  </a:moveTo>
                  <a:lnTo>
                    <a:pt x="24178" y="68"/>
                  </a:lnTo>
                  <a:lnTo>
                    <a:pt x="22501" y="269"/>
                  </a:lnTo>
                  <a:lnTo>
                    <a:pt x="18075" y="1308"/>
                  </a:lnTo>
                  <a:lnTo>
                    <a:pt x="14185" y="2650"/>
                  </a:lnTo>
                  <a:lnTo>
                    <a:pt x="11469" y="3823"/>
                  </a:lnTo>
                  <a:lnTo>
                    <a:pt x="8719" y="5232"/>
                  </a:lnTo>
                  <a:lnTo>
                    <a:pt x="6003" y="6875"/>
                  </a:lnTo>
                  <a:lnTo>
                    <a:pt x="4695" y="7814"/>
                  </a:lnTo>
                  <a:lnTo>
                    <a:pt x="4259" y="8049"/>
                  </a:lnTo>
                  <a:lnTo>
                    <a:pt x="2113" y="9625"/>
                  </a:lnTo>
                  <a:lnTo>
                    <a:pt x="671" y="11033"/>
                  </a:lnTo>
                  <a:lnTo>
                    <a:pt x="201" y="11804"/>
                  </a:lnTo>
                  <a:lnTo>
                    <a:pt x="0" y="12207"/>
                  </a:lnTo>
                  <a:lnTo>
                    <a:pt x="134" y="13079"/>
                  </a:lnTo>
                  <a:lnTo>
                    <a:pt x="704" y="14017"/>
                  </a:lnTo>
                  <a:lnTo>
                    <a:pt x="1677" y="14923"/>
                  </a:lnTo>
                  <a:lnTo>
                    <a:pt x="2985" y="15761"/>
                  </a:lnTo>
                  <a:lnTo>
                    <a:pt x="4561" y="16465"/>
                  </a:lnTo>
                  <a:lnTo>
                    <a:pt x="6338" y="16968"/>
                  </a:lnTo>
                  <a:lnTo>
                    <a:pt x="8249" y="17203"/>
                  </a:lnTo>
                  <a:lnTo>
                    <a:pt x="9222" y="17170"/>
                  </a:lnTo>
                  <a:lnTo>
                    <a:pt x="10261" y="17103"/>
                  </a:lnTo>
                  <a:lnTo>
                    <a:pt x="12542" y="16566"/>
                  </a:lnTo>
                  <a:lnTo>
                    <a:pt x="16230" y="15258"/>
                  </a:lnTo>
                  <a:lnTo>
                    <a:pt x="22870" y="12005"/>
                  </a:lnTo>
                  <a:lnTo>
                    <a:pt x="24077" y="11268"/>
                  </a:lnTo>
                  <a:lnTo>
                    <a:pt x="24077" y="12441"/>
                  </a:lnTo>
                  <a:lnTo>
                    <a:pt x="24580" y="18410"/>
                  </a:lnTo>
                  <a:lnTo>
                    <a:pt x="25117" y="21462"/>
                  </a:lnTo>
                  <a:lnTo>
                    <a:pt x="25653" y="23172"/>
                  </a:lnTo>
                  <a:lnTo>
                    <a:pt x="25955" y="23843"/>
                  </a:lnTo>
                  <a:lnTo>
                    <a:pt x="26358" y="24513"/>
                  </a:lnTo>
                  <a:lnTo>
                    <a:pt x="27565" y="26157"/>
                  </a:lnTo>
                  <a:lnTo>
                    <a:pt x="30046" y="29074"/>
                  </a:lnTo>
                  <a:lnTo>
                    <a:pt x="34037" y="33165"/>
                  </a:lnTo>
                  <a:lnTo>
                    <a:pt x="37792" y="36518"/>
                  </a:lnTo>
                  <a:lnTo>
                    <a:pt x="39167" y="37491"/>
                  </a:lnTo>
                  <a:lnTo>
                    <a:pt x="42554" y="39771"/>
                  </a:lnTo>
                  <a:lnTo>
                    <a:pt x="52581" y="46914"/>
                  </a:lnTo>
                  <a:lnTo>
                    <a:pt x="54995" y="48691"/>
                  </a:lnTo>
                  <a:lnTo>
                    <a:pt x="56437" y="49764"/>
                  </a:lnTo>
                  <a:lnTo>
                    <a:pt x="58918" y="51508"/>
                  </a:lnTo>
                  <a:lnTo>
                    <a:pt x="60193" y="52246"/>
                  </a:lnTo>
                  <a:lnTo>
                    <a:pt x="60562" y="52346"/>
                  </a:lnTo>
                  <a:lnTo>
                    <a:pt x="60729" y="52313"/>
                  </a:lnTo>
                  <a:lnTo>
                    <a:pt x="61601" y="51541"/>
                  </a:lnTo>
                  <a:lnTo>
                    <a:pt x="63580" y="49362"/>
                  </a:lnTo>
                  <a:lnTo>
                    <a:pt x="66933" y="45304"/>
                  </a:lnTo>
                  <a:lnTo>
                    <a:pt x="69850" y="41381"/>
                  </a:lnTo>
                  <a:lnTo>
                    <a:pt x="70722" y="40006"/>
                  </a:lnTo>
                  <a:lnTo>
                    <a:pt x="71359" y="38698"/>
                  </a:lnTo>
                  <a:lnTo>
                    <a:pt x="72533" y="35445"/>
                  </a:lnTo>
                  <a:lnTo>
                    <a:pt x="73338" y="32125"/>
                  </a:lnTo>
                  <a:lnTo>
                    <a:pt x="73572" y="30080"/>
                  </a:lnTo>
                  <a:lnTo>
                    <a:pt x="73539" y="29107"/>
                  </a:lnTo>
                  <a:lnTo>
                    <a:pt x="73438" y="28772"/>
                  </a:lnTo>
                  <a:lnTo>
                    <a:pt x="73304" y="28537"/>
                  </a:lnTo>
                  <a:lnTo>
                    <a:pt x="73036" y="28202"/>
                  </a:lnTo>
                  <a:lnTo>
                    <a:pt x="72499" y="28101"/>
                  </a:lnTo>
                  <a:lnTo>
                    <a:pt x="71225" y="28806"/>
                  </a:lnTo>
                  <a:lnTo>
                    <a:pt x="70286" y="29610"/>
                  </a:lnTo>
                  <a:lnTo>
                    <a:pt x="68073" y="31220"/>
                  </a:lnTo>
                  <a:lnTo>
                    <a:pt x="58550" y="37558"/>
                  </a:lnTo>
                  <a:lnTo>
                    <a:pt x="56470" y="38832"/>
                  </a:lnTo>
                  <a:lnTo>
                    <a:pt x="55599" y="39268"/>
                  </a:lnTo>
                  <a:lnTo>
                    <a:pt x="54693" y="39570"/>
                  </a:lnTo>
                  <a:lnTo>
                    <a:pt x="53486" y="38463"/>
                  </a:lnTo>
                  <a:lnTo>
                    <a:pt x="47014" y="31757"/>
                  </a:lnTo>
                  <a:lnTo>
                    <a:pt x="42252" y="26291"/>
                  </a:lnTo>
                  <a:lnTo>
                    <a:pt x="40207" y="23642"/>
                  </a:lnTo>
                  <a:lnTo>
                    <a:pt x="39301" y="22334"/>
                  </a:lnTo>
                  <a:lnTo>
                    <a:pt x="37826" y="19584"/>
                  </a:lnTo>
                  <a:lnTo>
                    <a:pt x="36652" y="16801"/>
                  </a:lnTo>
                  <a:lnTo>
                    <a:pt x="35747" y="14051"/>
                  </a:lnTo>
                  <a:lnTo>
                    <a:pt x="34707" y="10128"/>
                  </a:lnTo>
                  <a:lnTo>
                    <a:pt x="33835" y="6875"/>
                  </a:lnTo>
                  <a:lnTo>
                    <a:pt x="33232" y="5131"/>
                  </a:lnTo>
                  <a:lnTo>
                    <a:pt x="32897" y="4460"/>
                  </a:lnTo>
                  <a:lnTo>
                    <a:pt x="32528" y="3857"/>
                  </a:lnTo>
                  <a:lnTo>
                    <a:pt x="31723" y="2784"/>
                  </a:lnTo>
                  <a:lnTo>
                    <a:pt x="30851" y="1878"/>
                  </a:lnTo>
                  <a:lnTo>
                    <a:pt x="29879" y="1141"/>
                  </a:lnTo>
                  <a:lnTo>
                    <a:pt x="28805" y="604"/>
                  </a:lnTo>
                  <a:lnTo>
                    <a:pt x="27632" y="235"/>
                  </a:lnTo>
                  <a:lnTo>
                    <a:pt x="26358" y="34"/>
                  </a:lnTo>
                  <a:lnTo>
                    <a:pt x="249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5298850" y="2045625"/>
              <a:ext cx="1752975" cy="1722800"/>
            </a:xfrm>
            <a:custGeom>
              <a:rect b="b" l="l" r="r" t="t"/>
              <a:pathLst>
                <a:path extrusionOk="0" h="68912" w="70119">
                  <a:moveTo>
                    <a:pt x="27564" y="0"/>
                  </a:moveTo>
                  <a:lnTo>
                    <a:pt x="23574" y="336"/>
                  </a:lnTo>
                  <a:lnTo>
                    <a:pt x="20623" y="939"/>
                  </a:lnTo>
                  <a:lnTo>
                    <a:pt x="17572" y="1945"/>
                  </a:lnTo>
                  <a:lnTo>
                    <a:pt x="15325" y="3052"/>
                  </a:lnTo>
                  <a:lnTo>
                    <a:pt x="13916" y="3924"/>
                  </a:lnTo>
                  <a:lnTo>
                    <a:pt x="13212" y="4460"/>
                  </a:lnTo>
                  <a:lnTo>
                    <a:pt x="12542" y="4997"/>
                  </a:lnTo>
                  <a:lnTo>
                    <a:pt x="11234" y="6439"/>
                  </a:lnTo>
                  <a:lnTo>
                    <a:pt x="9959" y="8249"/>
                  </a:lnTo>
                  <a:lnTo>
                    <a:pt x="8719" y="10362"/>
                  </a:lnTo>
                  <a:lnTo>
                    <a:pt x="6941" y="13984"/>
                  </a:lnTo>
                  <a:lnTo>
                    <a:pt x="4795" y="19483"/>
                  </a:lnTo>
                  <a:lnTo>
                    <a:pt x="2985" y="25452"/>
                  </a:lnTo>
                  <a:lnTo>
                    <a:pt x="1543" y="31522"/>
                  </a:lnTo>
                  <a:lnTo>
                    <a:pt x="537" y="37323"/>
                  </a:lnTo>
                  <a:lnTo>
                    <a:pt x="34" y="42487"/>
                  </a:lnTo>
                  <a:lnTo>
                    <a:pt x="0" y="44700"/>
                  </a:lnTo>
                  <a:lnTo>
                    <a:pt x="67" y="46746"/>
                  </a:lnTo>
                  <a:lnTo>
                    <a:pt x="503" y="50434"/>
                  </a:lnTo>
                  <a:lnTo>
                    <a:pt x="1375" y="53721"/>
                  </a:lnTo>
                  <a:lnTo>
                    <a:pt x="2683" y="56571"/>
                  </a:lnTo>
                  <a:lnTo>
                    <a:pt x="4460" y="59120"/>
                  </a:lnTo>
                  <a:lnTo>
                    <a:pt x="6740" y="61366"/>
                  </a:lnTo>
                  <a:lnTo>
                    <a:pt x="9524" y="63378"/>
                  </a:lnTo>
                  <a:lnTo>
                    <a:pt x="12877" y="65223"/>
                  </a:lnTo>
                  <a:lnTo>
                    <a:pt x="14788" y="66094"/>
                  </a:lnTo>
                  <a:lnTo>
                    <a:pt x="15794" y="66497"/>
                  </a:lnTo>
                  <a:lnTo>
                    <a:pt x="17974" y="67235"/>
                  </a:lnTo>
                  <a:lnTo>
                    <a:pt x="21528" y="68073"/>
                  </a:lnTo>
                  <a:lnTo>
                    <a:pt x="26726" y="68710"/>
                  </a:lnTo>
                  <a:lnTo>
                    <a:pt x="32293" y="68911"/>
                  </a:lnTo>
                  <a:lnTo>
                    <a:pt x="37960" y="68677"/>
                  </a:lnTo>
                  <a:lnTo>
                    <a:pt x="43526" y="68106"/>
                  </a:lnTo>
                  <a:lnTo>
                    <a:pt x="48825" y="67268"/>
                  </a:lnTo>
                  <a:lnTo>
                    <a:pt x="53620" y="66162"/>
                  </a:lnTo>
                  <a:lnTo>
                    <a:pt x="55733" y="65524"/>
                  </a:lnTo>
                  <a:lnTo>
                    <a:pt x="56739" y="65189"/>
                  </a:lnTo>
                  <a:lnTo>
                    <a:pt x="58616" y="64351"/>
                  </a:lnTo>
                  <a:lnTo>
                    <a:pt x="60360" y="63345"/>
                  </a:lnTo>
                  <a:lnTo>
                    <a:pt x="61903" y="62171"/>
                  </a:lnTo>
                  <a:lnTo>
                    <a:pt x="63311" y="60897"/>
                  </a:lnTo>
                  <a:lnTo>
                    <a:pt x="64552" y="59488"/>
                  </a:lnTo>
                  <a:lnTo>
                    <a:pt x="66195" y="57242"/>
                  </a:lnTo>
                  <a:lnTo>
                    <a:pt x="67872" y="54056"/>
                  </a:lnTo>
                  <a:lnTo>
                    <a:pt x="69079" y="50803"/>
                  </a:lnTo>
                  <a:lnTo>
                    <a:pt x="69783" y="47651"/>
                  </a:lnTo>
                  <a:lnTo>
                    <a:pt x="70118" y="44801"/>
                  </a:lnTo>
                  <a:lnTo>
                    <a:pt x="70118" y="43527"/>
                  </a:lnTo>
                  <a:lnTo>
                    <a:pt x="70018" y="42319"/>
                  </a:lnTo>
                  <a:lnTo>
                    <a:pt x="69381" y="39838"/>
                  </a:lnTo>
                  <a:lnTo>
                    <a:pt x="68274" y="37390"/>
                  </a:lnTo>
                  <a:lnTo>
                    <a:pt x="66866" y="35043"/>
                  </a:lnTo>
                  <a:lnTo>
                    <a:pt x="65290" y="32896"/>
                  </a:lnTo>
                  <a:lnTo>
                    <a:pt x="63646" y="30985"/>
                  </a:lnTo>
                  <a:lnTo>
                    <a:pt x="62137" y="29476"/>
                  </a:lnTo>
                  <a:lnTo>
                    <a:pt x="60830" y="28369"/>
                  </a:lnTo>
                  <a:lnTo>
                    <a:pt x="60360" y="28034"/>
                  </a:lnTo>
                  <a:lnTo>
                    <a:pt x="57946" y="26626"/>
                  </a:lnTo>
                  <a:lnTo>
                    <a:pt x="53385" y="23708"/>
                  </a:lnTo>
                  <a:lnTo>
                    <a:pt x="51541" y="22300"/>
                  </a:lnTo>
                  <a:lnTo>
                    <a:pt x="49797" y="20690"/>
                  </a:lnTo>
                  <a:lnTo>
                    <a:pt x="48221" y="18913"/>
                  </a:lnTo>
                  <a:lnTo>
                    <a:pt x="47550" y="17974"/>
                  </a:lnTo>
                  <a:lnTo>
                    <a:pt x="46209" y="15828"/>
                  </a:lnTo>
                  <a:lnTo>
                    <a:pt x="42990" y="10429"/>
                  </a:lnTo>
                  <a:lnTo>
                    <a:pt x="40039" y="6305"/>
                  </a:lnTo>
                  <a:lnTo>
                    <a:pt x="37826" y="3857"/>
                  </a:lnTo>
                  <a:lnTo>
                    <a:pt x="36048" y="2314"/>
                  </a:lnTo>
                  <a:lnTo>
                    <a:pt x="34774" y="1442"/>
                  </a:lnTo>
                  <a:lnTo>
                    <a:pt x="33433" y="771"/>
                  </a:lnTo>
                  <a:lnTo>
                    <a:pt x="32058" y="302"/>
                  </a:lnTo>
                  <a:lnTo>
                    <a:pt x="31320" y="134"/>
                  </a:lnTo>
                  <a:lnTo>
                    <a:pt x="30985" y="101"/>
                  </a:lnTo>
                  <a:lnTo>
                    <a:pt x="2756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5298850" y="2154600"/>
              <a:ext cx="1443625" cy="1613825"/>
            </a:xfrm>
            <a:custGeom>
              <a:rect b="b" l="l" r="r" t="t"/>
              <a:pathLst>
                <a:path extrusionOk="0" h="64553" w="57745">
                  <a:moveTo>
                    <a:pt x="13346" y="1"/>
                  </a:moveTo>
                  <a:lnTo>
                    <a:pt x="13279" y="34"/>
                  </a:lnTo>
                  <a:lnTo>
                    <a:pt x="13212" y="101"/>
                  </a:lnTo>
                  <a:lnTo>
                    <a:pt x="12542" y="638"/>
                  </a:lnTo>
                  <a:lnTo>
                    <a:pt x="11234" y="2080"/>
                  </a:lnTo>
                  <a:lnTo>
                    <a:pt x="9959" y="3890"/>
                  </a:lnTo>
                  <a:lnTo>
                    <a:pt x="8719" y="6003"/>
                  </a:lnTo>
                  <a:lnTo>
                    <a:pt x="6941" y="9625"/>
                  </a:lnTo>
                  <a:lnTo>
                    <a:pt x="4795" y="15124"/>
                  </a:lnTo>
                  <a:lnTo>
                    <a:pt x="2985" y="21093"/>
                  </a:lnTo>
                  <a:lnTo>
                    <a:pt x="1543" y="27163"/>
                  </a:lnTo>
                  <a:lnTo>
                    <a:pt x="537" y="32964"/>
                  </a:lnTo>
                  <a:lnTo>
                    <a:pt x="34" y="38128"/>
                  </a:lnTo>
                  <a:lnTo>
                    <a:pt x="0" y="40341"/>
                  </a:lnTo>
                  <a:lnTo>
                    <a:pt x="67" y="42387"/>
                  </a:lnTo>
                  <a:lnTo>
                    <a:pt x="503" y="46075"/>
                  </a:lnTo>
                  <a:lnTo>
                    <a:pt x="1375" y="49362"/>
                  </a:lnTo>
                  <a:lnTo>
                    <a:pt x="2683" y="52212"/>
                  </a:lnTo>
                  <a:lnTo>
                    <a:pt x="4460" y="54761"/>
                  </a:lnTo>
                  <a:lnTo>
                    <a:pt x="6740" y="57007"/>
                  </a:lnTo>
                  <a:lnTo>
                    <a:pt x="9524" y="59019"/>
                  </a:lnTo>
                  <a:lnTo>
                    <a:pt x="12877" y="60864"/>
                  </a:lnTo>
                  <a:lnTo>
                    <a:pt x="14788" y="61735"/>
                  </a:lnTo>
                  <a:lnTo>
                    <a:pt x="15794" y="62138"/>
                  </a:lnTo>
                  <a:lnTo>
                    <a:pt x="17974" y="62876"/>
                  </a:lnTo>
                  <a:lnTo>
                    <a:pt x="21528" y="63714"/>
                  </a:lnTo>
                  <a:lnTo>
                    <a:pt x="26726" y="64351"/>
                  </a:lnTo>
                  <a:lnTo>
                    <a:pt x="32293" y="64552"/>
                  </a:lnTo>
                  <a:lnTo>
                    <a:pt x="37960" y="64318"/>
                  </a:lnTo>
                  <a:lnTo>
                    <a:pt x="43526" y="63747"/>
                  </a:lnTo>
                  <a:lnTo>
                    <a:pt x="48825" y="62909"/>
                  </a:lnTo>
                  <a:lnTo>
                    <a:pt x="53620" y="61803"/>
                  </a:lnTo>
                  <a:lnTo>
                    <a:pt x="55733" y="61165"/>
                  </a:lnTo>
                  <a:lnTo>
                    <a:pt x="56772" y="60797"/>
                  </a:lnTo>
                  <a:lnTo>
                    <a:pt x="57745" y="60394"/>
                  </a:lnTo>
                  <a:lnTo>
                    <a:pt x="56168" y="60159"/>
                  </a:lnTo>
                  <a:lnTo>
                    <a:pt x="52882" y="59489"/>
                  </a:lnTo>
                  <a:lnTo>
                    <a:pt x="49562" y="58550"/>
                  </a:lnTo>
                  <a:lnTo>
                    <a:pt x="46444" y="57276"/>
                  </a:lnTo>
                  <a:lnTo>
                    <a:pt x="45035" y="56471"/>
                  </a:lnTo>
                  <a:lnTo>
                    <a:pt x="43593" y="55532"/>
                  </a:lnTo>
                  <a:lnTo>
                    <a:pt x="41179" y="53419"/>
                  </a:lnTo>
                  <a:lnTo>
                    <a:pt x="39167" y="51072"/>
                  </a:lnTo>
                  <a:lnTo>
                    <a:pt x="37557" y="48624"/>
                  </a:lnTo>
                  <a:lnTo>
                    <a:pt x="35545" y="45002"/>
                  </a:lnTo>
                  <a:lnTo>
                    <a:pt x="33969" y="41817"/>
                  </a:lnTo>
                  <a:lnTo>
                    <a:pt x="32963" y="40073"/>
                  </a:lnTo>
                  <a:lnTo>
                    <a:pt x="32460" y="39402"/>
                  </a:lnTo>
                  <a:lnTo>
                    <a:pt x="31890" y="38799"/>
                  </a:lnTo>
                  <a:lnTo>
                    <a:pt x="30683" y="37860"/>
                  </a:lnTo>
                  <a:lnTo>
                    <a:pt x="28638" y="36753"/>
                  </a:lnTo>
                  <a:lnTo>
                    <a:pt x="25787" y="35546"/>
                  </a:lnTo>
                  <a:lnTo>
                    <a:pt x="23909" y="34406"/>
                  </a:lnTo>
                  <a:lnTo>
                    <a:pt x="22836" y="33366"/>
                  </a:lnTo>
                  <a:lnTo>
                    <a:pt x="22400" y="32696"/>
                  </a:lnTo>
                  <a:lnTo>
                    <a:pt x="22199" y="32327"/>
                  </a:lnTo>
                  <a:lnTo>
                    <a:pt x="21897" y="31120"/>
                  </a:lnTo>
                  <a:lnTo>
                    <a:pt x="21629" y="28571"/>
                  </a:lnTo>
                  <a:lnTo>
                    <a:pt x="21495" y="21462"/>
                  </a:lnTo>
                  <a:lnTo>
                    <a:pt x="21361" y="13146"/>
                  </a:lnTo>
                  <a:lnTo>
                    <a:pt x="20925" y="7982"/>
                  </a:lnTo>
                  <a:lnTo>
                    <a:pt x="20288" y="4762"/>
                  </a:lnTo>
                  <a:lnTo>
                    <a:pt x="19684" y="2985"/>
                  </a:lnTo>
                  <a:lnTo>
                    <a:pt x="18913" y="1644"/>
                  </a:lnTo>
                  <a:lnTo>
                    <a:pt x="17940" y="772"/>
                  </a:lnTo>
                  <a:lnTo>
                    <a:pt x="17370" y="571"/>
                  </a:lnTo>
                  <a:lnTo>
                    <a:pt x="16364" y="302"/>
                  </a:lnTo>
                  <a:lnTo>
                    <a:pt x="14352" y="34"/>
                  </a:lnTo>
                  <a:lnTo>
                    <a:pt x="133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5298850" y="2045625"/>
              <a:ext cx="1752975" cy="1722800"/>
            </a:xfrm>
            <a:custGeom>
              <a:rect b="b" l="l" r="r" t="t"/>
              <a:pathLst>
                <a:path extrusionOk="0" fill="none" h="68912" w="70119">
                  <a:moveTo>
                    <a:pt x="31320" y="134"/>
                  </a:moveTo>
                  <a:lnTo>
                    <a:pt x="30985" y="101"/>
                  </a:lnTo>
                  <a:lnTo>
                    <a:pt x="27564" y="0"/>
                  </a:lnTo>
                  <a:lnTo>
                    <a:pt x="23574" y="336"/>
                  </a:lnTo>
                  <a:lnTo>
                    <a:pt x="20623" y="939"/>
                  </a:lnTo>
                  <a:lnTo>
                    <a:pt x="17572" y="1945"/>
                  </a:lnTo>
                  <a:lnTo>
                    <a:pt x="15325" y="3052"/>
                  </a:lnTo>
                  <a:lnTo>
                    <a:pt x="13916" y="3924"/>
                  </a:lnTo>
                  <a:lnTo>
                    <a:pt x="13212" y="4460"/>
                  </a:lnTo>
                  <a:lnTo>
                    <a:pt x="12542" y="4997"/>
                  </a:lnTo>
                  <a:lnTo>
                    <a:pt x="11234" y="6439"/>
                  </a:lnTo>
                  <a:lnTo>
                    <a:pt x="9959" y="8249"/>
                  </a:lnTo>
                  <a:lnTo>
                    <a:pt x="8719" y="10362"/>
                  </a:lnTo>
                  <a:lnTo>
                    <a:pt x="6941" y="13984"/>
                  </a:lnTo>
                  <a:lnTo>
                    <a:pt x="4795" y="19483"/>
                  </a:lnTo>
                  <a:lnTo>
                    <a:pt x="2985" y="25452"/>
                  </a:lnTo>
                  <a:lnTo>
                    <a:pt x="1543" y="31522"/>
                  </a:lnTo>
                  <a:lnTo>
                    <a:pt x="537" y="37323"/>
                  </a:lnTo>
                  <a:lnTo>
                    <a:pt x="34" y="42487"/>
                  </a:lnTo>
                  <a:lnTo>
                    <a:pt x="0" y="44700"/>
                  </a:lnTo>
                  <a:lnTo>
                    <a:pt x="67" y="46746"/>
                  </a:lnTo>
                  <a:lnTo>
                    <a:pt x="503" y="50434"/>
                  </a:lnTo>
                  <a:lnTo>
                    <a:pt x="1375" y="53721"/>
                  </a:lnTo>
                  <a:lnTo>
                    <a:pt x="2683" y="56571"/>
                  </a:lnTo>
                  <a:lnTo>
                    <a:pt x="4460" y="59120"/>
                  </a:lnTo>
                  <a:lnTo>
                    <a:pt x="6740" y="61366"/>
                  </a:lnTo>
                  <a:lnTo>
                    <a:pt x="9524" y="63378"/>
                  </a:lnTo>
                  <a:lnTo>
                    <a:pt x="12877" y="65223"/>
                  </a:lnTo>
                  <a:lnTo>
                    <a:pt x="14788" y="66094"/>
                  </a:lnTo>
                  <a:lnTo>
                    <a:pt x="15794" y="66497"/>
                  </a:lnTo>
                  <a:lnTo>
                    <a:pt x="17974" y="67235"/>
                  </a:lnTo>
                  <a:lnTo>
                    <a:pt x="21528" y="68073"/>
                  </a:lnTo>
                  <a:lnTo>
                    <a:pt x="26726" y="68710"/>
                  </a:lnTo>
                  <a:lnTo>
                    <a:pt x="32293" y="68911"/>
                  </a:lnTo>
                  <a:lnTo>
                    <a:pt x="37960" y="68677"/>
                  </a:lnTo>
                  <a:lnTo>
                    <a:pt x="43526" y="68106"/>
                  </a:lnTo>
                  <a:lnTo>
                    <a:pt x="48825" y="67268"/>
                  </a:lnTo>
                  <a:lnTo>
                    <a:pt x="53620" y="66162"/>
                  </a:lnTo>
                  <a:lnTo>
                    <a:pt x="55733" y="65524"/>
                  </a:lnTo>
                  <a:lnTo>
                    <a:pt x="56739" y="65189"/>
                  </a:lnTo>
                  <a:lnTo>
                    <a:pt x="58616" y="64351"/>
                  </a:lnTo>
                  <a:lnTo>
                    <a:pt x="60360" y="63345"/>
                  </a:lnTo>
                  <a:lnTo>
                    <a:pt x="61903" y="62171"/>
                  </a:lnTo>
                  <a:lnTo>
                    <a:pt x="63311" y="60897"/>
                  </a:lnTo>
                  <a:lnTo>
                    <a:pt x="64552" y="59488"/>
                  </a:lnTo>
                  <a:lnTo>
                    <a:pt x="66195" y="57242"/>
                  </a:lnTo>
                  <a:lnTo>
                    <a:pt x="67872" y="54056"/>
                  </a:lnTo>
                  <a:lnTo>
                    <a:pt x="69079" y="50803"/>
                  </a:lnTo>
                  <a:lnTo>
                    <a:pt x="69783" y="47651"/>
                  </a:lnTo>
                  <a:lnTo>
                    <a:pt x="70118" y="44801"/>
                  </a:lnTo>
                  <a:lnTo>
                    <a:pt x="70118" y="43527"/>
                  </a:lnTo>
                  <a:lnTo>
                    <a:pt x="70018" y="42319"/>
                  </a:lnTo>
                  <a:lnTo>
                    <a:pt x="69381" y="39838"/>
                  </a:lnTo>
                  <a:lnTo>
                    <a:pt x="68274" y="37390"/>
                  </a:lnTo>
                  <a:lnTo>
                    <a:pt x="66866" y="35043"/>
                  </a:lnTo>
                  <a:lnTo>
                    <a:pt x="65290" y="32896"/>
                  </a:lnTo>
                  <a:lnTo>
                    <a:pt x="63646" y="30985"/>
                  </a:lnTo>
                  <a:lnTo>
                    <a:pt x="62137" y="29476"/>
                  </a:lnTo>
                  <a:lnTo>
                    <a:pt x="60830" y="28369"/>
                  </a:lnTo>
                  <a:lnTo>
                    <a:pt x="60360" y="28034"/>
                  </a:lnTo>
                  <a:lnTo>
                    <a:pt x="57946" y="26626"/>
                  </a:lnTo>
                  <a:lnTo>
                    <a:pt x="53385" y="23708"/>
                  </a:lnTo>
                  <a:lnTo>
                    <a:pt x="51541" y="22300"/>
                  </a:lnTo>
                  <a:lnTo>
                    <a:pt x="49797" y="20690"/>
                  </a:lnTo>
                  <a:lnTo>
                    <a:pt x="48221" y="18913"/>
                  </a:lnTo>
                  <a:lnTo>
                    <a:pt x="47550" y="17974"/>
                  </a:lnTo>
                  <a:lnTo>
                    <a:pt x="46209" y="15828"/>
                  </a:lnTo>
                  <a:lnTo>
                    <a:pt x="42990" y="10429"/>
                  </a:lnTo>
                  <a:lnTo>
                    <a:pt x="40039" y="6305"/>
                  </a:lnTo>
                  <a:lnTo>
                    <a:pt x="37826" y="3857"/>
                  </a:lnTo>
                  <a:lnTo>
                    <a:pt x="36048" y="2314"/>
                  </a:lnTo>
                  <a:lnTo>
                    <a:pt x="34774" y="1442"/>
                  </a:lnTo>
                  <a:lnTo>
                    <a:pt x="33433" y="771"/>
                  </a:lnTo>
                  <a:lnTo>
                    <a:pt x="32058" y="302"/>
                  </a:lnTo>
                  <a:lnTo>
                    <a:pt x="31320" y="134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5602325" y="2155450"/>
              <a:ext cx="1107450" cy="811525"/>
            </a:xfrm>
            <a:custGeom>
              <a:rect b="b" l="l" r="r" t="t"/>
              <a:pathLst>
                <a:path extrusionOk="0" h="32461" w="44298">
                  <a:moveTo>
                    <a:pt x="21227" y="0"/>
                  </a:moveTo>
                  <a:lnTo>
                    <a:pt x="20657" y="67"/>
                  </a:lnTo>
                  <a:lnTo>
                    <a:pt x="17236" y="537"/>
                  </a:lnTo>
                  <a:lnTo>
                    <a:pt x="14889" y="805"/>
                  </a:lnTo>
                  <a:lnTo>
                    <a:pt x="13984" y="973"/>
                  </a:lnTo>
                  <a:lnTo>
                    <a:pt x="9691" y="2046"/>
                  </a:lnTo>
                  <a:lnTo>
                    <a:pt x="7713" y="2716"/>
                  </a:lnTo>
                  <a:lnTo>
                    <a:pt x="6774" y="3186"/>
                  </a:lnTo>
                  <a:lnTo>
                    <a:pt x="6506" y="3421"/>
                  </a:lnTo>
                  <a:lnTo>
                    <a:pt x="6237" y="3789"/>
                  </a:lnTo>
                  <a:lnTo>
                    <a:pt x="5433" y="5768"/>
                  </a:lnTo>
                  <a:lnTo>
                    <a:pt x="3890" y="10530"/>
                  </a:lnTo>
                  <a:lnTo>
                    <a:pt x="671" y="21931"/>
                  </a:lnTo>
                  <a:lnTo>
                    <a:pt x="0" y="24379"/>
                  </a:lnTo>
                  <a:lnTo>
                    <a:pt x="537" y="24278"/>
                  </a:lnTo>
                  <a:lnTo>
                    <a:pt x="1677" y="24144"/>
                  </a:lnTo>
                  <a:lnTo>
                    <a:pt x="2783" y="24211"/>
                  </a:lnTo>
                  <a:lnTo>
                    <a:pt x="3856" y="24412"/>
                  </a:lnTo>
                  <a:lnTo>
                    <a:pt x="4393" y="24580"/>
                  </a:lnTo>
                  <a:lnTo>
                    <a:pt x="4795" y="24748"/>
                  </a:lnTo>
                  <a:lnTo>
                    <a:pt x="5399" y="25184"/>
                  </a:lnTo>
                  <a:lnTo>
                    <a:pt x="6070" y="25955"/>
                  </a:lnTo>
                  <a:lnTo>
                    <a:pt x="6774" y="27766"/>
                  </a:lnTo>
                  <a:lnTo>
                    <a:pt x="6908" y="28671"/>
                  </a:lnTo>
                  <a:lnTo>
                    <a:pt x="7143" y="30549"/>
                  </a:lnTo>
                  <a:lnTo>
                    <a:pt x="7243" y="32460"/>
                  </a:lnTo>
                  <a:lnTo>
                    <a:pt x="9892" y="32226"/>
                  </a:lnTo>
                  <a:lnTo>
                    <a:pt x="22836" y="30918"/>
                  </a:lnTo>
                  <a:lnTo>
                    <a:pt x="30717" y="29945"/>
                  </a:lnTo>
                  <a:lnTo>
                    <a:pt x="32930" y="29509"/>
                  </a:lnTo>
                  <a:lnTo>
                    <a:pt x="34674" y="29141"/>
                  </a:lnTo>
                  <a:lnTo>
                    <a:pt x="38530" y="28571"/>
                  </a:lnTo>
                  <a:lnTo>
                    <a:pt x="43426" y="28034"/>
                  </a:lnTo>
                  <a:lnTo>
                    <a:pt x="44298" y="28000"/>
                  </a:lnTo>
                  <a:lnTo>
                    <a:pt x="42822" y="24714"/>
                  </a:lnTo>
                  <a:lnTo>
                    <a:pt x="35914" y="9792"/>
                  </a:lnTo>
                  <a:lnTo>
                    <a:pt x="32796" y="3689"/>
                  </a:lnTo>
                  <a:lnTo>
                    <a:pt x="31320" y="1274"/>
                  </a:lnTo>
                  <a:lnTo>
                    <a:pt x="30918" y="906"/>
                  </a:lnTo>
                  <a:lnTo>
                    <a:pt x="30549" y="738"/>
                  </a:lnTo>
                  <a:lnTo>
                    <a:pt x="29409" y="470"/>
                  </a:lnTo>
                  <a:lnTo>
                    <a:pt x="27196" y="168"/>
                  </a:lnTo>
                  <a:lnTo>
                    <a:pt x="23876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5799325" y="2417000"/>
              <a:ext cx="44450" cy="363850"/>
            </a:xfrm>
            <a:custGeom>
              <a:rect b="b" l="l" r="r" t="t"/>
              <a:pathLst>
                <a:path extrusionOk="0" fill="none" h="14554" w="1778">
                  <a:moveTo>
                    <a:pt x="0" y="14554"/>
                  </a:moveTo>
                  <a:lnTo>
                    <a:pt x="1778" y="1"/>
                  </a:lnTo>
                </a:path>
              </a:pathLst>
            </a:custGeom>
            <a:noFill/>
            <a:ln cap="rnd" cmpd="sng" w="109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5832850" y="2434600"/>
              <a:ext cx="60400" cy="78825"/>
            </a:xfrm>
            <a:custGeom>
              <a:rect b="b" l="l" r="r" t="t"/>
              <a:pathLst>
                <a:path extrusionOk="0" fill="none" h="3153" w="2416">
                  <a:moveTo>
                    <a:pt x="1" y="3153"/>
                  </a:moveTo>
                  <a:lnTo>
                    <a:pt x="2415" y="1"/>
                  </a:lnTo>
                </a:path>
              </a:pathLst>
            </a:custGeom>
            <a:noFill/>
            <a:ln cap="rnd" cmpd="sng" w="109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6013950" y="2505875"/>
              <a:ext cx="282525" cy="54500"/>
            </a:xfrm>
            <a:custGeom>
              <a:rect b="b" l="l" r="r" t="t"/>
              <a:pathLst>
                <a:path extrusionOk="0" fill="none" h="2180" w="11301">
                  <a:moveTo>
                    <a:pt x="0" y="2180"/>
                  </a:moveTo>
                  <a:lnTo>
                    <a:pt x="838" y="1911"/>
                  </a:lnTo>
                  <a:lnTo>
                    <a:pt x="5734" y="671"/>
                  </a:lnTo>
                  <a:lnTo>
                    <a:pt x="9557" y="67"/>
                  </a:lnTo>
                  <a:lnTo>
                    <a:pt x="11301" y="0"/>
                  </a:lnTo>
                </a:path>
              </a:pathLst>
            </a:custGeom>
            <a:noFill/>
            <a:ln cap="rnd" cmpd="sng" w="109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6163150" y="2410300"/>
              <a:ext cx="112375" cy="223850"/>
            </a:xfrm>
            <a:custGeom>
              <a:rect b="b" l="l" r="r" t="t"/>
              <a:pathLst>
                <a:path extrusionOk="0" fill="none" h="8954" w="4495">
                  <a:moveTo>
                    <a:pt x="470" y="0"/>
                  </a:moveTo>
                  <a:lnTo>
                    <a:pt x="1" y="3488"/>
                  </a:lnTo>
                  <a:lnTo>
                    <a:pt x="135" y="3488"/>
                  </a:lnTo>
                  <a:lnTo>
                    <a:pt x="806" y="3622"/>
                  </a:lnTo>
                  <a:lnTo>
                    <a:pt x="1175" y="3857"/>
                  </a:lnTo>
                  <a:lnTo>
                    <a:pt x="1242" y="4024"/>
                  </a:lnTo>
                  <a:lnTo>
                    <a:pt x="1242" y="4326"/>
                  </a:lnTo>
                  <a:lnTo>
                    <a:pt x="1040" y="4863"/>
                  </a:lnTo>
                  <a:lnTo>
                    <a:pt x="839" y="5064"/>
                  </a:lnTo>
                  <a:lnTo>
                    <a:pt x="1242" y="5299"/>
                  </a:lnTo>
                  <a:lnTo>
                    <a:pt x="3153" y="6774"/>
                  </a:lnTo>
                  <a:lnTo>
                    <a:pt x="4025" y="7814"/>
                  </a:lnTo>
                  <a:lnTo>
                    <a:pt x="4394" y="8551"/>
                  </a:lnTo>
                  <a:lnTo>
                    <a:pt x="4494" y="8954"/>
                  </a:lnTo>
                </a:path>
              </a:pathLst>
            </a:custGeom>
            <a:noFill/>
            <a:ln cap="rnd" cmpd="sng" w="109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5952750" y="2071600"/>
              <a:ext cx="321925" cy="331175"/>
            </a:xfrm>
            <a:custGeom>
              <a:rect b="b" l="l" r="r" t="t"/>
              <a:pathLst>
                <a:path extrusionOk="0" h="13247" w="12877">
                  <a:moveTo>
                    <a:pt x="7344" y="1"/>
                  </a:moveTo>
                  <a:lnTo>
                    <a:pt x="5701" y="34"/>
                  </a:lnTo>
                  <a:lnTo>
                    <a:pt x="4795" y="269"/>
                  </a:lnTo>
                  <a:lnTo>
                    <a:pt x="4292" y="403"/>
                  </a:lnTo>
                  <a:lnTo>
                    <a:pt x="1945" y="1342"/>
                  </a:lnTo>
                  <a:lnTo>
                    <a:pt x="637" y="2113"/>
                  </a:lnTo>
                  <a:lnTo>
                    <a:pt x="302" y="2482"/>
                  </a:lnTo>
                  <a:lnTo>
                    <a:pt x="134" y="3052"/>
                  </a:lnTo>
                  <a:lnTo>
                    <a:pt x="0" y="5400"/>
                  </a:lnTo>
                  <a:lnTo>
                    <a:pt x="101" y="9759"/>
                  </a:lnTo>
                  <a:lnTo>
                    <a:pt x="168" y="11167"/>
                  </a:lnTo>
                  <a:lnTo>
                    <a:pt x="168" y="11402"/>
                  </a:lnTo>
                  <a:lnTo>
                    <a:pt x="335" y="11335"/>
                  </a:lnTo>
                  <a:lnTo>
                    <a:pt x="738" y="10463"/>
                  </a:lnTo>
                  <a:lnTo>
                    <a:pt x="1073" y="9692"/>
                  </a:lnTo>
                  <a:lnTo>
                    <a:pt x="1274" y="9290"/>
                  </a:lnTo>
                  <a:lnTo>
                    <a:pt x="1878" y="8485"/>
                  </a:lnTo>
                  <a:lnTo>
                    <a:pt x="2616" y="7781"/>
                  </a:lnTo>
                  <a:lnTo>
                    <a:pt x="3253" y="7378"/>
                  </a:lnTo>
                  <a:lnTo>
                    <a:pt x="3454" y="7378"/>
                  </a:lnTo>
                  <a:lnTo>
                    <a:pt x="3622" y="7445"/>
                  </a:lnTo>
                  <a:lnTo>
                    <a:pt x="3923" y="7713"/>
                  </a:lnTo>
                  <a:lnTo>
                    <a:pt x="4192" y="8351"/>
                  </a:lnTo>
                  <a:lnTo>
                    <a:pt x="4225" y="8988"/>
                  </a:lnTo>
                  <a:lnTo>
                    <a:pt x="4259" y="9323"/>
                  </a:lnTo>
                  <a:lnTo>
                    <a:pt x="4628" y="10094"/>
                  </a:lnTo>
                  <a:lnTo>
                    <a:pt x="5567" y="11268"/>
                  </a:lnTo>
                  <a:lnTo>
                    <a:pt x="6304" y="11838"/>
                  </a:lnTo>
                  <a:lnTo>
                    <a:pt x="7746" y="12911"/>
                  </a:lnTo>
                  <a:lnTo>
                    <a:pt x="8216" y="13246"/>
                  </a:lnTo>
                  <a:lnTo>
                    <a:pt x="9222" y="11771"/>
                  </a:lnTo>
                  <a:lnTo>
                    <a:pt x="10731" y="9558"/>
                  </a:lnTo>
                  <a:lnTo>
                    <a:pt x="10898" y="9222"/>
                  </a:lnTo>
                  <a:lnTo>
                    <a:pt x="11066" y="8418"/>
                  </a:lnTo>
                  <a:lnTo>
                    <a:pt x="11167" y="7143"/>
                  </a:lnTo>
                  <a:lnTo>
                    <a:pt x="11200" y="6607"/>
                  </a:lnTo>
                  <a:lnTo>
                    <a:pt x="11234" y="6506"/>
                  </a:lnTo>
                  <a:lnTo>
                    <a:pt x="11334" y="6540"/>
                  </a:lnTo>
                  <a:lnTo>
                    <a:pt x="11670" y="6808"/>
                  </a:lnTo>
                  <a:lnTo>
                    <a:pt x="12206" y="7378"/>
                  </a:lnTo>
                  <a:lnTo>
                    <a:pt x="12575" y="7646"/>
                  </a:lnTo>
                  <a:lnTo>
                    <a:pt x="12743" y="7680"/>
                  </a:lnTo>
                  <a:lnTo>
                    <a:pt x="12810" y="7579"/>
                  </a:lnTo>
                  <a:lnTo>
                    <a:pt x="12877" y="7378"/>
                  </a:lnTo>
                  <a:lnTo>
                    <a:pt x="12709" y="6942"/>
                  </a:lnTo>
                  <a:lnTo>
                    <a:pt x="11938" y="6037"/>
                  </a:lnTo>
                  <a:lnTo>
                    <a:pt x="11200" y="4997"/>
                  </a:lnTo>
                  <a:lnTo>
                    <a:pt x="10865" y="4427"/>
                  </a:lnTo>
                  <a:lnTo>
                    <a:pt x="10462" y="3254"/>
                  </a:lnTo>
                  <a:lnTo>
                    <a:pt x="10127" y="2180"/>
                  </a:lnTo>
                  <a:lnTo>
                    <a:pt x="9524" y="1174"/>
                  </a:lnTo>
                  <a:lnTo>
                    <a:pt x="9054" y="738"/>
                  </a:lnTo>
                  <a:lnTo>
                    <a:pt x="8484" y="370"/>
                  </a:lnTo>
                  <a:lnTo>
                    <a:pt x="73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5953575" y="2078325"/>
              <a:ext cx="143375" cy="249000"/>
            </a:xfrm>
            <a:custGeom>
              <a:rect b="b" l="l" r="r" t="t"/>
              <a:pathLst>
                <a:path extrusionOk="0" h="9960" w="5735">
                  <a:moveTo>
                    <a:pt x="4762" y="0"/>
                  </a:moveTo>
                  <a:lnTo>
                    <a:pt x="4259" y="134"/>
                  </a:lnTo>
                  <a:lnTo>
                    <a:pt x="1912" y="1073"/>
                  </a:lnTo>
                  <a:lnTo>
                    <a:pt x="604" y="1844"/>
                  </a:lnTo>
                  <a:lnTo>
                    <a:pt x="269" y="2213"/>
                  </a:lnTo>
                  <a:lnTo>
                    <a:pt x="135" y="2549"/>
                  </a:lnTo>
                  <a:lnTo>
                    <a:pt x="1" y="3856"/>
                  </a:lnTo>
                  <a:lnTo>
                    <a:pt x="1" y="6606"/>
                  </a:lnTo>
                  <a:lnTo>
                    <a:pt x="34" y="8518"/>
                  </a:lnTo>
                  <a:lnTo>
                    <a:pt x="839" y="7512"/>
                  </a:lnTo>
                  <a:lnTo>
                    <a:pt x="2415" y="6003"/>
                  </a:lnTo>
                  <a:lnTo>
                    <a:pt x="3186" y="5600"/>
                  </a:lnTo>
                  <a:lnTo>
                    <a:pt x="3622" y="5533"/>
                  </a:lnTo>
                  <a:lnTo>
                    <a:pt x="3857" y="5600"/>
                  </a:lnTo>
                  <a:lnTo>
                    <a:pt x="4092" y="5701"/>
                  </a:lnTo>
                  <a:lnTo>
                    <a:pt x="4528" y="6170"/>
                  </a:lnTo>
                  <a:lnTo>
                    <a:pt x="5031" y="7210"/>
                  </a:lnTo>
                  <a:lnTo>
                    <a:pt x="5668" y="9490"/>
                  </a:lnTo>
                  <a:lnTo>
                    <a:pt x="5735" y="9959"/>
                  </a:lnTo>
                  <a:lnTo>
                    <a:pt x="4796" y="0"/>
                  </a:lnTo>
                  <a:close/>
                  <a:moveTo>
                    <a:pt x="5735" y="9959"/>
                  </a:moveTo>
                  <a:lnTo>
                    <a:pt x="5735" y="9959"/>
                  </a:lnTo>
                  <a:lnTo>
                    <a:pt x="5735" y="9959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5953575" y="2078325"/>
              <a:ext cx="143375" cy="249000"/>
            </a:xfrm>
            <a:custGeom>
              <a:rect b="b" l="l" r="r" t="t"/>
              <a:pathLst>
                <a:path extrusionOk="0" h="9960" w="5735">
                  <a:moveTo>
                    <a:pt x="4762" y="0"/>
                  </a:moveTo>
                  <a:lnTo>
                    <a:pt x="4259" y="134"/>
                  </a:lnTo>
                  <a:lnTo>
                    <a:pt x="1912" y="1073"/>
                  </a:lnTo>
                  <a:lnTo>
                    <a:pt x="604" y="1844"/>
                  </a:lnTo>
                  <a:lnTo>
                    <a:pt x="269" y="2213"/>
                  </a:lnTo>
                  <a:lnTo>
                    <a:pt x="135" y="2549"/>
                  </a:lnTo>
                  <a:lnTo>
                    <a:pt x="1" y="3856"/>
                  </a:lnTo>
                  <a:lnTo>
                    <a:pt x="1" y="6606"/>
                  </a:lnTo>
                  <a:lnTo>
                    <a:pt x="34" y="8518"/>
                  </a:lnTo>
                  <a:lnTo>
                    <a:pt x="839" y="7512"/>
                  </a:lnTo>
                  <a:lnTo>
                    <a:pt x="2415" y="6003"/>
                  </a:lnTo>
                  <a:lnTo>
                    <a:pt x="3186" y="5600"/>
                  </a:lnTo>
                  <a:lnTo>
                    <a:pt x="3622" y="5533"/>
                  </a:lnTo>
                  <a:lnTo>
                    <a:pt x="3857" y="5600"/>
                  </a:lnTo>
                  <a:lnTo>
                    <a:pt x="4092" y="5701"/>
                  </a:lnTo>
                  <a:lnTo>
                    <a:pt x="4528" y="6170"/>
                  </a:lnTo>
                  <a:lnTo>
                    <a:pt x="5031" y="7210"/>
                  </a:lnTo>
                  <a:lnTo>
                    <a:pt x="5668" y="9490"/>
                  </a:lnTo>
                  <a:lnTo>
                    <a:pt x="5735" y="9959"/>
                  </a:lnTo>
                  <a:lnTo>
                    <a:pt x="4796" y="0"/>
                  </a:lnTo>
                  <a:close/>
                  <a:moveTo>
                    <a:pt x="5735" y="9959"/>
                  </a:moveTo>
                  <a:lnTo>
                    <a:pt x="5735" y="9959"/>
                  </a:lnTo>
                  <a:lnTo>
                    <a:pt x="5735" y="99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5952750" y="2071600"/>
              <a:ext cx="321925" cy="331175"/>
            </a:xfrm>
            <a:custGeom>
              <a:rect b="b" l="l" r="r" t="t"/>
              <a:pathLst>
                <a:path extrusionOk="0" fill="none" h="13247" w="12877">
                  <a:moveTo>
                    <a:pt x="4795" y="269"/>
                  </a:moveTo>
                  <a:lnTo>
                    <a:pt x="4292" y="403"/>
                  </a:lnTo>
                  <a:lnTo>
                    <a:pt x="1945" y="1342"/>
                  </a:lnTo>
                  <a:lnTo>
                    <a:pt x="637" y="2113"/>
                  </a:lnTo>
                  <a:lnTo>
                    <a:pt x="302" y="2482"/>
                  </a:lnTo>
                  <a:lnTo>
                    <a:pt x="134" y="3052"/>
                  </a:lnTo>
                  <a:lnTo>
                    <a:pt x="0" y="5400"/>
                  </a:lnTo>
                  <a:lnTo>
                    <a:pt x="101" y="9759"/>
                  </a:lnTo>
                  <a:lnTo>
                    <a:pt x="168" y="11167"/>
                  </a:lnTo>
                  <a:lnTo>
                    <a:pt x="168" y="11402"/>
                  </a:lnTo>
                  <a:lnTo>
                    <a:pt x="335" y="11335"/>
                  </a:lnTo>
                  <a:lnTo>
                    <a:pt x="738" y="10463"/>
                  </a:lnTo>
                  <a:lnTo>
                    <a:pt x="1073" y="9692"/>
                  </a:lnTo>
                  <a:lnTo>
                    <a:pt x="1274" y="9290"/>
                  </a:lnTo>
                  <a:lnTo>
                    <a:pt x="1878" y="8485"/>
                  </a:lnTo>
                  <a:lnTo>
                    <a:pt x="2616" y="7781"/>
                  </a:lnTo>
                  <a:lnTo>
                    <a:pt x="3253" y="7378"/>
                  </a:lnTo>
                  <a:lnTo>
                    <a:pt x="3454" y="7378"/>
                  </a:lnTo>
                  <a:lnTo>
                    <a:pt x="3622" y="7445"/>
                  </a:lnTo>
                  <a:lnTo>
                    <a:pt x="3923" y="7713"/>
                  </a:lnTo>
                  <a:lnTo>
                    <a:pt x="4192" y="8351"/>
                  </a:lnTo>
                  <a:lnTo>
                    <a:pt x="4225" y="8988"/>
                  </a:lnTo>
                  <a:lnTo>
                    <a:pt x="4259" y="9323"/>
                  </a:lnTo>
                  <a:lnTo>
                    <a:pt x="4628" y="10094"/>
                  </a:lnTo>
                  <a:lnTo>
                    <a:pt x="5567" y="11268"/>
                  </a:lnTo>
                  <a:lnTo>
                    <a:pt x="6304" y="11838"/>
                  </a:lnTo>
                  <a:lnTo>
                    <a:pt x="7746" y="12911"/>
                  </a:lnTo>
                  <a:lnTo>
                    <a:pt x="8216" y="13246"/>
                  </a:lnTo>
                  <a:lnTo>
                    <a:pt x="9222" y="11771"/>
                  </a:lnTo>
                  <a:lnTo>
                    <a:pt x="10731" y="9558"/>
                  </a:lnTo>
                  <a:lnTo>
                    <a:pt x="10898" y="9222"/>
                  </a:lnTo>
                  <a:lnTo>
                    <a:pt x="11066" y="8418"/>
                  </a:lnTo>
                  <a:lnTo>
                    <a:pt x="11167" y="7143"/>
                  </a:lnTo>
                  <a:lnTo>
                    <a:pt x="11200" y="6607"/>
                  </a:lnTo>
                  <a:lnTo>
                    <a:pt x="11234" y="6506"/>
                  </a:lnTo>
                  <a:lnTo>
                    <a:pt x="11334" y="6540"/>
                  </a:lnTo>
                  <a:lnTo>
                    <a:pt x="11670" y="6808"/>
                  </a:lnTo>
                  <a:lnTo>
                    <a:pt x="12206" y="7378"/>
                  </a:lnTo>
                  <a:lnTo>
                    <a:pt x="12575" y="7646"/>
                  </a:lnTo>
                  <a:lnTo>
                    <a:pt x="12743" y="7680"/>
                  </a:lnTo>
                  <a:lnTo>
                    <a:pt x="12810" y="7579"/>
                  </a:lnTo>
                  <a:lnTo>
                    <a:pt x="12877" y="7378"/>
                  </a:lnTo>
                  <a:lnTo>
                    <a:pt x="12709" y="6942"/>
                  </a:lnTo>
                  <a:lnTo>
                    <a:pt x="11938" y="6037"/>
                  </a:lnTo>
                  <a:lnTo>
                    <a:pt x="11200" y="4997"/>
                  </a:lnTo>
                  <a:lnTo>
                    <a:pt x="10865" y="4427"/>
                  </a:lnTo>
                  <a:lnTo>
                    <a:pt x="10462" y="3254"/>
                  </a:lnTo>
                  <a:lnTo>
                    <a:pt x="10127" y="2180"/>
                  </a:lnTo>
                  <a:lnTo>
                    <a:pt x="9524" y="1174"/>
                  </a:lnTo>
                  <a:lnTo>
                    <a:pt x="9054" y="738"/>
                  </a:lnTo>
                  <a:lnTo>
                    <a:pt x="8484" y="370"/>
                  </a:lnTo>
                  <a:lnTo>
                    <a:pt x="7344" y="1"/>
                  </a:lnTo>
                  <a:lnTo>
                    <a:pt x="5701" y="34"/>
                  </a:lnTo>
                  <a:lnTo>
                    <a:pt x="4795" y="269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5530225" y="2691125"/>
              <a:ext cx="311050" cy="239800"/>
            </a:xfrm>
            <a:custGeom>
              <a:rect b="b" l="l" r="r" t="t"/>
              <a:pathLst>
                <a:path extrusionOk="0" h="9592" w="12442">
                  <a:moveTo>
                    <a:pt x="6539" y="1"/>
                  </a:moveTo>
                  <a:lnTo>
                    <a:pt x="5399" y="102"/>
                  </a:lnTo>
                  <a:lnTo>
                    <a:pt x="3722" y="571"/>
                  </a:lnTo>
                  <a:lnTo>
                    <a:pt x="1811" y="1577"/>
                  </a:lnTo>
                  <a:lnTo>
                    <a:pt x="872" y="2348"/>
                  </a:lnTo>
                  <a:lnTo>
                    <a:pt x="537" y="2784"/>
                  </a:lnTo>
                  <a:lnTo>
                    <a:pt x="470" y="2952"/>
                  </a:lnTo>
                  <a:lnTo>
                    <a:pt x="336" y="4058"/>
                  </a:lnTo>
                  <a:lnTo>
                    <a:pt x="0" y="7009"/>
                  </a:lnTo>
                  <a:lnTo>
                    <a:pt x="0" y="8585"/>
                  </a:lnTo>
                  <a:lnTo>
                    <a:pt x="168" y="8921"/>
                  </a:lnTo>
                  <a:lnTo>
                    <a:pt x="403" y="9156"/>
                  </a:lnTo>
                  <a:lnTo>
                    <a:pt x="1375" y="9524"/>
                  </a:lnTo>
                  <a:lnTo>
                    <a:pt x="2951" y="9591"/>
                  </a:lnTo>
                  <a:lnTo>
                    <a:pt x="5164" y="9256"/>
                  </a:lnTo>
                  <a:lnTo>
                    <a:pt x="6573" y="8820"/>
                  </a:lnTo>
                  <a:lnTo>
                    <a:pt x="7948" y="8351"/>
                  </a:lnTo>
                  <a:lnTo>
                    <a:pt x="10027" y="7278"/>
                  </a:lnTo>
                  <a:lnTo>
                    <a:pt x="11435" y="6037"/>
                  </a:lnTo>
                  <a:lnTo>
                    <a:pt x="12240" y="4595"/>
                  </a:lnTo>
                  <a:lnTo>
                    <a:pt x="12441" y="3790"/>
                  </a:lnTo>
                  <a:lnTo>
                    <a:pt x="12139" y="3354"/>
                  </a:lnTo>
                  <a:lnTo>
                    <a:pt x="10094" y="1342"/>
                  </a:lnTo>
                  <a:lnTo>
                    <a:pt x="8652" y="470"/>
                  </a:lnTo>
                  <a:lnTo>
                    <a:pt x="7612" y="102"/>
                  </a:lnTo>
                  <a:lnTo>
                    <a:pt x="7076" y="34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5530225" y="2693650"/>
              <a:ext cx="137500" cy="237275"/>
            </a:xfrm>
            <a:custGeom>
              <a:rect b="b" l="l" r="r" t="t"/>
              <a:pathLst>
                <a:path extrusionOk="0" h="9491" w="5500">
                  <a:moveTo>
                    <a:pt x="5332" y="1"/>
                  </a:moveTo>
                  <a:lnTo>
                    <a:pt x="4427" y="202"/>
                  </a:lnTo>
                  <a:lnTo>
                    <a:pt x="2750" y="906"/>
                  </a:lnTo>
                  <a:lnTo>
                    <a:pt x="1375" y="1778"/>
                  </a:lnTo>
                  <a:lnTo>
                    <a:pt x="570" y="2549"/>
                  </a:lnTo>
                  <a:lnTo>
                    <a:pt x="470" y="2851"/>
                  </a:lnTo>
                  <a:lnTo>
                    <a:pt x="336" y="3924"/>
                  </a:lnTo>
                  <a:lnTo>
                    <a:pt x="0" y="6875"/>
                  </a:lnTo>
                  <a:lnTo>
                    <a:pt x="0" y="8451"/>
                  </a:lnTo>
                  <a:lnTo>
                    <a:pt x="168" y="8820"/>
                  </a:lnTo>
                  <a:lnTo>
                    <a:pt x="403" y="9055"/>
                  </a:lnTo>
                  <a:lnTo>
                    <a:pt x="1442" y="9423"/>
                  </a:lnTo>
                  <a:lnTo>
                    <a:pt x="2213" y="9490"/>
                  </a:lnTo>
                  <a:lnTo>
                    <a:pt x="2549" y="8887"/>
                  </a:lnTo>
                  <a:lnTo>
                    <a:pt x="2616" y="8719"/>
                  </a:lnTo>
                  <a:lnTo>
                    <a:pt x="2515" y="8417"/>
                  </a:lnTo>
                  <a:lnTo>
                    <a:pt x="2146" y="6875"/>
                  </a:lnTo>
                  <a:lnTo>
                    <a:pt x="2079" y="5835"/>
                  </a:lnTo>
                  <a:lnTo>
                    <a:pt x="2213" y="5500"/>
                  </a:lnTo>
                  <a:lnTo>
                    <a:pt x="2683" y="4796"/>
                  </a:lnTo>
                  <a:lnTo>
                    <a:pt x="4460" y="3086"/>
                  </a:lnTo>
                  <a:lnTo>
                    <a:pt x="5332" y="2147"/>
                  </a:lnTo>
                  <a:lnTo>
                    <a:pt x="5500" y="1912"/>
                  </a:lnTo>
                  <a:lnTo>
                    <a:pt x="5500" y="1711"/>
                  </a:lnTo>
                  <a:lnTo>
                    <a:pt x="5030" y="1744"/>
                  </a:lnTo>
                  <a:lnTo>
                    <a:pt x="3890" y="2113"/>
                  </a:lnTo>
                  <a:lnTo>
                    <a:pt x="3119" y="2281"/>
                  </a:lnTo>
                  <a:lnTo>
                    <a:pt x="2784" y="2247"/>
                  </a:lnTo>
                  <a:lnTo>
                    <a:pt x="2716" y="2147"/>
                  </a:lnTo>
                  <a:lnTo>
                    <a:pt x="2750" y="1912"/>
                  </a:lnTo>
                  <a:lnTo>
                    <a:pt x="3287" y="1308"/>
                  </a:lnTo>
                  <a:lnTo>
                    <a:pt x="4594" y="403"/>
                  </a:lnTo>
                  <a:lnTo>
                    <a:pt x="5332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5530225" y="2693650"/>
              <a:ext cx="137500" cy="237275"/>
            </a:xfrm>
            <a:custGeom>
              <a:rect b="b" l="l" r="r" t="t"/>
              <a:pathLst>
                <a:path extrusionOk="0" h="9491" w="5500">
                  <a:moveTo>
                    <a:pt x="5332" y="1"/>
                  </a:moveTo>
                  <a:lnTo>
                    <a:pt x="4427" y="202"/>
                  </a:lnTo>
                  <a:lnTo>
                    <a:pt x="2750" y="906"/>
                  </a:lnTo>
                  <a:lnTo>
                    <a:pt x="1375" y="1778"/>
                  </a:lnTo>
                  <a:lnTo>
                    <a:pt x="570" y="2549"/>
                  </a:lnTo>
                  <a:lnTo>
                    <a:pt x="470" y="2851"/>
                  </a:lnTo>
                  <a:lnTo>
                    <a:pt x="336" y="3924"/>
                  </a:lnTo>
                  <a:lnTo>
                    <a:pt x="0" y="6875"/>
                  </a:lnTo>
                  <a:lnTo>
                    <a:pt x="0" y="8451"/>
                  </a:lnTo>
                  <a:lnTo>
                    <a:pt x="168" y="8820"/>
                  </a:lnTo>
                  <a:lnTo>
                    <a:pt x="403" y="9055"/>
                  </a:lnTo>
                  <a:lnTo>
                    <a:pt x="1442" y="9423"/>
                  </a:lnTo>
                  <a:lnTo>
                    <a:pt x="2213" y="9490"/>
                  </a:lnTo>
                  <a:lnTo>
                    <a:pt x="2549" y="8887"/>
                  </a:lnTo>
                  <a:lnTo>
                    <a:pt x="2616" y="8719"/>
                  </a:lnTo>
                  <a:lnTo>
                    <a:pt x="2515" y="8417"/>
                  </a:lnTo>
                  <a:lnTo>
                    <a:pt x="2146" y="6875"/>
                  </a:lnTo>
                  <a:lnTo>
                    <a:pt x="2079" y="5835"/>
                  </a:lnTo>
                  <a:lnTo>
                    <a:pt x="2213" y="5500"/>
                  </a:lnTo>
                  <a:lnTo>
                    <a:pt x="2683" y="4796"/>
                  </a:lnTo>
                  <a:lnTo>
                    <a:pt x="4460" y="3086"/>
                  </a:lnTo>
                  <a:lnTo>
                    <a:pt x="5332" y="2147"/>
                  </a:lnTo>
                  <a:lnTo>
                    <a:pt x="5500" y="1912"/>
                  </a:lnTo>
                  <a:lnTo>
                    <a:pt x="5500" y="1711"/>
                  </a:lnTo>
                  <a:lnTo>
                    <a:pt x="5030" y="1744"/>
                  </a:lnTo>
                  <a:lnTo>
                    <a:pt x="3890" y="2113"/>
                  </a:lnTo>
                  <a:lnTo>
                    <a:pt x="3119" y="2281"/>
                  </a:lnTo>
                  <a:lnTo>
                    <a:pt x="2784" y="2247"/>
                  </a:lnTo>
                  <a:lnTo>
                    <a:pt x="2716" y="2147"/>
                  </a:lnTo>
                  <a:lnTo>
                    <a:pt x="2750" y="1912"/>
                  </a:lnTo>
                  <a:lnTo>
                    <a:pt x="3287" y="1308"/>
                  </a:lnTo>
                  <a:lnTo>
                    <a:pt x="4594" y="403"/>
                  </a:lnTo>
                  <a:lnTo>
                    <a:pt x="53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5530225" y="2691125"/>
              <a:ext cx="311050" cy="239800"/>
            </a:xfrm>
            <a:custGeom>
              <a:rect b="b" l="l" r="r" t="t"/>
              <a:pathLst>
                <a:path extrusionOk="0" fill="none" h="9592" w="12442">
                  <a:moveTo>
                    <a:pt x="12441" y="3790"/>
                  </a:moveTo>
                  <a:lnTo>
                    <a:pt x="12139" y="3354"/>
                  </a:lnTo>
                  <a:lnTo>
                    <a:pt x="10094" y="1342"/>
                  </a:lnTo>
                  <a:lnTo>
                    <a:pt x="8652" y="470"/>
                  </a:lnTo>
                  <a:lnTo>
                    <a:pt x="7612" y="102"/>
                  </a:lnTo>
                  <a:lnTo>
                    <a:pt x="7076" y="34"/>
                  </a:lnTo>
                  <a:lnTo>
                    <a:pt x="6539" y="1"/>
                  </a:lnTo>
                  <a:lnTo>
                    <a:pt x="5399" y="102"/>
                  </a:lnTo>
                  <a:lnTo>
                    <a:pt x="3722" y="571"/>
                  </a:lnTo>
                  <a:lnTo>
                    <a:pt x="1811" y="1577"/>
                  </a:lnTo>
                  <a:lnTo>
                    <a:pt x="872" y="2348"/>
                  </a:lnTo>
                  <a:lnTo>
                    <a:pt x="537" y="2784"/>
                  </a:lnTo>
                  <a:lnTo>
                    <a:pt x="470" y="2952"/>
                  </a:lnTo>
                  <a:lnTo>
                    <a:pt x="336" y="4058"/>
                  </a:lnTo>
                  <a:lnTo>
                    <a:pt x="0" y="7009"/>
                  </a:lnTo>
                  <a:lnTo>
                    <a:pt x="0" y="8585"/>
                  </a:lnTo>
                  <a:lnTo>
                    <a:pt x="168" y="8921"/>
                  </a:lnTo>
                  <a:lnTo>
                    <a:pt x="403" y="9156"/>
                  </a:lnTo>
                  <a:lnTo>
                    <a:pt x="1375" y="9524"/>
                  </a:lnTo>
                  <a:lnTo>
                    <a:pt x="2951" y="9591"/>
                  </a:lnTo>
                  <a:lnTo>
                    <a:pt x="5164" y="9256"/>
                  </a:lnTo>
                  <a:lnTo>
                    <a:pt x="6573" y="8820"/>
                  </a:lnTo>
                  <a:lnTo>
                    <a:pt x="7948" y="8351"/>
                  </a:lnTo>
                  <a:lnTo>
                    <a:pt x="10027" y="7278"/>
                  </a:lnTo>
                  <a:lnTo>
                    <a:pt x="11435" y="6037"/>
                  </a:lnTo>
                  <a:lnTo>
                    <a:pt x="12240" y="4595"/>
                  </a:lnTo>
                  <a:lnTo>
                    <a:pt x="12441" y="3790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5534400" y="2636650"/>
              <a:ext cx="872750" cy="348775"/>
            </a:xfrm>
            <a:custGeom>
              <a:rect b="b" l="l" r="r" t="t"/>
              <a:pathLst>
                <a:path extrusionOk="0" h="13951" w="34910">
                  <a:moveTo>
                    <a:pt x="26828" y="0"/>
                  </a:moveTo>
                  <a:lnTo>
                    <a:pt x="24581" y="470"/>
                  </a:lnTo>
                  <a:lnTo>
                    <a:pt x="12542" y="3521"/>
                  </a:lnTo>
                  <a:lnTo>
                    <a:pt x="9323" y="4494"/>
                  </a:lnTo>
                  <a:lnTo>
                    <a:pt x="5601" y="6137"/>
                  </a:lnTo>
                  <a:lnTo>
                    <a:pt x="4092" y="6908"/>
                  </a:lnTo>
                  <a:lnTo>
                    <a:pt x="3589" y="7109"/>
                  </a:lnTo>
                  <a:lnTo>
                    <a:pt x="1711" y="8384"/>
                  </a:lnTo>
                  <a:lnTo>
                    <a:pt x="1007" y="9088"/>
                  </a:lnTo>
                  <a:lnTo>
                    <a:pt x="437" y="9960"/>
                  </a:lnTo>
                  <a:lnTo>
                    <a:pt x="68" y="10966"/>
                  </a:lnTo>
                  <a:lnTo>
                    <a:pt x="1" y="11536"/>
                  </a:lnTo>
                  <a:lnTo>
                    <a:pt x="1" y="11838"/>
                  </a:lnTo>
                  <a:lnTo>
                    <a:pt x="236" y="12374"/>
                  </a:lnTo>
                  <a:lnTo>
                    <a:pt x="672" y="12844"/>
                  </a:lnTo>
                  <a:lnTo>
                    <a:pt x="1309" y="13212"/>
                  </a:lnTo>
                  <a:lnTo>
                    <a:pt x="2549" y="13615"/>
                  </a:lnTo>
                  <a:lnTo>
                    <a:pt x="4561" y="13917"/>
                  </a:lnTo>
                  <a:lnTo>
                    <a:pt x="5668" y="13950"/>
                  </a:lnTo>
                  <a:lnTo>
                    <a:pt x="6205" y="13917"/>
                  </a:lnTo>
                  <a:lnTo>
                    <a:pt x="7412" y="13615"/>
                  </a:lnTo>
                  <a:lnTo>
                    <a:pt x="9323" y="12709"/>
                  </a:lnTo>
                  <a:lnTo>
                    <a:pt x="13280" y="10127"/>
                  </a:lnTo>
                  <a:lnTo>
                    <a:pt x="15493" y="8685"/>
                  </a:lnTo>
                  <a:lnTo>
                    <a:pt x="21362" y="5299"/>
                  </a:lnTo>
                  <a:lnTo>
                    <a:pt x="25252" y="3152"/>
                  </a:lnTo>
                  <a:lnTo>
                    <a:pt x="25587" y="3052"/>
                  </a:lnTo>
                  <a:lnTo>
                    <a:pt x="26660" y="3186"/>
                  </a:lnTo>
                  <a:lnTo>
                    <a:pt x="28571" y="3689"/>
                  </a:lnTo>
                  <a:lnTo>
                    <a:pt x="29544" y="3991"/>
                  </a:lnTo>
                  <a:lnTo>
                    <a:pt x="30315" y="4125"/>
                  </a:lnTo>
                  <a:lnTo>
                    <a:pt x="31824" y="4293"/>
                  </a:lnTo>
                  <a:lnTo>
                    <a:pt x="32595" y="4293"/>
                  </a:lnTo>
                  <a:lnTo>
                    <a:pt x="32763" y="4594"/>
                  </a:lnTo>
                  <a:lnTo>
                    <a:pt x="33769" y="5869"/>
                  </a:lnTo>
                  <a:lnTo>
                    <a:pt x="34473" y="6539"/>
                  </a:lnTo>
                  <a:lnTo>
                    <a:pt x="34775" y="6606"/>
                  </a:lnTo>
                  <a:lnTo>
                    <a:pt x="34909" y="6573"/>
                  </a:lnTo>
                  <a:lnTo>
                    <a:pt x="34909" y="6271"/>
                  </a:lnTo>
                  <a:lnTo>
                    <a:pt x="34607" y="5500"/>
                  </a:lnTo>
                  <a:lnTo>
                    <a:pt x="33400" y="3287"/>
                  </a:lnTo>
                  <a:lnTo>
                    <a:pt x="32897" y="2415"/>
                  </a:lnTo>
                  <a:lnTo>
                    <a:pt x="32629" y="2113"/>
                  </a:lnTo>
                  <a:lnTo>
                    <a:pt x="31019" y="1342"/>
                  </a:lnTo>
                  <a:lnTo>
                    <a:pt x="27867" y="201"/>
                  </a:lnTo>
                  <a:lnTo>
                    <a:pt x="268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5534400" y="2636650"/>
              <a:ext cx="872750" cy="348775"/>
            </a:xfrm>
            <a:custGeom>
              <a:rect b="b" l="l" r="r" t="t"/>
              <a:pathLst>
                <a:path extrusionOk="0" fill="none" h="13951" w="34910">
                  <a:moveTo>
                    <a:pt x="4092" y="6908"/>
                  </a:moveTo>
                  <a:lnTo>
                    <a:pt x="3589" y="7109"/>
                  </a:lnTo>
                  <a:lnTo>
                    <a:pt x="1711" y="8384"/>
                  </a:lnTo>
                  <a:lnTo>
                    <a:pt x="1007" y="9088"/>
                  </a:lnTo>
                  <a:lnTo>
                    <a:pt x="437" y="9960"/>
                  </a:lnTo>
                  <a:lnTo>
                    <a:pt x="68" y="10966"/>
                  </a:lnTo>
                  <a:lnTo>
                    <a:pt x="1" y="11536"/>
                  </a:lnTo>
                  <a:lnTo>
                    <a:pt x="1" y="11838"/>
                  </a:lnTo>
                  <a:lnTo>
                    <a:pt x="236" y="12374"/>
                  </a:lnTo>
                  <a:lnTo>
                    <a:pt x="672" y="12844"/>
                  </a:lnTo>
                  <a:lnTo>
                    <a:pt x="1309" y="13212"/>
                  </a:lnTo>
                  <a:lnTo>
                    <a:pt x="2549" y="13615"/>
                  </a:lnTo>
                  <a:lnTo>
                    <a:pt x="4561" y="13917"/>
                  </a:lnTo>
                  <a:lnTo>
                    <a:pt x="5668" y="13950"/>
                  </a:lnTo>
                  <a:lnTo>
                    <a:pt x="6205" y="13917"/>
                  </a:lnTo>
                  <a:lnTo>
                    <a:pt x="7412" y="13615"/>
                  </a:lnTo>
                  <a:lnTo>
                    <a:pt x="9323" y="12709"/>
                  </a:lnTo>
                  <a:lnTo>
                    <a:pt x="13280" y="10127"/>
                  </a:lnTo>
                  <a:lnTo>
                    <a:pt x="15493" y="8685"/>
                  </a:lnTo>
                  <a:lnTo>
                    <a:pt x="21362" y="5299"/>
                  </a:lnTo>
                  <a:lnTo>
                    <a:pt x="25252" y="3152"/>
                  </a:lnTo>
                  <a:lnTo>
                    <a:pt x="25587" y="3052"/>
                  </a:lnTo>
                  <a:lnTo>
                    <a:pt x="26660" y="3186"/>
                  </a:lnTo>
                  <a:lnTo>
                    <a:pt x="28571" y="3689"/>
                  </a:lnTo>
                  <a:lnTo>
                    <a:pt x="29544" y="3991"/>
                  </a:lnTo>
                  <a:lnTo>
                    <a:pt x="30315" y="4125"/>
                  </a:lnTo>
                  <a:lnTo>
                    <a:pt x="31824" y="4293"/>
                  </a:lnTo>
                  <a:lnTo>
                    <a:pt x="32595" y="4293"/>
                  </a:lnTo>
                  <a:lnTo>
                    <a:pt x="32763" y="4594"/>
                  </a:lnTo>
                  <a:lnTo>
                    <a:pt x="33769" y="5869"/>
                  </a:lnTo>
                  <a:lnTo>
                    <a:pt x="34473" y="6539"/>
                  </a:lnTo>
                  <a:lnTo>
                    <a:pt x="34775" y="6606"/>
                  </a:lnTo>
                  <a:lnTo>
                    <a:pt x="34909" y="6573"/>
                  </a:lnTo>
                  <a:lnTo>
                    <a:pt x="34909" y="6271"/>
                  </a:lnTo>
                  <a:lnTo>
                    <a:pt x="34607" y="5500"/>
                  </a:lnTo>
                  <a:lnTo>
                    <a:pt x="33400" y="3287"/>
                  </a:lnTo>
                  <a:lnTo>
                    <a:pt x="32897" y="2415"/>
                  </a:lnTo>
                  <a:lnTo>
                    <a:pt x="32629" y="2113"/>
                  </a:lnTo>
                  <a:lnTo>
                    <a:pt x="31019" y="1342"/>
                  </a:lnTo>
                  <a:lnTo>
                    <a:pt x="27867" y="201"/>
                  </a:lnTo>
                  <a:lnTo>
                    <a:pt x="26828" y="0"/>
                  </a:lnTo>
                  <a:lnTo>
                    <a:pt x="24581" y="470"/>
                  </a:lnTo>
                  <a:lnTo>
                    <a:pt x="12542" y="3521"/>
                  </a:lnTo>
                  <a:lnTo>
                    <a:pt x="9323" y="4494"/>
                  </a:lnTo>
                  <a:lnTo>
                    <a:pt x="5601" y="6137"/>
                  </a:lnTo>
                  <a:lnTo>
                    <a:pt x="4092" y="6908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6323275" y="2205750"/>
              <a:ext cx="662325" cy="472825"/>
            </a:xfrm>
            <a:custGeom>
              <a:rect b="b" l="l" r="r" t="t"/>
              <a:pathLst>
                <a:path extrusionOk="0" h="18913" w="26493">
                  <a:moveTo>
                    <a:pt x="4260" y="0"/>
                  </a:moveTo>
                  <a:lnTo>
                    <a:pt x="3857" y="34"/>
                  </a:lnTo>
                  <a:lnTo>
                    <a:pt x="3287" y="470"/>
                  </a:lnTo>
                  <a:lnTo>
                    <a:pt x="3187" y="838"/>
                  </a:lnTo>
                  <a:lnTo>
                    <a:pt x="1" y="18812"/>
                  </a:lnTo>
                  <a:lnTo>
                    <a:pt x="23038" y="18913"/>
                  </a:lnTo>
                  <a:lnTo>
                    <a:pt x="26459" y="1878"/>
                  </a:lnTo>
                  <a:lnTo>
                    <a:pt x="26492" y="1643"/>
                  </a:lnTo>
                  <a:lnTo>
                    <a:pt x="26392" y="1207"/>
                  </a:lnTo>
                  <a:lnTo>
                    <a:pt x="26090" y="838"/>
                  </a:lnTo>
                  <a:lnTo>
                    <a:pt x="25687" y="637"/>
                  </a:lnTo>
                  <a:lnTo>
                    <a:pt x="25453" y="637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6042450" y="2676050"/>
              <a:ext cx="856800" cy="198700"/>
            </a:xfrm>
            <a:custGeom>
              <a:rect b="b" l="l" r="r" t="t"/>
              <a:pathLst>
                <a:path extrusionOk="0" h="7948" w="34272">
                  <a:moveTo>
                    <a:pt x="11234" y="0"/>
                  </a:moveTo>
                  <a:lnTo>
                    <a:pt x="0" y="7948"/>
                  </a:lnTo>
                  <a:lnTo>
                    <a:pt x="25653" y="7210"/>
                  </a:lnTo>
                  <a:lnTo>
                    <a:pt x="34271" y="101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6042450" y="2676050"/>
              <a:ext cx="856800" cy="198700"/>
            </a:xfrm>
            <a:custGeom>
              <a:rect b="b" l="l" r="r" t="t"/>
              <a:pathLst>
                <a:path extrusionOk="0" h="7948" w="34272">
                  <a:moveTo>
                    <a:pt x="11234" y="0"/>
                  </a:moveTo>
                  <a:lnTo>
                    <a:pt x="0" y="7948"/>
                  </a:lnTo>
                  <a:lnTo>
                    <a:pt x="25653" y="7210"/>
                  </a:lnTo>
                  <a:lnTo>
                    <a:pt x="34271" y="101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6042450" y="2676050"/>
              <a:ext cx="856800" cy="198700"/>
            </a:xfrm>
            <a:custGeom>
              <a:rect b="b" l="l" r="r" t="t"/>
              <a:pathLst>
                <a:path extrusionOk="0" h="7948" w="34272">
                  <a:moveTo>
                    <a:pt x="11234" y="0"/>
                  </a:moveTo>
                  <a:lnTo>
                    <a:pt x="0" y="7948"/>
                  </a:lnTo>
                  <a:lnTo>
                    <a:pt x="25653" y="7210"/>
                  </a:lnTo>
                  <a:lnTo>
                    <a:pt x="34271" y="101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6042450" y="2676050"/>
              <a:ext cx="856800" cy="198700"/>
            </a:xfrm>
            <a:custGeom>
              <a:rect b="b" l="l" r="r" t="t"/>
              <a:pathLst>
                <a:path extrusionOk="0" fill="none" h="7948" w="34272">
                  <a:moveTo>
                    <a:pt x="11234" y="0"/>
                  </a:moveTo>
                  <a:lnTo>
                    <a:pt x="0" y="7948"/>
                  </a:lnTo>
                  <a:lnTo>
                    <a:pt x="25653" y="7210"/>
                  </a:lnTo>
                  <a:lnTo>
                    <a:pt x="34271" y="101"/>
                  </a:lnTo>
                  <a:lnTo>
                    <a:pt x="11234" y="0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6535375" y="2558675"/>
              <a:ext cx="728550" cy="1658250"/>
            </a:xfrm>
            <a:custGeom>
              <a:rect b="b" l="l" r="r" t="t"/>
              <a:pathLst>
                <a:path extrusionOk="0" h="66330" w="29142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652" y="44265"/>
                  </a:lnTo>
                  <a:lnTo>
                    <a:pt x="7781" y="45338"/>
                  </a:lnTo>
                  <a:lnTo>
                    <a:pt x="6238" y="46813"/>
                  </a:lnTo>
                  <a:lnTo>
                    <a:pt x="4192" y="48490"/>
                  </a:lnTo>
                  <a:lnTo>
                    <a:pt x="2985" y="49529"/>
                  </a:lnTo>
                  <a:lnTo>
                    <a:pt x="2516" y="50200"/>
                  </a:lnTo>
                  <a:lnTo>
                    <a:pt x="2415" y="50502"/>
                  </a:lnTo>
                  <a:lnTo>
                    <a:pt x="2348" y="50804"/>
                  </a:lnTo>
                  <a:lnTo>
                    <a:pt x="2482" y="51810"/>
                  </a:lnTo>
                  <a:lnTo>
                    <a:pt x="2952" y="53118"/>
                  </a:lnTo>
                  <a:lnTo>
                    <a:pt x="3757" y="54694"/>
                  </a:lnTo>
                  <a:lnTo>
                    <a:pt x="4897" y="56437"/>
                  </a:lnTo>
                  <a:lnTo>
                    <a:pt x="6372" y="58282"/>
                  </a:lnTo>
                  <a:lnTo>
                    <a:pt x="8183" y="60126"/>
                  </a:lnTo>
                  <a:lnTo>
                    <a:pt x="10363" y="61903"/>
                  </a:lnTo>
                  <a:lnTo>
                    <a:pt x="11637" y="62742"/>
                  </a:lnTo>
                  <a:lnTo>
                    <a:pt x="12878" y="63546"/>
                  </a:lnTo>
                  <a:lnTo>
                    <a:pt x="15024" y="64720"/>
                  </a:lnTo>
                  <a:lnTo>
                    <a:pt x="16835" y="65558"/>
                  </a:lnTo>
                  <a:lnTo>
                    <a:pt x="18344" y="66028"/>
                  </a:lnTo>
                  <a:lnTo>
                    <a:pt x="20154" y="66330"/>
                  </a:lnTo>
                  <a:lnTo>
                    <a:pt x="21965" y="66162"/>
                  </a:lnTo>
                  <a:lnTo>
                    <a:pt x="22736" y="65994"/>
                  </a:lnTo>
                  <a:lnTo>
                    <a:pt x="23072" y="65894"/>
                  </a:lnTo>
                  <a:lnTo>
                    <a:pt x="23675" y="65558"/>
                  </a:lnTo>
                  <a:lnTo>
                    <a:pt x="24044" y="65089"/>
                  </a:lnTo>
                  <a:lnTo>
                    <a:pt x="24245" y="64519"/>
                  </a:lnTo>
                  <a:lnTo>
                    <a:pt x="24178" y="63815"/>
                  </a:lnTo>
                  <a:lnTo>
                    <a:pt x="23877" y="63077"/>
                  </a:lnTo>
                  <a:lnTo>
                    <a:pt x="23306" y="62306"/>
                  </a:lnTo>
                  <a:lnTo>
                    <a:pt x="22468" y="61534"/>
                  </a:lnTo>
                  <a:lnTo>
                    <a:pt x="21898" y="61166"/>
                  </a:lnTo>
                  <a:lnTo>
                    <a:pt x="21294" y="60763"/>
                  </a:lnTo>
                  <a:lnTo>
                    <a:pt x="20087" y="59724"/>
                  </a:lnTo>
                  <a:lnTo>
                    <a:pt x="18377" y="57812"/>
                  </a:lnTo>
                  <a:lnTo>
                    <a:pt x="16432" y="55029"/>
                  </a:lnTo>
                  <a:lnTo>
                    <a:pt x="15460" y="53118"/>
                  </a:lnTo>
                  <a:lnTo>
                    <a:pt x="15124" y="52112"/>
                  </a:lnTo>
                  <a:lnTo>
                    <a:pt x="15091" y="51743"/>
                  </a:lnTo>
                  <a:lnTo>
                    <a:pt x="15091" y="51340"/>
                  </a:lnTo>
                  <a:lnTo>
                    <a:pt x="15393" y="49932"/>
                  </a:lnTo>
                  <a:lnTo>
                    <a:pt x="16298" y="46947"/>
                  </a:lnTo>
                  <a:lnTo>
                    <a:pt x="18176" y="41817"/>
                  </a:lnTo>
                  <a:lnTo>
                    <a:pt x="20456" y="36653"/>
                  </a:lnTo>
                  <a:lnTo>
                    <a:pt x="21563" y="34439"/>
                  </a:lnTo>
                  <a:lnTo>
                    <a:pt x="22133" y="33299"/>
                  </a:lnTo>
                  <a:lnTo>
                    <a:pt x="23340" y="29979"/>
                  </a:lnTo>
                  <a:lnTo>
                    <a:pt x="25218" y="23407"/>
                  </a:lnTo>
                  <a:lnTo>
                    <a:pt x="27431" y="13615"/>
                  </a:lnTo>
                  <a:lnTo>
                    <a:pt x="28907" y="5601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6535375" y="2558675"/>
              <a:ext cx="728550" cy="1658250"/>
            </a:xfrm>
            <a:custGeom>
              <a:rect b="b" l="l" r="r" t="t"/>
              <a:pathLst>
                <a:path extrusionOk="0" h="66330" w="29142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652" y="44265"/>
                  </a:lnTo>
                  <a:lnTo>
                    <a:pt x="7781" y="45338"/>
                  </a:lnTo>
                  <a:lnTo>
                    <a:pt x="6238" y="46813"/>
                  </a:lnTo>
                  <a:lnTo>
                    <a:pt x="4192" y="48490"/>
                  </a:lnTo>
                  <a:lnTo>
                    <a:pt x="2985" y="49529"/>
                  </a:lnTo>
                  <a:lnTo>
                    <a:pt x="2516" y="50200"/>
                  </a:lnTo>
                  <a:lnTo>
                    <a:pt x="2415" y="50502"/>
                  </a:lnTo>
                  <a:lnTo>
                    <a:pt x="2348" y="50804"/>
                  </a:lnTo>
                  <a:lnTo>
                    <a:pt x="2482" y="51810"/>
                  </a:lnTo>
                  <a:lnTo>
                    <a:pt x="2952" y="53118"/>
                  </a:lnTo>
                  <a:lnTo>
                    <a:pt x="3757" y="54694"/>
                  </a:lnTo>
                  <a:lnTo>
                    <a:pt x="4897" y="56437"/>
                  </a:lnTo>
                  <a:lnTo>
                    <a:pt x="6372" y="58282"/>
                  </a:lnTo>
                  <a:lnTo>
                    <a:pt x="8183" y="60126"/>
                  </a:lnTo>
                  <a:lnTo>
                    <a:pt x="10363" y="61903"/>
                  </a:lnTo>
                  <a:lnTo>
                    <a:pt x="11637" y="62742"/>
                  </a:lnTo>
                  <a:lnTo>
                    <a:pt x="12878" y="63546"/>
                  </a:lnTo>
                  <a:lnTo>
                    <a:pt x="15024" y="64720"/>
                  </a:lnTo>
                  <a:lnTo>
                    <a:pt x="16835" y="65558"/>
                  </a:lnTo>
                  <a:lnTo>
                    <a:pt x="18344" y="66028"/>
                  </a:lnTo>
                  <a:lnTo>
                    <a:pt x="20154" y="66330"/>
                  </a:lnTo>
                  <a:lnTo>
                    <a:pt x="21965" y="66162"/>
                  </a:lnTo>
                  <a:lnTo>
                    <a:pt x="22736" y="65994"/>
                  </a:lnTo>
                  <a:lnTo>
                    <a:pt x="23072" y="65894"/>
                  </a:lnTo>
                  <a:lnTo>
                    <a:pt x="23675" y="65558"/>
                  </a:lnTo>
                  <a:lnTo>
                    <a:pt x="24044" y="65089"/>
                  </a:lnTo>
                  <a:lnTo>
                    <a:pt x="24245" y="64519"/>
                  </a:lnTo>
                  <a:lnTo>
                    <a:pt x="24178" y="63815"/>
                  </a:lnTo>
                  <a:lnTo>
                    <a:pt x="23877" y="63077"/>
                  </a:lnTo>
                  <a:lnTo>
                    <a:pt x="23306" y="62306"/>
                  </a:lnTo>
                  <a:lnTo>
                    <a:pt x="22468" y="61534"/>
                  </a:lnTo>
                  <a:lnTo>
                    <a:pt x="21898" y="61166"/>
                  </a:lnTo>
                  <a:lnTo>
                    <a:pt x="21294" y="60763"/>
                  </a:lnTo>
                  <a:lnTo>
                    <a:pt x="20087" y="59724"/>
                  </a:lnTo>
                  <a:lnTo>
                    <a:pt x="18377" y="57812"/>
                  </a:lnTo>
                  <a:lnTo>
                    <a:pt x="16432" y="55029"/>
                  </a:lnTo>
                  <a:lnTo>
                    <a:pt x="15460" y="53118"/>
                  </a:lnTo>
                  <a:lnTo>
                    <a:pt x="15124" y="52112"/>
                  </a:lnTo>
                  <a:lnTo>
                    <a:pt x="15091" y="51743"/>
                  </a:lnTo>
                  <a:lnTo>
                    <a:pt x="15091" y="51340"/>
                  </a:lnTo>
                  <a:lnTo>
                    <a:pt x="15393" y="49932"/>
                  </a:lnTo>
                  <a:lnTo>
                    <a:pt x="16298" y="46947"/>
                  </a:lnTo>
                  <a:lnTo>
                    <a:pt x="18176" y="41817"/>
                  </a:lnTo>
                  <a:lnTo>
                    <a:pt x="20456" y="36653"/>
                  </a:lnTo>
                  <a:lnTo>
                    <a:pt x="21563" y="34439"/>
                  </a:lnTo>
                  <a:lnTo>
                    <a:pt x="22133" y="33299"/>
                  </a:lnTo>
                  <a:lnTo>
                    <a:pt x="23340" y="29979"/>
                  </a:lnTo>
                  <a:lnTo>
                    <a:pt x="25218" y="23407"/>
                  </a:lnTo>
                  <a:lnTo>
                    <a:pt x="27431" y="13615"/>
                  </a:lnTo>
                  <a:lnTo>
                    <a:pt x="28907" y="5601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6535375" y="2558675"/>
              <a:ext cx="728550" cy="1658250"/>
            </a:xfrm>
            <a:custGeom>
              <a:rect b="b" l="l" r="r" t="t"/>
              <a:pathLst>
                <a:path extrusionOk="0" h="66330" w="29142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652" y="44265"/>
                  </a:lnTo>
                  <a:lnTo>
                    <a:pt x="7781" y="45338"/>
                  </a:lnTo>
                  <a:lnTo>
                    <a:pt x="6238" y="46813"/>
                  </a:lnTo>
                  <a:lnTo>
                    <a:pt x="4192" y="48490"/>
                  </a:lnTo>
                  <a:lnTo>
                    <a:pt x="2985" y="49529"/>
                  </a:lnTo>
                  <a:lnTo>
                    <a:pt x="2516" y="50200"/>
                  </a:lnTo>
                  <a:lnTo>
                    <a:pt x="2415" y="50502"/>
                  </a:lnTo>
                  <a:lnTo>
                    <a:pt x="2348" y="50804"/>
                  </a:lnTo>
                  <a:lnTo>
                    <a:pt x="2482" y="51810"/>
                  </a:lnTo>
                  <a:lnTo>
                    <a:pt x="2952" y="53118"/>
                  </a:lnTo>
                  <a:lnTo>
                    <a:pt x="3757" y="54694"/>
                  </a:lnTo>
                  <a:lnTo>
                    <a:pt x="4897" y="56437"/>
                  </a:lnTo>
                  <a:lnTo>
                    <a:pt x="6372" y="58282"/>
                  </a:lnTo>
                  <a:lnTo>
                    <a:pt x="8183" y="60126"/>
                  </a:lnTo>
                  <a:lnTo>
                    <a:pt x="10363" y="61903"/>
                  </a:lnTo>
                  <a:lnTo>
                    <a:pt x="11637" y="62742"/>
                  </a:lnTo>
                  <a:lnTo>
                    <a:pt x="12878" y="63546"/>
                  </a:lnTo>
                  <a:lnTo>
                    <a:pt x="15024" y="64720"/>
                  </a:lnTo>
                  <a:lnTo>
                    <a:pt x="16835" y="65558"/>
                  </a:lnTo>
                  <a:lnTo>
                    <a:pt x="18344" y="66028"/>
                  </a:lnTo>
                  <a:lnTo>
                    <a:pt x="20154" y="66330"/>
                  </a:lnTo>
                  <a:lnTo>
                    <a:pt x="21965" y="66162"/>
                  </a:lnTo>
                  <a:lnTo>
                    <a:pt x="22736" y="65994"/>
                  </a:lnTo>
                  <a:lnTo>
                    <a:pt x="23072" y="65894"/>
                  </a:lnTo>
                  <a:lnTo>
                    <a:pt x="23675" y="65558"/>
                  </a:lnTo>
                  <a:lnTo>
                    <a:pt x="24044" y="65089"/>
                  </a:lnTo>
                  <a:lnTo>
                    <a:pt x="24245" y="64519"/>
                  </a:lnTo>
                  <a:lnTo>
                    <a:pt x="24178" y="63815"/>
                  </a:lnTo>
                  <a:lnTo>
                    <a:pt x="23877" y="63077"/>
                  </a:lnTo>
                  <a:lnTo>
                    <a:pt x="23306" y="62306"/>
                  </a:lnTo>
                  <a:lnTo>
                    <a:pt x="22468" y="61534"/>
                  </a:lnTo>
                  <a:lnTo>
                    <a:pt x="21898" y="61166"/>
                  </a:lnTo>
                  <a:lnTo>
                    <a:pt x="21294" y="60763"/>
                  </a:lnTo>
                  <a:lnTo>
                    <a:pt x="20087" y="59724"/>
                  </a:lnTo>
                  <a:lnTo>
                    <a:pt x="18377" y="57812"/>
                  </a:lnTo>
                  <a:lnTo>
                    <a:pt x="16432" y="55029"/>
                  </a:lnTo>
                  <a:lnTo>
                    <a:pt x="15460" y="53118"/>
                  </a:lnTo>
                  <a:lnTo>
                    <a:pt x="15124" y="52112"/>
                  </a:lnTo>
                  <a:lnTo>
                    <a:pt x="15091" y="51743"/>
                  </a:lnTo>
                  <a:lnTo>
                    <a:pt x="15091" y="51340"/>
                  </a:lnTo>
                  <a:lnTo>
                    <a:pt x="15393" y="49932"/>
                  </a:lnTo>
                  <a:lnTo>
                    <a:pt x="16298" y="46947"/>
                  </a:lnTo>
                  <a:lnTo>
                    <a:pt x="18176" y="41817"/>
                  </a:lnTo>
                  <a:lnTo>
                    <a:pt x="20456" y="36653"/>
                  </a:lnTo>
                  <a:lnTo>
                    <a:pt x="21563" y="34439"/>
                  </a:lnTo>
                  <a:lnTo>
                    <a:pt x="22133" y="33299"/>
                  </a:lnTo>
                  <a:lnTo>
                    <a:pt x="23340" y="29979"/>
                  </a:lnTo>
                  <a:lnTo>
                    <a:pt x="25218" y="23407"/>
                  </a:lnTo>
                  <a:lnTo>
                    <a:pt x="27431" y="13615"/>
                  </a:lnTo>
                  <a:lnTo>
                    <a:pt x="28907" y="5601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6535375" y="2558675"/>
              <a:ext cx="728550" cy="1658250"/>
            </a:xfrm>
            <a:custGeom>
              <a:rect b="b" l="l" r="r" t="t"/>
              <a:pathLst>
                <a:path extrusionOk="0" fill="none" h="66330" w="29142">
                  <a:moveTo>
                    <a:pt x="1" y="12542"/>
                  </a:moveTo>
                  <a:lnTo>
                    <a:pt x="1141" y="11536"/>
                  </a:lnTo>
                  <a:lnTo>
                    <a:pt x="7076" y="7277"/>
                  </a:lnTo>
                  <a:lnTo>
                    <a:pt x="10027" y="5467"/>
                  </a:lnTo>
                  <a:lnTo>
                    <a:pt x="13246" y="3756"/>
                  </a:lnTo>
                  <a:lnTo>
                    <a:pt x="16600" y="2314"/>
                  </a:lnTo>
                  <a:lnTo>
                    <a:pt x="18344" y="1744"/>
                  </a:lnTo>
                  <a:lnTo>
                    <a:pt x="21529" y="839"/>
                  </a:lnTo>
                  <a:lnTo>
                    <a:pt x="24950" y="135"/>
                  </a:lnTo>
                  <a:lnTo>
                    <a:pt x="26593" y="1"/>
                  </a:lnTo>
                  <a:lnTo>
                    <a:pt x="27766" y="235"/>
                  </a:lnTo>
                  <a:lnTo>
                    <a:pt x="28571" y="738"/>
                  </a:lnTo>
                  <a:lnTo>
                    <a:pt x="29007" y="1610"/>
                  </a:lnTo>
                  <a:lnTo>
                    <a:pt x="29141" y="2817"/>
                  </a:lnTo>
                  <a:lnTo>
                    <a:pt x="29108" y="3555"/>
                  </a:lnTo>
                  <a:lnTo>
                    <a:pt x="28907" y="5601"/>
                  </a:lnTo>
                  <a:lnTo>
                    <a:pt x="27431" y="13615"/>
                  </a:lnTo>
                  <a:lnTo>
                    <a:pt x="25218" y="23407"/>
                  </a:lnTo>
                  <a:lnTo>
                    <a:pt x="23340" y="29979"/>
                  </a:lnTo>
                  <a:lnTo>
                    <a:pt x="22133" y="33299"/>
                  </a:lnTo>
                  <a:lnTo>
                    <a:pt x="21563" y="34439"/>
                  </a:lnTo>
                  <a:lnTo>
                    <a:pt x="20456" y="36653"/>
                  </a:lnTo>
                  <a:lnTo>
                    <a:pt x="18176" y="41817"/>
                  </a:lnTo>
                  <a:lnTo>
                    <a:pt x="16298" y="46947"/>
                  </a:lnTo>
                  <a:lnTo>
                    <a:pt x="15393" y="49932"/>
                  </a:lnTo>
                  <a:lnTo>
                    <a:pt x="15091" y="51340"/>
                  </a:lnTo>
                  <a:lnTo>
                    <a:pt x="15091" y="51743"/>
                  </a:lnTo>
                  <a:lnTo>
                    <a:pt x="15124" y="52112"/>
                  </a:lnTo>
                  <a:lnTo>
                    <a:pt x="15460" y="53118"/>
                  </a:lnTo>
                  <a:lnTo>
                    <a:pt x="16432" y="55029"/>
                  </a:lnTo>
                  <a:lnTo>
                    <a:pt x="18377" y="57812"/>
                  </a:lnTo>
                  <a:lnTo>
                    <a:pt x="20087" y="59724"/>
                  </a:lnTo>
                  <a:lnTo>
                    <a:pt x="21294" y="60763"/>
                  </a:lnTo>
                  <a:lnTo>
                    <a:pt x="21898" y="61166"/>
                  </a:lnTo>
                  <a:lnTo>
                    <a:pt x="22468" y="61534"/>
                  </a:lnTo>
                  <a:lnTo>
                    <a:pt x="23306" y="62306"/>
                  </a:lnTo>
                  <a:lnTo>
                    <a:pt x="23877" y="63077"/>
                  </a:lnTo>
                  <a:lnTo>
                    <a:pt x="24178" y="63815"/>
                  </a:lnTo>
                  <a:lnTo>
                    <a:pt x="24245" y="64519"/>
                  </a:lnTo>
                  <a:lnTo>
                    <a:pt x="24044" y="65089"/>
                  </a:lnTo>
                  <a:lnTo>
                    <a:pt x="23675" y="65558"/>
                  </a:lnTo>
                  <a:lnTo>
                    <a:pt x="23072" y="65894"/>
                  </a:lnTo>
                  <a:lnTo>
                    <a:pt x="22736" y="65994"/>
                  </a:lnTo>
                  <a:lnTo>
                    <a:pt x="21965" y="66162"/>
                  </a:lnTo>
                  <a:lnTo>
                    <a:pt x="20154" y="66330"/>
                  </a:lnTo>
                  <a:lnTo>
                    <a:pt x="18344" y="66028"/>
                  </a:lnTo>
                  <a:lnTo>
                    <a:pt x="16835" y="65558"/>
                  </a:lnTo>
                  <a:lnTo>
                    <a:pt x="15024" y="64720"/>
                  </a:lnTo>
                  <a:lnTo>
                    <a:pt x="12878" y="63546"/>
                  </a:lnTo>
                  <a:lnTo>
                    <a:pt x="11637" y="62742"/>
                  </a:lnTo>
                  <a:lnTo>
                    <a:pt x="10363" y="61903"/>
                  </a:lnTo>
                  <a:lnTo>
                    <a:pt x="8183" y="60126"/>
                  </a:lnTo>
                  <a:lnTo>
                    <a:pt x="6372" y="58282"/>
                  </a:lnTo>
                  <a:lnTo>
                    <a:pt x="4897" y="56437"/>
                  </a:lnTo>
                  <a:lnTo>
                    <a:pt x="3757" y="54694"/>
                  </a:lnTo>
                  <a:lnTo>
                    <a:pt x="2952" y="53118"/>
                  </a:lnTo>
                  <a:lnTo>
                    <a:pt x="2482" y="51810"/>
                  </a:lnTo>
                  <a:lnTo>
                    <a:pt x="2348" y="50804"/>
                  </a:lnTo>
                  <a:lnTo>
                    <a:pt x="2415" y="50502"/>
                  </a:lnTo>
                  <a:lnTo>
                    <a:pt x="2516" y="50200"/>
                  </a:lnTo>
                  <a:lnTo>
                    <a:pt x="2985" y="49529"/>
                  </a:lnTo>
                  <a:lnTo>
                    <a:pt x="4192" y="48490"/>
                  </a:lnTo>
                  <a:lnTo>
                    <a:pt x="6238" y="46813"/>
                  </a:lnTo>
                  <a:lnTo>
                    <a:pt x="7781" y="45338"/>
                  </a:lnTo>
                  <a:lnTo>
                    <a:pt x="8652" y="44265"/>
                  </a:lnTo>
                  <a:lnTo>
                    <a:pt x="8988" y="43661"/>
                  </a:lnTo>
                  <a:lnTo>
                    <a:pt x="9357" y="43024"/>
                  </a:lnTo>
                  <a:lnTo>
                    <a:pt x="10094" y="41113"/>
                  </a:lnTo>
                  <a:lnTo>
                    <a:pt x="11302" y="37357"/>
                  </a:lnTo>
                  <a:lnTo>
                    <a:pt x="12777" y="31354"/>
                  </a:lnTo>
                  <a:lnTo>
                    <a:pt x="13749" y="25654"/>
                  </a:lnTo>
                  <a:lnTo>
                    <a:pt x="13917" y="23440"/>
                  </a:lnTo>
                  <a:lnTo>
                    <a:pt x="14018" y="22200"/>
                  </a:lnTo>
                  <a:lnTo>
                    <a:pt x="14320" y="19685"/>
                  </a:lnTo>
                  <a:lnTo>
                    <a:pt x="14856" y="17203"/>
                  </a:lnTo>
                  <a:lnTo>
                    <a:pt x="15594" y="14789"/>
                  </a:lnTo>
                  <a:lnTo>
                    <a:pt x="16030" y="13615"/>
                  </a:lnTo>
                  <a:lnTo>
                    <a:pt x="14588" y="13850"/>
                  </a:lnTo>
                  <a:lnTo>
                    <a:pt x="7311" y="15527"/>
                  </a:lnTo>
                  <a:lnTo>
                    <a:pt x="3757" y="16633"/>
                  </a:lnTo>
                  <a:lnTo>
                    <a:pt x="1845" y="17404"/>
                  </a:lnTo>
                  <a:lnTo>
                    <a:pt x="1141" y="17807"/>
                  </a:lnTo>
                  <a:lnTo>
                    <a:pt x="1" y="12542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6535375" y="2558675"/>
              <a:ext cx="728550" cy="1205550"/>
            </a:xfrm>
            <a:custGeom>
              <a:rect b="b" l="l" r="r" t="t"/>
              <a:pathLst>
                <a:path extrusionOk="0" h="48222" w="29142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787" y="44030"/>
                  </a:lnTo>
                  <a:lnTo>
                    <a:pt x="8552" y="44365"/>
                  </a:lnTo>
                  <a:lnTo>
                    <a:pt x="9357" y="44466"/>
                  </a:lnTo>
                  <a:lnTo>
                    <a:pt x="10933" y="44835"/>
                  </a:lnTo>
                  <a:lnTo>
                    <a:pt x="12442" y="45472"/>
                  </a:lnTo>
                  <a:lnTo>
                    <a:pt x="13817" y="46310"/>
                  </a:lnTo>
                  <a:lnTo>
                    <a:pt x="14454" y="46813"/>
                  </a:lnTo>
                  <a:lnTo>
                    <a:pt x="15191" y="47484"/>
                  </a:lnTo>
                  <a:lnTo>
                    <a:pt x="15896" y="48222"/>
                  </a:lnTo>
                  <a:lnTo>
                    <a:pt x="17069" y="44667"/>
                  </a:lnTo>
                  <a:lnTo>
                    <a:pt x="19920" y="37793"/>
                  </a:lnTo>
                  <a:lnTo>
                    <a:pt x="21563" y="34439"/>
                  </a:lnTo>
                  <a:lnTo>
                    <a:pt x="22133" y="33299"/>
                  </a:lnTo>
                  <a:lnTo>
                    <a:pt x="23340" y="29979"/>
                  </a:lnTo>
                  <a:lnTo>
                    <a:pt x="25218" y="23407"/>
                  </a:lnTo>
                  <a:lnTo>
                    <a:pt x="27431" y="13615"/>
                  </a:lnTo>
                  <a:lnTo>
                    <a:pt x="28907" y="5601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9"/>
            <p:cNvSpPr/>
            <p:nvPr/>
          </p:nvSpPr>
          <p:spPr>
            <a:xfrm>
              <a:off x="6535375" y="2558675"/>
              <a:ext cx="728550" cy="1205550"/>
            </a:xfrm>
            <a:custGeom>
              <a:rect b="b" l="l" r="r" t="t"/>
              <a:pathLst>
                <a:path extrusionOk="0" h="48222" w="29142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787" y="44030"/>
                  </a:lnTo>
                  <a:lnTo>
                    <a:pt x="8552" y="44365"/>
                  </a:lnTo>
                  <a:lnTo>
                    <a:pt x="9357" y="44466"/>
                  </a:lnTo>
                  <a:lnTo>
                    <a:pt x="10933" y="44835"/>
                  </a:lnTo>
                  <a:lnTo>
                    <a:pt x="12442" y="45472"/>
                  </a:lnTo>
                  <a:lnTo>
                    <a:pt x="13817" y="46310"/>
                  </a:lnTo>
                  <a:lnTo>
                    <a:pt x="14454" y="46813"/>
                  </a:lnTo>
                  <a:lnTo>
                    <a:pt x="15191" y="47484"/>
                  </a:lnTo>
                  <a:lnTo>
                    <a:pt x="15896" y="48222"/>
                  </a:lnTo>
                  <a:lnTo>
                    <a:pt x="16264" y="47652"/>
                  </a:lnTo>
                  <a:lnTo>
                    <a:pt x="17036" y="46176"/>
                  </a:lnTo>
                  <a:lnTo>
                    <a:pt x="18243" y="43326"/>
                  </a:lnTo>
                  <a:lnTo>
                    <a:pt x="19953" y="38966"/>
                  </a:lnTo>
                  <a:lnTo>
                    <a:pt x="21294" y="35915"/>
                  </a:lnTo>
                  <a:lnTo>
                    <a:pt x="22233" y="34171"/>
                  </a:lnTo>
                  <a:lnTo>
                    <a:pt x="22703" y="33500"/>
                  </a:lnTo>
                  <a:lnTo>
                    <a:pt x="23306" y="32629"/>
                  </a:lnTo>
                  <a:lnTo>
                    <a:pt x="24380" y="30751"/>
                  </a:lnTo>
                  <a:lnTo>
                    <a:pt x="25754" y="27733"/>
                  </a:lnTo>
                  <a:lnTo>
                    <a:pt x="27096" y="23373"/>
                  </a:lnTo>
                  <a:lnTo>
                    <a:pt x="28001" y="18880"/>
                  </a:lnTo>
                  <a:lnTo>
                    <a:pt x="28571" y="14487"/>
                  </a:lnTo>
                  <a:lnTo>
                    <a:pt x="28873" y="10463"/>
                  </a:lnTo>
                  <a:lnTo>
                    <a:pt x="29074" y="5467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6535375" y="2558675"/>
              <a:ext cx="728550" cy="1205550"/>
            </a:xfrm>
            <a:custGeom>
              <a:rect b="b" l="l" r="r" t="t"/>
              <a:pathLst>
                <a:path extrusionOk="0" h="48222" w="29142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787" y="44030"/>
                  </a:lnTo>
                  <a:lnTo>
                    <a:pt x="8552" y="44365"/>
                  </a:lnTo>
                  <a:lnTo>
                    <a:pt x="9357" y="44466"/>
                  </a:lnTo>
                  <a:lnTo>
                    <a:pt x="10933" y="44835"/>
                  </a:lnTo>
                  <a:lnTo>
                    <a:pt x="12442" y="45472"/>
                  </a:lnTo>
                  <a:lnTo>
                    <a:pt x="13817" y="46310"/>
                  </a:lnTo>
                  <a:lnTo>
                    <a:pt x="14454" y="46813"/>
                  </a:lnTo>
                  <a:lnTo>
                    <a:pt x="15191" y="47484"/>
                  </a:lnTo>
                  <a:lnTo>
                    <a:pt x="15896" y="48222"/>
                  </a:lnTo>
                  <a:lnTo>
                    <a:pt x="16264" y="47652"/>
                  </a:lnTo>
                  <a:lnTo>
                    <a:pt x="17036" y="46176"/>
                  </a:lnTo>
                  <a:lnTo>
                    <a:pt x="18243" y="43326"/>
                  </a:lnTo>
                  <a:lnTo>
                    <a:pt x="19953" y="38966"/>
                  </a:lnTo>
                  <a:lnTo>
                    <a:pt x="21294" y="35915"/>
                  </a:lnTo>
                  <a:lnTo>
                    <a:pt x="22233" y="34171"/>
                  </a:lnTo>
                  <a:lnTo>
                    <a:pt x="22703" y="33500"/>
                  </a:lnTo>
                  <a:lnTo>
                    <a:pt x="23306" y="32629"/>
                  </a:lnTo>
                  <a:lnTo>
                    <a:pt x="24380" y="30751"/>
                  </a:lnTo>
                  <a:lnTo>
                    <a:pt x="25754" y="27733"/>
                  </a:lnTo>
                  <a:lnTo>
                    <a:pt x="27096" y="23373"/>
                  </a:lnTo>
                  <a:lnTo>
                    <a:pt x="28001" y="18880"/>
                  </a:lnTo>
                  <a:lnTo>
                    <a:pt x="28571" y="14487"/>
                  </a:lnTo>
                  <a:lnTo>
                    <a:pt x="28873" y="10463"/>
                  </a:lnTo>
                  <a:lnTo>
                    <a:pt x="29074" y="5467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6535375" y="2628250"/>
              <a:ext cx="617050" cy="1061375"/>
            </a:xfrm>
            <a:custGeom>
              <a:rect b="b" l="l" r="r" t="t"/>
              <a:pathLst>
                <a:path extrusionOk="0" h="42455" w="24682">
                  <a:moveTo>
                    <a:pt x="24245" y="1"/>
                  </a:moveTo>
                  <a:lnTo>
                    <a:pt x="23105" y="135"/>
                  </a:lnTo>
                  <a:lnTo>
                    <a:pt x="19182" y="1342"/>
                  </a:lnTo>
                  <a:lnTo>
                    <a:pt x="7781" y="5836"/>
                  </a:lnTo>
                  <a:lnTo>
                    <a:pt x="1476" y="8552"/>
                  </a:lnTo>
                  <a:lnTo>
                    <a:pt x="269" y="9524"/>
                  </a:lnTo>
                  <a:lnTo>
                    <a:pt x="1" y="9759"/>
                  </a:lnTo>
                  <a:lnTo>
                    <a:pt x="1141" y="15024"/>
                  </a:lnTo>
                  <a:lnTo>
                    <a:pt x="1845" y="14621"/>
                  </a:lnTo>
                  <a:lnTo>
                    <a:pt x="3757" y="13850"/>
                  </a:lnTo>
                  <a:lnTo>
                    <a:pt x="7311" y="12744"/>
                  </a:lnTo>
                  <a:lnTo>
                    <a:pt x="14588" y="11067"/>
                  </a:lnTo>
                  <a:lnTo>
                    <a:pt x="16030" y="10832"/>
                  </a:lnTo>
                  <a:lnTo>
                    <a:pt x="15594" y="12006"/>
                  </a:lnTo>
                  <a:lnTo>
                    <a:pt x="14856" y="14420"/>
                  </a:lnTo>
                  <a:lnTo>
                    <a:pt x="14320" y="16902"/>
                  </a:lnTo>
                  <a:lnTo>
                    <a:pt x="14018" y="19417"/>
                  </a:lnTo>
                  <a:lnTo>
                    <a:pt x="13917" y="20657"/>
                  </a:lnTo>
                  <a:lnTo>
                    <a:pt x="13749" y="22871"/>
                  </a:lnTo>
                  <a:lnTo>
                    <a:pt x="12777" y="28571"/>
                  </a:lnTo>
                  <a:lnTo>
                    <a:pt x="11302" y="34574"/>
                  </a:lnTo>
                  <a:lnTo>
                    <a:pt x="10094" y="38330"/>
                  </a:lnTo>
                  <a:lnTo>
                    <a:pt x="9357" y="40241"/>
                  </a:lnTo>
                  <a:lnTo>
                    <a:pt x="8988" y="40878"/>
                  </a:lnTo>
                  <a:lnTo>
                    <a:pt x="8787" y="41247"/>
                  </a:lnTo>
                  <a:lnTo>
                    <a:pt x="8552" y="41582"/>
                  </a:lnTo>
                  <a:lnTo>
                    <a:pt x="9424" y="41683"/>
                  </a:lnTo>
                  <a:lnTo>
                    <a:pt x="11100" y="42119"/>
                  </a:lnTo>
                  <a:lnTo>
                    <a:pt x="11905" y="42454"/>
                  </a:lnTo>
                  <a:lnTo>
                    <a:pt x="13817" y="38330"/>
                  </a:lnTo>
                  <a:lnTo>
                    <a:pt x="16466" y="31925"/>
                  </a:lnTo>
                  <a:lnTo>
                    <a:pt x="17874" y="27867"/>
                  </a:lnTo>
                  <a:lnTo>
                    <a:pt x="18411" y="25989"/>
                  </a:lnTo>
                  <a:lnTo>
                    <a:pt x="20356" y="18578"/>
                  </a:lnTo>
                  <a:lnTo>
                    <a:pt x="23441" y="6775"/>
                  </a:lnTo>
                  <a:lnTo>
                    <a:pt x="24413" y="2482"/>
                  </a:lnTo>
                  <a:lnTo>
                    <a:pt x="24681" y="672"/>
                  </a:lnTo>
                  <a:lnTo>
                    <a:pt x="24681" y="202"/>
                  </a:lnTo>
                  <a:lnTo>
                    <a:pt x="24648" y="68"/>
                  </a:lnTo>
                  <a:lnTo>
                    <a:pt x="242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6936100" y="2673525"/>
              <a:ext cx="146750" cy="225550"/>
            </a:xfrm>
            <a:custGeom>
              <a:rect b="b" l="l" r="r" t="t"/>
              <a:pathLst>
                <a:path extrusionOk="0" fill="none" h="9022" w="5870">
                  <a:moveTo>
                    <a:pt x="1" y="9021"/>
                  </a:moveTo>
                  <a:lnTo>
                    <a:pt x="370" y="8216"/>
                  </a:lnTo>
                  <a:lnTo>
                    <a:pt x="2784" y="3991"/>
                  </a:lnTo>
                  <a:lnTo>
                    <a:pt x="4830" y="1107"/>
                  </a:lnTo>
                  <a:lnTo>
                    <a:pt x="5869" y="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6535375" y="2558675"/>
              <a:ext cx="728550" cy="1205550"/>
            </a:xfrm>
            <a:custGeom>
              <a:rect b="b" l="l" r="r" t="t"/>
              <a:pathLst>
                <a:path extrusionOk="0" fill="none" h="48222" w="29142">
                  <a:moveTo>
                    <a:pt x="8988" y="43661"/>
                  </a:moveTo>
                  <a:lnTo>
                    <a:pt x="8787" y="44030"/>
                  </a:lnTo>
                  <a:lnTo>
                    <a:pt x="8552" y="44365"/>
                  </a:lnTo>
                  <a:lnTo>
                    <a:pt x="9357" y="44466"/>
                  </a:lnTo>
                  <a:lnTo>
                    <a:pt x="10933" y="44835"/>
                  </a:lnTo>
                  <a:lnTo>
                    <a:pt x="12442" y="45472"/>
                  </a:lnTo>
                  <a:lnTo>
                    <a:pt x="13817" y="46310"/>
                  </a:lnTo>
                  <a:lnTo>
                    <a:pt x="14454" y="46813"/>
                  </a:lnTo>
                  <a:lnTo>
                    <a:pt x="15191" y="47484"/>
                  </a:lnTo>
                  <a:lnTo>
                    <a:pt x="15896" y="48222"/>
                  </a:lnTo>
                  <a:lnTo>
                    <a:pt x="16264" y="47652"/>
                  </a:lnTo>
                  <a:lnTo>
                    <a:pt x="17036" y="46176"/>
                  </a:lnTo>
                  <a:lnTo>
                    <a:pt x="18243" y="43326"/>
                  </a:lnTo>
                  <a:lnTo>
                    <a:pt x="19953" y="38966"/>
                  </a:lnTo>
                  <a:lnTo>
                    <a:pt x="21294" y="35915"/>
                  </a:lnTo>
                  <a:lnTo>
                    <a:pt x="22233" y="34171"/>
                  </a:lnTo>
                  <a:lnTo>
                    <a:pt x="22703" y="33500"/>
                  </a:lnTo>
                  <a:lnTo>
                    <a:pt x="23306" y="32629"/>
                  </a:lnTo>
                  <a:lnTo>
                    <a:pt x="24380" y="30751"/>
                  </a:lnTo>
                  <a:lnTo>
                    <a:pt x="25754" y="27733"/>
                  </a:lnTo>
                  <a:lnTo>
                    <a:pt x="27096" y="23373"/>
                  </a:lnTo>
                  <a:lnTo>
                    <a:pt x="28001" y="18880"/>
                  </a:lnTo>
                  <a:lnTo>
                    <a:pt x="28571" y="14487"/>
                  </a:lnTo>
                  <a:lnTo>
                    <a:pt x="28873" y="10463"/>
                  </a:lnTo>
                  <a:lnTo>
                    <a:pt x="29074" y="5467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6188300" y="2945150"/>
              <a:ext cx="284225" cy="139200"/>
            </a:xfrm>
            <a:custGeom>
              <a:rect b="b" l="l" r="r" t="t"/>
              <a:pathLst>
                <a:path extrusionOk="0" h="5568" w="11369">
                  <a:moveTo>
                    <a:pt x="5065" y="1"/>
                  </a:moveTo>
                  <a:lnTo>
                    <a:pt x="3455" y="235"/>
                  </a:lnTo>
                  <a:lnTo>
                    <a:pt x="2784" y="537"/>
                  </a:lnTo>
                  <a:lnTo>
                    <a:pt x="2114" y="906"/>
                  </a:lnTo>
                  <a:lnTo>
                    <a:pt x="1007" y="1945"/>
                  </a:lnTo>
                  <a:lnTo>
                    <a:pt x="303" y="3287"/>
                  </a:lnTo>
                  <a:lnTo>
                    <a:pt x="1" y="4762"/>
                  </a:lnTo>
                  <a:lnTo>
                    <a:pt x="68" y="5567"/>
                  </a:lnTo>
                  <a:lnTo>
                    <a:pt x="1309" y="5466"/>
                  </a:lnTo>
                  <a:lnTo>
                    <a:pt x="3824" y="5198"/>
                  </a:lnTo>
                  <a:lnTo>
                    <a:pt x="6305" y="4729"/>
                  </a:lnTo>
                  <a:lnTo>
                    <a:pt x="8753" y="4092"/>
                  </a:lnTo>
                  <a:lnTo>
                    <a:pt x="9960" y="3689"/>
                  </a:lnTo>
                  <a:lnTo>
                    <a:pt x="10396" y="3522"/>
                  </a:lnTo>
                  <a:lnTo>
                    <a:pt x="10966" y="3153"/>
                  </a:lnTo>
                  <a:lnTo>
                    <a:pt x="11302" y="2784"/>
                  </a:lnTo>
                  <a:lnTo>
                    <a:pt x="11369" y="2415"/>
                  </a:lnTo>
                  <a:lnTo>
                    <a:pt x="11101" y="1845"/>
                  </a:lnTo>
                  <a:lnTo>
                    <a:pt x="10095" y="1107"/>
                  </a:lnTo>
                  <a:lnTo>
                    <a:pt x="8619" y="537"/>
                  </a:lnTo>
                  <a:lnTo>
                    <a:pt x="6875" y="135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dk2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5731425" y="2718800"/>
              <a:ext cx="1839325" cy="1308675"/>
            </a:xfrm>
            <a:custGeom>
              <a:rect b="b" l="l" r="r" t="t"/>
              <a:pathLst>
                <a:path extrusionOk="0" fill="none" h="52347" w="73573">
                  <a:moveTo>
                    <a:pt x="4695" y="7814"/>
                  </a:moveTo>
                  <a:lnTo>
                    <a:pt x="4259" y="8049"/>
                  </a:lnTo>
                  <a:lnTo>
                    <a:pt x="2113" y="9625"/>
                  </a:lnTo>
                  <a:lnTo>
                    <a:pt x="671" y="11033"/>
                  </a:lnTo>
                  <a:lnTo>
                    <a:pt x="201" y="11804"/>
                  </a:lnTo>
                  <a:lnTo>
                    <a:pt x="0" y="12207"/>
                  </a:lnTo>
                  <a:lnTo>
                    <a:pt x="134" y="13079"/>
                  </a:lnTo>
                  <a:lnTo>
                    <a:pt x="704" y="14017"/>
                  </a:lnTo>
                  <a:lnTo>
                    <a:pt x="1677" y="14923"/>
                  </a:lnTo>
                  <a:lnTo>
                    <a:pt x="2985" y="15761"/>
                  </a:lnTo>
                  <a:lnTo>
                    <a:pt x="4561" y="16465"/>
                  </a:lnTo>
                  <a:lnTo>
                    <a:pt x="6338" y="16968"/>
                  </a:lnTo>
                  <a:lnTo>
                    <a:pt x="8249" y="17203"/>
                  </a:lnTo>
                  <a:lnTo>
                    <a:pt x="9222" y="17170"/>
                  </a:lnTo>
                  <a:lnTo>
                    <a:pt x="10261" y="17103"/>
                  </a:lnTo>
                  <a:lnTo>
                    <a:pt x="12542" y="16566"/>
                  </a:lnTo>
                  <a:lnTo>
                    <a:pt x="16230" y="15258"/>
                  </a:lnTo>
                  <a:lnTo>
                    <a:pt x="22870" y="12005"/>
                  </a:lnTo>
                  <a:lnTo>
                    <a:pt x="24077" y="11268"/>
                  </a:lnTo>
                  <a:lnTo>
                    <a:pt x="24077" y="12441"/>
                  </a:lnTo>
                  <a:lnTo>
                    <a:pt x="24580" y="18410"/>
                  </a:lnTo>
                  <a:lnTo>
                    <a:pt x="25117" y="21462"/>
                  </a:lnTo>
                  <a:lnTo>
                    <a:pt x="25653" y="23172"/>
                  </a:lnTo>
                  <a:lnTo>
                    <a:pt x="25955" y="23843"/>
                  </a:lnTo>
                  <a:lnTo>
                    <a:pt x="26358" y="24513"/>
                  </a:lnTo>
                  <a:lnTo>
                    <a:pt x="27565" y="26157"/>
                  </a:lnTo>
                  <a:lnTo>
                    <a:pt x="30046" y="29074"/>
                  </a:lnTo>
                  <a:lnTo>
                    <a:pt x="34037" y="33165"/>
                  </a:lnTo>
                  <a:lnTo>
                    <a:pt x="37792" y="36518"/>
                  </a:lnTo>
                  <a:lnTo>
                    <a:pt x="39167" y="37491"/>
                  </a:lnTo>
                  <a:lnTo>
                    <a:pt x="42554" y="39771"/>
                  </a:lnTo>
                  <a:lnTo>
                    <a:pt x="52581" y="46914"/>
                  </a:lnTo>
                  <a:lnTo>
                    <a:pt x="54995" y="48691"/>
                  </a:lnTo>
                  <a:lnTo>
                    <a:pt x="56437" y="49764"/>
                  </a:lnTo>
                  <a:lnTo>
                    <a:pt x="58918" y="51508"/>
                  </a:lnTo>
                  <a:lnTo>
                    <a:pt x="60193" y="52246"/>
                  </a:lnTo>
                  <a:lnTo>
                    <a:pt x="60562" y="52346"/>
                  </a:lnTo>
                  <a:lnTo>
                    <a:pt x="60729" y="52313"/>
                  </a:lnTo>
                  <a:lnTo>
                    <a:pt x="61601" y="51541"/>
                  </a:lnTo>
                  <a:lnTo>
                    <a:pt x="63580" y="49362"/>
                  </a:lnTo>
                  <a:lnTo>
                    <a:pt x="66933" y="45304"/>
                  </a:lnTo>
                  <a:lnTo>
                    <a:pt x="69850" y="41381"/>
                  </a:lnTo>
                  <a:lnTo>
                    <a:pt x="70722" y="40006"/>
                  </a:lnTo>
                  <a:lnTo>
                    <a:pt x="71359" y="38698"/>
                  </a:lnTo>
                  <a:lnTo>
                    <a:pt x="72533" y="35445"/>
                  </a:lnTo>
                  <a:lnTo>
                    <a:pt x="73338" y="32125"/>
                  </a:lnTo>
                  <a:lnTo>
                    <a:pt x="73572" y="30080"/>
                  </a:lnTo>
                  <a:lnTo>
                    <a:pt x="73539" y="29107"/>
                  </a:lnTo>
                  <a:lnTo>
                    <a:pt x="73438" y="28772"/>
                  </a:lnTo>
                  <a:lnTo>
                    <a:pt x="73304" y="28537"/>
                  </a:lnTo>
                  <a:lnTo>
                    <a:pt x="73036" y="28202"/>
                  </a:lnTo>
                  <a:lnTo>
                    <a:pt x="72499" y="28101"/>
                  </a:lnTo>
                  <a:lnTo>
                    <a:pt x="71225" y="28806"/>
                  </a:lnTo>
                  <a:lnTo>
                    <a:pt x="70286" y="29610"/>
                  </a:lnTo>
                  <a:lnTo>
                    <a:pt x="68073" y="31220"/>
                  </a:lnTo>
                  <a:lnTo>
                    <a:pt x="58550" y="37558"/>
                  </a:lnTo>
                  <a:lnTo>
                    <a:pt x="56470" y="38832"/>
                  </a:lnTo>
                  <a:lnTo>
                    <a:pt x="55599" y="39268"/>
                  </a:lnTo>
                  <a:lnTo>
                    <a:pt x="54693" y="39570"/>
                  </a:lnTo>
                  <a:lnTo>
                    <a:pt x="53486" y="38463"/>
                  </a:lnTo>
                  <a:lnTo>
                    <a:pt x="47014" y="31757"/>
                  </a:lnTo>
                  <a:lnTo>
                    <a:pt x="42252" y="26291"/>
                  </a:lnTo>
                  <a:lnTo>
                    <a:pt x="40207" y="23642"/>
                  </a:lnTo>
                  <a:lnTo>
                    <a:pt x="39301" y="22334"/>
                  </a:lnTo>
                  <a:lnTo>
                    <a:pt x="37826" y="19584"/>
                  </a:lnTo>
                  <a:lnTo>
                    <a:pt x="36652" y="16801"/>
                  </a:lnTo>
                  <a:lnTo>
                    <a:pt x="35747" y="14051"/>
                  </a:lnTo>
                  <a:lnTo>
                    <a:pt x="34707" y="10128"/>
                  </a:lnTo>
                  <a:lnTo>
                    <a:pt x="33835" y="6875"/>
                  </a:lnTo>
                  <a:lnTo>
                    <a:pt x="33232" y="5131"/>
                  </a:lnTo>
                  <a:lnTo>
                    <a:pt x="32897" y="4460"/>
                  </a:lnTo>
                  <a:lnTo>
                    <a:pt x="32528" y="3857"/>
                  </a:lnTo>
                  <a:lnTo>
                    <a:pt x="31723" y="2784"/>
                  </a:lnTo>
                  <a:lnTo>
                    <a:pt x="30851" y="1878"/>
                  </a:lnTo>
                  <a:lnTo>
                    <a:pt x="29879" y="1141"/>
                  </a:lnTo>
                  <a:lnTo>
                    <a:pt x="28805" y="604"/>
                  </a:lnTo>
                  <a:lnTo>
                    <a:pt x="27632" y="235"/>
                  </a:lnTo>
                  <a:lnTo>
                    <a:pt x="26358" y="34"/>
                  </a:lnTo>
                  <a:lnTo>
                    <a:pt x="24949" y="1"/>
                  </a:lnTo>
                  <a:lnTo>
                    <a:pt x="24178" y="68"/>
                  </a:lnTo>
                  <a:lnTo>
                    <a:pt x="22501" y="269"/>
                  </a:lnTo>
                  <a:lnTo>
                    <a:pt x="18075" y="1308"/>
                  </a:lnTo>
                  <a:lnTo>
                    <a:pt x="14185" y="2650"/>
                  </a:lnTo>
                  <a:lnTo>
                    <a:pt x="11469" y="3823"/>
                  </a:lnTo>
                  <a:lnTo>
                    <a:pt x="8719" y="5232"/>
                  </a:lnTo>
                  <a:lnTo>
                    <a:pt x="6003" y="6875"/>
                  </a:lnTo>
                  <a:lnTo>
                    <a:pt x="4695" y="7814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5699575" y="2717125"/>
              <a:ext cx="1382425" cy="1133450"/>
            </a:xfrm>
            <a:custGeom>
              <a:rect b="b" l="l" r="r" t="t"/>
              <a:pathLst>
                <a:path extrusionOk="0" h="45338" w="55297">
                  <a:moveTo>
                    <a:pt x="26961" y="0"/>
                  </a:moveTo>
                  <a:lnTo>
                    <a:pt x="25485" y="135"/>
                  </a:lnTo>
                  <a:lnTo>
                    <a:pt x="23842" y="302"/>
                  </a:lnTo>
                  <a:lnTo>
                    <a:pt x="19651" y="939"/>
                  </a:lnTo>
                  <a:lnTo>
                    <a:pt x="15794" y="1878"/>
                  </a:lnTo>
                  <a:lnTo>
                    <a:pt x="12977" y="2750"/>
                  </a:lnTo>
                  <a:lnTo>
                    <a:pt x="9959" y="3957"/>
                  </a:lnTo>
                  <a:lnTo>
                    <a:pt x="6774" y="5466"/>
                  </a:lnTo>
                  <a:lnTo>
                    <a:pt x="5097" y="6405"/>
                  </a:lnTo>
                  <a:lnTo>
                    <a:pt x="4628" y="6674"/>
                  </a:lnTo>
                  <a:lnTo>
                    <a:pt x="2247" y="8283"/>
                  </a:lnTo>
                  <a:lnTo>
                    <a:pt x="704" y="9759"/>
                  </a:lnTo>
                  <a:lnTo>
                    <a:pt x="168" y="10530"/>
                  </a:lnTo>
                  <a:lnTo>
                    <a:pt x="0" y="10966"/>
                  </a:lnTo>
                  <a:lnTo>
                    <a:pt x="67" y="12005"/>
                  </a:lnTo>
                  <a:lnTo>
                    <a:pt x="570" y="13146"/>
                  </a:lnTo>
                  <a:lnTo>
                    <a:pt x="1543" y="14353"/>
                  </a:lnTo>
                  <a:lnTo>
                    <a:pt x="2884" y="15493"/>
                  </a:lnTo>
                  <a:lnTo>
                    <a:pt x="4661" y="16432"/>
                  </a:lnTo>
                  <a:lnTo>
                    <a:pt x="6740" y="17069"/>
                  </a:lnTo>
                  <a:lnTo>
                    <a:pt x="9188" y="17337"/>
                  </a:lnTo>
                  <a:lnTo>
                    <a:pt x="10529" y="17237"/>
                  </a:lnTo>
                  <a:lnTo>
                    <a:pt x="11535" y="17136"/>
                  </a:lnTo>
                  <a:lnTo>
                    <a:pt x="13816" y="16532"/>
                  </a:lnTo>
                  <a:lnTo>
                    <a:pt x="17538" y="15191"/>
                  </a:lnTo>
                  <a:lnTo>
                    <a:pt x="24178" y="12039"/>
                  </a:lnTo>
                  <a:lnTo>
                    <a:pt x="25385" y="11335"/>
                  </a:lnTo>
                  <a:lnTo>
                    <a:pt x="25385" y="12508"/>
                  </a:lnTo>
                  <a:lnTo>
                    <a:pt x="25854" y="18477"/>
                  </a:lnTo>
                  <a:lnTo>
                    <a:pt x="26424" y="21529"/>
                  </a:lnTo>
                  <a:lnTo>
                    <a:pt x="26927" y="23239"/>
                  </a:lnTo>
                  <a:lnTo>
                    <a:pt x="27263" y="23910"/>
                  </a:lnTo>
                  <a:lnTo>
                    <a:pt x="27632" y="24580"/>
                  </a:lnTo>
                  <a:lnTo>
                    <a:pt x="28839" y="26224"/>
                  </a:lnTo>
                  <a:lnTo>
                    <a:pt x="31320" y="29141"/>
                  </a:lnTo>
                  <a:lnTo>
                    <a:pt x="35344" y="33232"/>
                  </a:lnTo>
                  <a:lnTo>
                    <a:pt x="39100" y="36585"/>
                  </a:lnTo>
                  <a:lnTo>
                    <a:pt x="40475" y="37558"/>
                  </a:lnTo>
                  <a:lnTo>
                    <a:pt x="45069" y="40710"/>
                  </a:lnTo>
                  <a:lnTo>
                    <a:pt x="51574" y="45338"/>
                  </a:lnTo>
                  <a:lnTo>
                    <a:pt x="51943" y="44063"/>
                  </a:lnTo>
                  <a:lnTo>
                    <a:pt x="52882" y="42018"/>
                  </a:lnTo>
                  <a:lnTo>
                    <a:pt x="53922" y="40442"/>
                  </a:lnTo>
                  <a:lnTo>
                    <a:pt x="54894" y="39369"/>
                  </a:lnTo>
                  <a:lnTo>
                    <a:pt x="55297" y="39000"/>
                  </a:lnTo>
                  <a:lnTo>
                    <a:pt x="54291" y="37927"/>
                  </a:lnTo>
                  <a:lnTo>
                    <a:pt x="50837" y="33567"/>
                  </a:lnTo>
                  <a:lnTo>
                    <a:pt x="46712" y="27766"/>
                  </a:lnTo>
                  <a:lnTo>
                    <a:pt x="42889" y="21831"/>
                  </a:lnTo>
                  <a:lnTo>
                    <a:pt x="41481" y="19282"/>
                  </a:lnTo>
                  <a:lnTo>
                    <a:pt x="39804" y="15962"/>
                  </a:lnTo>
                  <a:lnTo>
                    <a:pt x="37557" y="10932"/>
                  </a:lnTo>
                  <a:lnTo>
                    <a:pt x="36115" y="7344"/>
                  </a:lnTo>
                  <a:lnTo>
                    <a:pt x="34942" y="4595"/>
                  </a:lnTo>
                  <a:lnTo>
                    <a:pt x="34271" y="3320"/>
                  </a:lnTo>
                  <a:lnTo>
                    <a:pt x="33902" y="2717"/>
                  </a:lnTo>
                  <a:lnTo>
                    <a:pt x="33131" y="1744"/>
                  </a:lnTo>
                  <a:lnTo>
                    <a:pt x="32226" y="1006"/>
                  </a:lnTo>
                  <a:lnTo>
                    <a:pt x="31220" y="503"/>
                  </a:lnTo>
                  <a:lnTo>
                    <a:pt x="30147" y="168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5699575" y="2717125"/>
              <a:ext cx="1382425" cy="1133450"/>
            </a:xfrm>
            <a:custGeom>
              <a:rect b="b" l="l" r="r" t="t"/>
              <a:pathLst>
                <a:path extrusionOk="0" h="45338" w="55297">
                  <a:moveTo>
                    <a:pt x="26961" y="0"/>
                  </a:moveTo>
                  <a:lnTo>
                    <a:pt x="25485" y="135"/>
                  </a:lnTo>
                  <a:lnTo>
                    <a:pt x="23842" y="302"/>
                  </a:lnTo>
                  <a:lnTo>
                    <a:pt x="19651" y="939"/>
                  </a:lnTo>
                  <a:lnTo>
                    <a:pt x="15794" y="1878"/>
                  </a:lnTo>
                  <a:lnTo>
                    <a:pt x="12977" y="2750"/>
                  </a:lnTo>
                  <a:lnTo>
                    <a:pt x="9959" y="3957"/>
                  </a:lnTo>
                  <a:lnTo>
                    <a:pt x="6774" y="5466"/>
                  </a:lnTo>
                  <a:lnTo>
                    <a:pt x="5097" y="6405"/>
                  </a:lnTo>
                  <a:lnTo>
                    <a:pt x="4628" y="6674"/>
                  </a:lnTo>
                  <a:lnTo>
                    <a:pt x="2247" y="8283"/>
                  </a:lnTo>
                  <a:lnTo>
                    <a:pt x="704" y="9759"/>
                  </a:lnTo>
                  <a:lnTo>
                    <a:pt x="168" y="10530"/>
                  </a:lnTo>
                  <a:lnTo>
                    <a:pt x="0" y="10966"/>
                  </a:lnTo>
                  <a:lnTo>
                    <a:pt x="67" y="12005"/>
                  </a:lnTo>
                  <a:lnTo>
                    <a:pt x="570" y="13146"/>
                  </a:lnTo>
                  <a:lnTo>
                    <a:pt x="1543" y="14353"/>
                  </a:lnTo>
                  <a:lnTo>
                    <a:pt x="2884" y="15493"/>
                  </a:lnTo>
                  <a:lnTo>
                    <a:pt x="4661" y="16432"/>
                  </a:lnTo>
                  <a:lnTo>
                    <a:pt x="6740" y="17069"/>
                  </a:lnTo>
                  <a:lnTo>
                    <a:pt x="9188" y="17337"/>
                  </a:lnTo>
                  <a:lnTo>
                    <a:pt x="10529" y="17237"/>
                  </a:lnTo>
                  <a:lnTo>
                    <a:pt x="11535" y="17136"/>
                  </a:lnTo>
                  <a:lnTo>
                    <a:pt x="13816" y="16532"/>
                  </a:lnTo>
                  <a:lnTo>
                    <a:pt x="17538" y="15191"/>
                  </a:lnTo>
                  <a:lnTo>
                    <a:pt x="24178" y="12039"/>
                  </a:lnTo>
                  <a:lnTo>
                    <a:pt x="25385" y="11335"/>
                  </a:lnTo>
                  <a:lnTo>
                    <a:pt x="25385" y="12508"/>
                  </a:lnTo>
                  <a:lnTo>
                    <a:pt x="25854" y="18477"/>
                  </a:lnTo>
                  <a:lnTo>
                    <a:pt x="26424" y="21529"/>
                  </a:lnTo>
                  <a:lnTo>
                    <a:pt x="26927" y="23239"/>
                  </a:lnTo>
                  <a:lnTo>
                    <a:pt x="27263" y="23910"/>
                  </a:lnTo>
                  <a:lnTo>
                    <a:pt x="27632" y="24580"/>
                  </a:lnTo>
                  <a:lnTo>
                    <a:pt x="28839" y="26224"/>
                  </a:lnTo>
                  <a:lnTo>
                    <a:pt x="31320" y="29141"/>
                  </a:lnTo>
                  <a:lnTo>
                    <a:pt x="35344" y="33232"/>
                  </a:lnTo>
                  <a:lnTo>
                    <a:pt x="39100" y="36585"/>
                  </a:lnTo>
                  <a:lnTo>
                    <a:pt x="40475" y="37558"/>
                  </a:lnTo>
                  <a:lnTo>
                    <a:pt x="45069" y="40710"/>
                  </a:lnTo>
                  <a:lnTo>
                    <a:pt x="51574" y="45338"/>
                  </a:lnTo>
                  <a:lnTo>
                    <a:pt x="51943" y="44063"/>
                  </a:lnTo>
                  <a:lnTo>
                    <a:pt x="52882" y="42018"/>
                  </a:lnTo>
                  <a:lnTo>
                    <a:pt x="53922" y="40442"/>
                  </a:lnTo>
                  <a:lnTo>
                    <a:pt x="54894" y="39369"/>
                  </a:lnTo>
                  <a:lnTo>
                    <a:pt x="55297" y="39000"/>
                  </a:lnTo>
                  <a:lnTo>
                    <a:pt x="54291" y="37927"/>
                  </a:lnTo>
                  <a:lnTo>
                    <a:pt x="50837" y="33567"/>
                  </a:lnTo>
                  <a:lnTo>
                    <a:pt x="46712" y="27766"/>
                  </a:lnTo>
                  <a:lnTo>
                    <a:pt x="42889" y="21831"/>
                  </a:lnTo>
                  <a:lnTo>
                    <a:pt x="41481" y="19282"/>
                  </a:lnTo>
                  <a:lnTo>
                    <a:pt x="39804" y="15962"/>
                  </a:lnTo>
                  <a:lnTo>
                    <a:pt x="37557" y="10932"/>
                  </a:lnTo>
                  <a:lnTo>
                    <a:pt x="36115" y="7344"/>
                  </a:lnTo>
                  <a:lnTo>
                    <a:pt x="34942" y="4595"/>
                  </a:lnTo>
                  <a:lnTo>
                    <a:pt x="34271" y="3320"/>
                  </a:lnTo>
                  <a:lnTo>
                    <a:pt x="33902" y="2717"/>
                  </a:lnTo>
                  <a:lnTo>
                    <a:pt x="33131" y="1744"/>
                  </a:lnTo>
                  <a:lnTo>
                    <a:pt x="32226" y="1006"/>
                  </a:lnTo>
                  <a:lnTo>
                    <a:pt x="31220" y="503"/>
                  </a:lnTo>
                  <a:lnTo>
                    <a:pt x="30147" y="168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5702075" y="2770775"/>
              <a:ext cx="1322925" cy="1079800"/>
            </a:xfrm>
            <a:custGeom>
              <a:rect b="b" l="l" r="r" t="t"/>
              <a:pathLst>
                <a:path extrusionOk="0" h="43192" w="52917">
                  <a:moveTo>
                    <a:pt x="24882" y="1"/>
                  </a:moveTo>
                  <a:lnTo>
                    <a:pt x="24078" y="168"/>
                  </a:lnTo>
                  <a:lnTo>
                    <a:pt x="22837" y="470"/>
                  </a:lnTo>
                  <a:lnTo>
                    <a:pt x="19986" y="1375"/>
                  </a:lnTo>
                  <a:lnTo>
                    <a:pt x="15191" y="3153"/>
                  </a:lnTo>
                  <a:lnTo>
                    <a:pt x="5165" y="7479"/>
                  </a:lnTo>
                  <a:lnTo>
                    <a:pt x="1" y="9926"/>
                  </a:lnTo>
                  <a:lnTo>
                    <a:pt x="135" y="10396"/>
                  </a:lnTo>
                  <a:lnTo>
                    <a:pt x="705" y="11368"/>
                  </a:lnTo>
                  <a:lnTo>
                    <a:pt x="1543" y="12307"/>
                  </a:lnTo>
                  <a:lnTo>
                    <a:pt x="2616" y="13213"/>
                  </a:lnTo>
                  <a:lnTo>
                    <a:pt x="3958" y="14018"/>
                  </a:lnTo>
                  <a:lnTo>
                    <a:pt x="5534" y="14621"/>
                  </a:lnTo>
                  <a:lnTo>
                    <a:pt x="7311" y="15057"/>
                  </a:lnTo>
                  <a:lnTo>
                    <a:pt x="9323" y="15158"/>
                  </a:lnTo>
                  <a:lnTo>
                    <a:pt x="10396" y="15091"/>
                  </a:lnTo>
                  <a:lnTo>
                    <a:pt x="11402" y="14990"/>
                  </a:lnTo>
                  <a:lnTo>
                    <a:pt x="13716" y="14386"/>
                  </a:lnTo>
                  <a:lnTo>
                    <a:pt x="17404" y="13045"/>
                  </a:lnTo>
                  <a:lnTo>
                    <a:pt x="24044" y="9893"/>
                  </a:lnTo>
                  <a:lnTo>
                    <a:pt x="25251" y="9189"/>
                  </a:lnTo>
                  <a:lnTo>
                    <a:pt x="25251" y="10362"/>
                  </a:lnTo>
                  <a:lnTo>
                    <a:pt x="25754" y="16331"/>
                  </a:lnTo>
                  <a:lnTo>
                    <a:pt x="26291" y="19383"/>
                  </a:lnTo>
                  <a:lnTo>
                    <a:pt x="26827" y="21093"/>
                  </a:lnTo>
                  <a:lnTo>
                    <a:pt x="27129" y="21764"/>
                  </a:lnTo>
                  <a:lnTo>
                    <a:pt x="27532" y="22434"/>
                  </a:lnTo>
                  <a:lnTo>
                    <a:pt x="28739" y="24078"/>
                  </a:lnTo>
                  <a:lnTo>
                    <a:pt x="31220" y="26995"/>
                  </a:lnTo>
                  <a:lnTo>
                    <a:pt x="35211" y="31086"/>
                  </a:lnTo>
                  <a:lnTo>
                    <a:pt x="38966" y="34439"/>
                  </a:lnTo>
                  <a:lnTo>
                    <a:pt x="40341" y="35412"/>
                  </a:lnTo>
                  <a:lnTo>
                    <a:pt x="44969" y="38564"/>
                  </a:lnTo>
                  <a:lnTo>
                    <a:pt x="51441" y="43192"/>
                  </a:lnTo>
                  <a:lnTo>
                    <a:pt x="51709" y="42253"/>
                  </a:lnTo>
                  <a:lnTo>
                    <a:pt x="52447" y="40509"/>
                  </a:lnTo>
                  <a:lnTo>
                    <a:pt x="52916" y="39671"/>
                  </a:lnTo>
                  <a:lnTo>
                    <a:pt x="49932" y="37457"/>
                  </a:lnTo>
                  <a:lnTo>
                    <a:pt x="43963" y="32696"/>
                  </a:lnTo>
                  <a:lnTo>
                    <a:pt x="39972" y="29141"/>
                  </a:lnTo>
                  <a:lnTo>
                    <a:pt x="37659" y="26861"/>
                  </a:lnTo>
                  <a:lnTo>
                    <a:pt x="35814" y="24748"/>
                  </a:lnTo>
                  <a:lnTo>
                    <a:pt x="34506" y="22803"/>
                  </a:lnTo>
                  <a:lnTo>
                    <a:pt x="34138" y="21965"/>
                  </a:lnTo>
                  <a:lnTo>
                    <a:pt x="33568" y="20389"/>
                  </a:lnTo>
                  <a:lnTo>
                    <a:pt x="32796" y="16834"/>
                  </a:lnTo>
                  <a:lnTo>
                    <a:pt x="31891" y="10966"/>
                  </a:lnTo>
                  <a:lnTo>
                    <a:pt x="30818" y="5567"/>
                  </a:lnTo>
                  <a:lnTo>
                    <a:pt x="30013" y="3320"/>
                  </a:lnTo>
                  <a:lnTo>
                    <a:pt x="29309" y="2080"/>
                  </a:lnTo>
                  <a:lnTo>
                    <a:pt x="28470" y="1074"/>
                  </a:lnTo>
                  <a:lnTo>
                    <a:pt x="27464" y="369"/>
                  </a:lnTo>
                  <a:lnTo>
                    <a:pt x="262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6325800" y="2864675"/>
              <a:ext cx="7575" cy="135825"/>
            </a:xfrm>
            <a:custGeom>
              <a:rect b="b" l="l" r="r" t="t"/>
              <a:pathLst>
                <a:path extrusionOk="0" fill="none" h="5433" w="303">
                  <a:moveTo>
                    <a:pt x="302" y="5433"/>
                  </a:moveTo>
                  <a:lnTo>
                    <a:pt x="0" y="0"/>
                  </a:lnTo>
                </a:path>
              </a:pathLst>
            </a:custGeom>
            <a:noFill/>
            <a:ln cap="rnd" cmpd="sng" w="109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5699575" y="2717125"/>
              <a:ext cx="1382425" cy="1133450"/>
            </a:xfrm>
            <a:custGeom>
              <a:rect b="b" l="l" r="r" t="t"/>
              <a:pathLst>
                <a:path extrusionOk="0" fill="none" h="45338" w="55297">
                  <a:moveTo>
                    <a:pt x="55297" y="39000"/>
                  </a:moveTo>
                  <a:lnTo>
                    <a:pt x="54291" y="37927"/>
                  </a:lnTo>
                  <a:lnTo>
                    <a:pt x="50837" y="33567"/>
                  </a:lnTo>
                  <a:lnTo>
                    <a:pt x="46712" y="27766"/>
                  </a:lnTo>
                  <a:lnTo>
                    <a:pt x="42889" y="21831"/>
                  </a:lnTo>
                  <a:lnTo>
                    <a:pt x="41481" y="19282"/>
                  </a:lnTo>
                  <a:lnTo>
                    <a:pt x="39804" y="15962"/>
                  </a:lnTo>
                  <a:lnTo>
                    <a:pt x="37557" y="10932"/>
                  </a:lnTo>
                  <a:lnTo>
                    <a:pt x="36115" y="7344"/>
                  </a:lnTo>
                  <a:lnTo>
                    <a:pt x="34942" y="4595"/>
                  </a:lnTo>
                  <a:lnTo>
                    <a:pt x="34271" y="3320"/>
                  </a:lnTo>
                  <a:lnTo>
                    <a:pt x="33902" y="2717"/>
                  </a:lnTo>
                  <a:lnTo>
                    <a:pt x="33131" y="1744"/>
                  </a:lnTo>
                  <a:lnTo>
                    <a:pt x="32226" y="1006"/>
                  </a:lnTo>
                  <a:lnTo>
                    <a:pt x="31220" y="503"/>
                  </a:lnTo>
                  <a:lnTo>
                    <a:pt x="30147" y="168"/>
                  </a:lnTo>
                  <a:lnTo>
                    <a:pt x="28939" y="0"/>
                  </a:lnTo>
                  <a:lnTo>
                    <a:pt x="26961" y="0"/>
                  </a:lnTo>
                  <a:lnTo>
                    <a:pt x="25485" y="135"/>
                  </a:lnTo>
                  <a:lnTo>
                    <a:pt x="23842" y="302"/>
                  </a:lnTo>
                  <a:lnTo>
                    <a:pt x="19651" y="939"/>
                  </a:lnTo>
                  <a:lnTo>
                    <a:pt x="15794" y="1878"/>
                  </a:lnTo>
                  <a:lnTo>
                    <a:pt x="12977" y="2750"/>
                  </a:lnTo>
                  <a:lnTo>
                    <a:pt x="9959" y="3957"/>
                  </a:lnTo>
                  <a:lnTo>
                    <a:pt x="6774" y="5466"/>
                  </a:lnTo>
                  <a:lnTo>
                    <a:pt x="5097" y="6405"/>
                  </a:lnTo>
                  <a:lnTo>
                    <a:pt x="4628" y="6674"/>
                  </a:lnTo>
                  <a:lnTo>
                    <a:pt x="2247" y="8283"/>
                  </a:lnTo>
                  <a:lnTo>
                    <a:pt x="704" y="9759"/>
                  </a:lnTo>
                  <a:lnTo>
                    <a:pt x="168" y="10530"/>
                  </a:lnTo>
                  <a:lnTo>
                    <a:pt x="0" y="10966"/>
                  </a:lnTo>
                  <a:lnTo>
                    <a:pt x="67" y="12005"/>
                  </a:lnTo>
                  <a:lnTo>
                    <a:pt x="570" y="13146"/>
                  </a:lnTo>
                  <a:lnTo>
                    <a:pt x="1543" y="14353"/>
                  </a:lnTo>
                  <a:lnTo>
                    <a:pt x="2884" y="15493"/>
                  </a:lnTo>
                  <a:lnTo>
                    <a:pt x="4661" y="16432"/>
                  </a:lnTo>
                  <a:lnTo>
                    <a:pt x="6740" y="17069"/>
                  </a:lnTo>
                  <a:lnTo>
                    <a:pt x="9188" y="17337"/>
                  </a:lnTo>
                  <a:lnTo>
                    <a:pt x="10529" y="17237"/>
                  </a:lnTo>
                  <a:lnTo>
                    <a:pt x="11535" y="17136"/>
                  </a:lnTo>
                  <a:lnTo>
                    <a:pt x="13816" y="16532"/>
                  </a:lnTo>
                  <a:lnTo>
                    <a:pt x="17538" y="15191"/>
                  </a:lnTo>
                  <a:lnTo>
                    <a:pt x="24178" y="12039"/>
                  </a:lnTo>
                  <a:lnTo>
                    <a:pt x="25385" y="11335"/>
                  </a:lnTo>
                  <a:lnTo>
                    <a:pt x="25385" y="12508"/>
                  </a:lnTo>
                  <a:lnTo>
                    <a:pt x="25854" y="18477"/>
                  </a:lnTo>
                  <a:lnTo>
                    <a:pt x="26424" y="21529"/>
                  </a:lnTo>
                  <a:lnTo>
                    <a:pt x="26927" y="23239"/>
                  </a:lnTo>
                  <a:lnTo>
                    <a:pt x="27263" y="23910"/>
                  </a:lnTo>
                  <a:lnTo>
                    <a:pt x="27632" y="24580"/>
                  </a:lnTo>
                  <a:lnTo>
                    <a:pt x="28839" y="26224"/>
                  </a:lnTo>
                  <a:lnTo>
                    <a:pt x="31320" y="29141"/>
                  </a:lnTo>
                  <a:lnTo>
                    <a:pt x="35344" y="33232"/>
                  </a:lnTo>
                  <a:lnTo>
                    <a:pt x="39100" y="36585"/>
                  </a:lnTo>
                  <a:lnTo>
                    <a:pt x="40475" y="37558"/>
                  </a:lnTo>
                  <a:lnTo>
                    <a:pt x="45069" y="40710"/>
                  </a:lnTo>
                  <a:lnTo>
                    <a:pt x="51574" y="45338"/>
                  </a:lnTo>
                  <a:lnTo>
                    <a:pt x="51943" y="44063"/>
                  </a:lnTo>
                  <a:lnTo>
                    <a:pt x="52882" y="42018"/>
                  </a:lnTo>
                  <a:lnTo>
                    <a:pt x="53922" y="40442"/>
                  </a:lnTo>
                  <a:lnTo>
                    <a:pt x="54894" y="39369"/>
                  </a:lnTo>
                  <a:lnTo>
                    <a:pt x="55297" y="39000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7089525" y="3421325"/>
              <a:ext cx="481225" cy="606150"/>
            </a:xfrm>
            <a:custGeom>
              <a:rect b="b" l="l" r="r" t="t"/>
              <a:pathLst>
                <a:path extrusionOk="0" h="24246" w="19249">
                  <a:moveTo>
                    <a:pt x="18175" y="0"/>
                  </a:moveTo>
                  <a:lnTo>
                    <a:pt x="16901" y="705"/>
                  </a:lnTo>
                  <a:lnTo>
                    <a:pt x="15962" y="1509"/>
                  </a:lnTo>
                  <a:lnTo>
                    <a:pt x="13749" y="3119"/>
                  </a:lnTo>
                  <a:lnTo>
                    <a:pt x="4226" y="9457"/>
                  </a:lnTo>
                  <a:lnTo>
                    <a:pt x="2146" y="10731"/>
                  </a:lnTo>
                  <a:lnTo>
                    <a:pt x="1744" y="10932"/>
                  </a:lnTo>
                  <a:lnTo>
                    <a:pt x="1375" y="11100"/>
                  </a:lnTo>
                  <a:lnTo>
                    <a:pt x="1140" y="11569"/>
                  </a:lnTo>
                  <a:lnTo>
                    <a:pt x="906" y="12374"/>
                  </a:lnTo>
                  <a:lnTo>
                    <a:pt x="906" y="12911"/>
                  </a:lnTo>
                  <a:lnTo>
                    <a:pt x="973" y="13146"/>
                  </a:lnTo>
                  <a:lnTo>
                    <a:pt x="1174" y="13514"/>
                  </a:lnTo>
                  <a:lnTo>
                    <a:pt x="1845" y="14252"/>
                  </a:lnTo>
                  <a:lnTo>
                    <a:pt x="2951" y="15191"/>
                  </a:lnTo>
                  <a:lnTo>
                    <a:pt x="3152" y="15359"/>
                  </a:lnTo>
                  <a:lnTo>
                    <a:pt x="0" y="20121"/>
                  </a:lnTo>
                  <a:lnTo>
                    <a:pt x="671" y="20590"/>
                  </a:lnTo>
                  <a:lnTo>
                    <a:pt x="2113" y="21663"/>
                  </a:lnTo>
                  <a:lnTo>
                    <a:pt x="4594" y="23407"/>
                  </a:lnTo>
                  <a:lnTo>
                    <a:pt x="5869" y="24145"/>
                  </a:lnTo>
                  <a:lnTo>
                    <a:pt x="6238" y="24245"/>
                  </a:lnTo>
                  <a:lnTo>
                    <a:pt x="6405" y="24212"/>
                  </a:lnTo>
                  <a:lnTo>
                    <a:pt x="7277" y="23440"/>
                  </a:lnTo>
                  <a:lnTo>
                    <a:pt x="9256" y="21261"/>
                  </a:lnTo>
                  <a:lnTo>
                    <a:pt x="12609" y="17203"/>
                  </a:lnTo>
                  <a:lnTo>
                    <a:pt x="15526" y="13280"/>
                  </a:lnTo>
                  <a:lnTo>
                    <a:pt x="16398" y="11905"/>
                  </a:lnTo>
                  <a:lnTo>
                    <a:pt x="17035" y="10597"/>
                  </a:lnTo>
                  <a:lnTo>
                    <a:pt x="18209" y="7344"/>
                  </a:lnTo>
                  <a:lnTo>
                    <a:pt x="19014" y="4024"/>
                  </a:lnTo>
                  <a:lnTo>
                    <a:pt x="19248" y="1979"/>
                  </a:lnTo>
                  <a:lnTo>
                    <a:pt x="19215" y="1006"/>
                  </a:lnTo>
                  <a:lnTo>
                    <a:pt x="19114" y="671"/>
                  </a:lnTo>
                  <a:lnTo>
                    <a:pt x="18980" y="436"/>
                  </a:lnTo>
                  <a:lnTo>
                    <a:pt x="18712" y="101"/>
                  </a:lnTo>
                  <a:lnTo>
                    <a:pt x="18175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7200175" y="3421325"/>
              <a:ext cx="370575" cy="606150"/>
            </a:xfrm>
            <a:custGeom>
              <a:rect b="b" l="l" r="r" t="t"/>
              <a:pathLst>
                <a:path extrusionOk="0" h="24246" w="14823">
                  <a:moveTo>
                    <a:pt x="13783" y="0"/>
                  </a:moveTo>
                  <a:lnTo>
                    <a:pt x="13313" y="168"/>
                  </a:lnTo>
                  <a:lnTo>
                    <a:pt x="13079" y="302"/>
                  </a:lnTo>
                  <a:lnTo>
                    <a:pt x="13213" y="1107"/>
                  </a:lnTo>
                  <a:lnTo>
                    <a:pt x="13179" y="3186"/>
                  </a:lnTo>
                  <a:lnTo>
                    <a:pt x="12676" y="5735"/>
                  </a:lnTo>
                  <a:lnTo>
                    <a:pt x="11670" y="8585"/>
                  </a:lnTo>
                  <a:lnTo>
                    <a:pt x="10899" y="10128"/>
                  </a:lnTo>
                  <a:lnTo>
                    <a:pt x="10061" y="11569"/>
                  </a:lnTo>
                  <a:lnTo>
                    <a:pt x="7412" y="15057"/>
                  </a:lnTo>
                  <a:lnTo>
                    <a:pt x="2616" y="20523"/>
                  </a:lnTo>
                  <a:lnTo>
                    <a:pt x="1" y="23273"/>
                  </a:lnTo>
                  <a:lnTo>
                    <a:pt x="873" y="23843"/>
                  </a:lnTo>
                  <a:lnTo>
                    <a:pt x="1812" y="24245"/>
                  </a:lnTo>
                  <a:lnTo>
                    <a:pt x="1979" y="24212"/>
                  </a:lnTo>
                  <a:lnTo>
                    <a:pt x="2851" y="23440"/>
                  </a:lnTo>
                  <a:lnTo>
                    <a:pt x="4830" y="21261"/>
                  </a:lnTo>
                  <a:lnTo>
                    <a:pt x="8183" y="17203"/>
                  </a:lnTo>
                  <a:lnTo>
                    <a:pt x="11100" y="13280"/>
                  </a:lnTo>
                  <a:lnTo>
                    <a:pt x="11972" y="11905"/>
                  </a:lnTo>
                  <a:lnTo>
                    <a:pt x="12609" y="10597"/>
                  </a:lnTo>
                  <a:lnTo>
                    <a:pt x="13783" y="7344"/>
                  </a:lnTo>
                  <a:lnTo>
                    <a:pt x="14588" y="4024"/>
                  </a:lnTo>
                  <a:lnTo>
                    <a:pt x="14822" y="1979"/>
                  </a:lnTo>
                  <a:lnTo>
                    <a:pt x="14789" y="1006"/>
                  </a:lnTo>
                  <a:lnTo>
                    <a:pt x="14688" y="671"/>
                  </a:lnTo>
                  <a:lnTo>
                    <a:pt x="14554" y="403"/>
                  </a:lnTo>
                  <a:lnTo>
                    <a:pt x="14185" y="68"/>
                  </a:lnTo>
                  <a:lnTo>
                    <a:pt x="13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7200175" y="3929350"/>
              <a:ext cx="114875" cy="98125"/>
            </a:xfrm>
            <a:custGeom>
              <a:rect b="b" l="l" r="r" t="t"/>
              <a:pathLst>
                <a:path extrusionOk="0" h="3925" w="4595">
                  <a:moveTo>
                    <a:pt x="2784" y="1"/>
                  </a:moveTo>
                  <a:lnTo>
                    <a:pt x="1241" y="1644"/>
                  </a:lnTo>
                  <a:lnTo>
                    <a:pt x="1" y="2952"/>
                  </a:lnTo>
                  <a:lnTo>
                    <a:pt x="269" y="3153"/>
                  </a:lnTo>
                  <a:lnTo>
                    <a:pt x="303" y="3153"/>
                  </a:lnTo>
                  <a:lnTo>
                    <a:pt x="571" y="3321"/>
                  </a:lnTo>
                  <a:lnTo>
                    <a:pt x="1007" y="3555"/>
                  </a:lnTo>
                  <a:lnTo>
                    <a:pt x="1107" y="3622"/>
                  </a:lnTo>
                  <a:lnTo>
                    <a:pt x="1208" y="3689"/>
                  </a:lnTo>
                  <a:lnTo>
                    <a:pt x="1342" y="3756"/>
                  </a:lnTo>
                  <a:lnTo>
                    <a:pt x="1443" y="3824"/>
                  </a:lnTo>
                  <a:lnTo>
                    <a:pt x="1510" y="3857"/>
                  </a:lnTo>
                  <a:lnTo>
                    <a:pt x="1577" y="3857"/>
                  </a:lnTo>
                  <a:lnTo>
                    <a:pt x="1644" y="3891"/>
                  </a:lnTo>
                  <a:lnTo>
                    <a:pt x="1711" y="3924"/>
                  </a:lnTo>
                  <a:lnTo>
                    <a:pt x="1912" y="3924"/>
                  </a:lnTo>
                  <a:lnTo>
                    <a:pt x="1979" y="3857"/>
                  </a:lnTo>
                  <a:lnTo>
                    <a:pt x="2013" y="3857"/>
                  </a:lnTo>
                  <a:lnTo>
                    <a:pt x="2080" y="3790"/>
                  </a:lnTo>
                  <a:lnTo>
                    <a:pt x="2147" y="3756"/>
                  </a:lnTo>
                  <a:lnTo>
                    <a:pt x="2214" y="3689"/>
                  </a:lnTo>
                  <a:lnTo>
                    <a:pt x="2348" y="3589"/>
                  </a:lnTo>
                  <a:lnTo>
                    <a:pt x="2415" y="3522"/>
                  </a:lnTo>
                  <a:lnTo>
                    <a:pt x="2549" y="3388"/>
                  </a:lnTo>
                  <a:lnTo>
                    <a:pt x="2650" y="3287"/>
                  </a:lnTo>
                  <a:lnTo>
                    <a:pt x="2818" y="3153"/>
                  </a:lnTo>
                  <a:lnTo>
                    <a:pt x="2918" y="3019"/>
                  </a:lnTo>
                  <a:lnTo>
                    <a:pt x="3019" y="2918"/>
                  </a:lnTo>
                  <a:lnTo>
                    <a:pt x="3321" y="2616"/>
                  </a:lnTo>
                  <a:lnTo>
                    <a:pt x="3388" y="2549"/>
                  </a:lnTo>
                  <a:lnTo>
                    <a:pt x="3555" y="2348"/>
                  </a:lnTo>
                  <a:lnTo>
                    <a:pt x="3656" y="2281"/>
                  </a:lnTo>
                  <a:lnTo>
                    <a:pt x="3991" y="1912"/>
                  </a:lnTo>
                  <a:lnTo>
                    <a:pt x="4327" y="1510"/>
                  </a:lnTo>
                  <a:lnTo>
                    <a:pt x="4327" y="1476"/>
                  </a:lnTo>
                  <a:lnTo>
                    <a:pt x="4595" y="1174"/>
                  </a:lnTo>
                  <a:lnTo>
                    <a:pt x="278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7200175" y="3929350"/>
              <a:ext cx="114875" cy="98125"/>
            </a:xfrm>
            <a:custGeom>
              <a:rect b="b" l="l" r="r" t="t"/>
              <a:pathLst>
                <a:path extrusionOk="0" h="3925" w="4595">
                  <a:moveTo>
                    <a:pt x="2784" y="1"/>
                  </a:moveTo>
                  <a:lnTo>
                    <a:pt x="1241" y="1644"/>
                  </a:lnTo>
                  <a:lnTo>
                    <a:pt x="1" y="2952"/>
                  </a:lnTo>
                  <a:lnTo>
                    <a:pt x="269" y="3153"/>
                  </a:lnTo>
                  <a:lnTo>
                    <a:pt x="303" y="3153"/>
                  </a:lnTo>
                  <a:lnTo>
                    <a:pt x="571" y="3321"/>
                  </a:lnTo>
                  <a:lnTo>
                    <a:pt x="1007" y="3555"/>
                  </a:lnTo>
                  <a:lnTo>
                    <a:pt x="1107" y="3622"/>
                  </a:lnTo>
                  <a:lnTo>
                    <a:pt x="1208" y="3689"/>
                  </a:lnTo>
                  <a:lnTo>
                    <a:pt x="1342" y="3756"/>
                  </a:lnTo>
                  <a:lnTo>
                    <a:pt x="1443" y="3824"/>
                  </a:lnTo>
                  <a:lnTo>
                    <a:pt x="1510" y="3857"/>
                  </a:lnTo>
                  <a:lnTo>
                    <a:pt x="1577" y="3857"/>
                  </a:lnTo>
                  <a:lnTo>
                    <a:pt x="1644" y="3891"/>
                  </a:lnTo>
                  <a:lnTo>
                    <a:pt x="1711" y="3924"/>
                  </a:lnTo>
                  <a:lnTo>
                    <a:pt x="1912" y="3924"/>
                  </a:lnTo>
                  <a:lnTo>
                    <a:pt x="1979" y="3857"/>
                  </a:lnTo>
                  <a:lnTo>
                    <a:pt x="2013" y="3857"/>
                  </a:lnTo>
                  <a:lnTo>
                    <a:pt x="2080" y="3790"/>
                  </a:lnTo>
                  <a:lnTo>
                    <a:pt x="2147" y="3756"/>
                  </a:lnTo>
                  <a:lnTo>
                    <a:pt x="2214" y="3689"/>
                  </a:lnTo>
                  <a:lnTo>
                    <a:pt x="2348" y="3589"/>
                  </a:lnTo>
                  <a:lnTo>
                    <a:pt x="2415" y="3522"/>
                  </a:lnTo>
                  <a:lnTo>
                    <a:pt x="2549" y="3388"/>
                  </a:lnTo>
                  <a:lnTo>
                    <a:pt x="2650" y="3287"/>
                  </a:lnTo>
                  <a:lnTo>
                    <a:pt x="2818" y="3153"/>
                  </a:lnTo>
                  <a:lnTo>
                    <a:pt x="2918" y="3019"/>
                  </a:lnTo>
                  <a:lnTo>
                    <a:pt x="3019" y="2918"/>
                  </a:lnTo>
                  <a:lnTo>
                    <a:pt x="3321" y="2616"/>
                  </a:lnTo>
                  <a:lnTo>
                    <a:pt x="3388" y="2549"/>
                  </a:lnTo>
                  <a:lnTo>
                    <a:pt x="3555" y="2348"/>
                  </a:lnTo>
                  <a:lnTo>
                    <a:pt x="3656" y="2281"/>
                  </a:lnTo>
                  <a:lnTo>
                    <a:pt x="3991" y="1912"/>
                  </a:lnTo>
                  <a:lnTo>
                    <a:pt x="4327" y="1510"/>
                  </a:lnTo>
                  <a:lnTo>
                    <a:pt x="4327" y="1476"/>
                  </a:lnTo>
                  <a:lnTo>
                    <a:pt x="4595" y="1174"/>
                  </a:lnTo>
                  <a:lnTo>
                    <a:pt x="2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7200175" y="3421325"/>
              <a:ext cx="370575" cy="606150"/>
            </a:xfrm>
            <a:custGeom>
              <a:rect b="b" l="l" r="r" t="t"/>
              <a:pathLst>
                <a:path extrusionOk="0" fill="none" h="24246" w="14823">
                  <a:moveTo>
                    <a:pt x="11972" y="11905"/>
                  </a:moveTo>
                  <a:lnTo>
                    <a:pt x="12609" y="10597"/>
                  </a:lnTo>
                  <a:lnTo>
                    <a:pt x="13783" y="7344"/>
                  </a:lnTo>
                  <a:lnTo>
                    <a:pt x="14588" y="4024"/>
                  </a:lnTo>
                  <a:lnTo>
                    <a:pt x="14822" y="1979"/>
                  </a:lnTo>
                  <a:lnTo>
                    <a:pt x="14789" y="1006"/>
                  </a:lnTo>
                  <a:lnTo>
                    <a:pt x="14688" y="671"/>
                  </a:lnTo>
                  <a:lnTo>
                    <a:pt x="14554" y="403"/>
                  </a:lnTo>
                  <a:lnTo>
                    <a:pt x="14185" y="68"/>
                  </a:lnTo>
                  <a:lnTo>
                    <a:pt x="13783" y="0"/>
                  </a:lnTo>
                  <a:lnTo>
                    <a:pt x="13313" y="168"/>
                  </a:lnTo>
                  <a:lnTo>
                    <a:pt x="13079" y="302"/>
                  </a:lnTo>
                  <a:lnTo>
                    <a:pt x="13213" y="1107"/>
                  </a:lnTo>
                  <a:lnTo>
                    <a:pt x="13179" y="3186"/>
                  </a:lnTo>
                  <a:lnTo>
                    <a:pt x="12676" y="5735"/>
                  </a:lnTo>
                  <a:lnTo>
                    <a:pt x="11670" y="8585"/>
                  </a:lnTo>
                  <a:lnTo>
                    <a:pt x="10899" y="10128"/>
                  </a:lnTo>
                  <a:lnTo>
                    <a:pt x="10061" y="11569"/>
                  </a:lnTo>
                  <a:lnTo>
                    <a:pt x="7412" y="15057"/>
                  </a:lnTo>
                  <a:lnTo>
                    <a:pt x="2616" y="20523"/>
                  </a:lnTo>
                  <a:lnTo>
                    <a:pt x="1" y="23273"/>
                  </a:lnTo>
                  <a:lnTo>
                    <a:pt x="873" y="23843"/>
                  </a:lnTo>
                  <a:lnTo>
                    <a:pt x="1812" y="24245"/>
                  </a:lnTo>
                  <a:lnTo>
                    <a:pt x="1979" y="24212"/>
                  </a:lnTo>
                  <a:lnTo>
                    <a:pt x="2851" y="23440"/>
                  </a:lnTo>
                  <a:lnTo>
                    <a:pt x="4830" y="21261"/>
                  </a:lnTo>
                  <a:lnTo>
                    <a:pt x="8183" y="17203"/>
                  </a:lnTo>
                  <a:lnTo>
                    <a:pt x="11100" y="13280"/>
                  </a:lnTo>
                  <a:lnTo>
                    <a:pt x="11972" y="11905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6594075" y="3743250"/>
              <a:ext cx="547450" cy="473675"/>
            </a:xfrm>
            <a:custGeom>
              <a:rect b="b" l="l" r="r" t="t"/>
              <a:pathLst>
                <a:path extrusionOk="0" h="18947" w="21898">
                  <a:moveTo>
                    <a:pt x="3186" y="0"/>
                  </a:moveTo>
                  <a:lnTo>
                    <a:pt x="2079" y="906"/>
                  </a:lnTo>
                  <a:lnTo>
                    <a:pt x="704" y="2079"/>
                  </a:lnTo>
                  <a:lnTo>
                    <a:pt x="168" y="2784"/>
                  </a:lnTo>
                  <a:lnTo>
                    <a:pt x="34" y="3119"/>
                  </a:lnTo>
                  <a:lnTo>
                    <a:pt x="0" y="3421"/>
                  </a:lnTo>
                  <a:lnTo>
                    <a:pt x="134" y="4427"/>
                  </a:lnTo>
                  <a:lnTo>
                    <a:pt x="604" y="5735"/>
                  </a:lnTo>
                  <a:lnTo>
                    <a:pt x="1409" y="7311"/>
                  </a:lnTo>
                  <a:lnTo>
                    <a:pt x="2515" y="9054"/>
                  </a:lnTo>
                  <a:lnTo>
                    <a:pt x="3991" y="10899"/>
                  </a:lnTo>
                  <a:lnTo>
                    <a:pt x="5835" y="12743"/>
                  </a:lnTo>
                  <a:lnTo>
                    <a:pt x="8015" y="14520"/>
                  </a:lnTo>
                  <a:lnTo>
                    <a:pt x="9255" y="15359"/>
                  </a:lnTo>
                  <a:lnTo>
                    <a:pt x="10496" y="16163"/>
                  </a:lnTo>
                  <a:lnTo>
                    <a:pt x="12642" y="17337"/>
                  </a:lnTo>
                  <a:lnTo>
                    <a:pt x="14453" y="18175"/>
                  </a:lnTo>
                  <a:lnTo>
                    <a:pt x="15962" y="18645"/>
                  </a:lnTo>
                  <a:lnTo>
                    <a:pt x="17806" y="18947"/>
                  </a:lnTo>
                  <a:lnTo>
                    <a:pt x="19617" y="18779"/>
                  </a:lnTo>
                  <a:lnTo>
                    <a:pt x="20355" y="18611"/>
                  </a:lnTo>
                  <a:lnTo>
                    <a:pt x="20724" y="18511"/>
                  </a:lnTo>
                  <a:lnTo>
                    <a:pt x="21294" y="18175"/>
                  </a:lnTo>
                  <a:lnTo>
                    <a:pt x="21696" y="17706"/>
                  </a:lnTo>
                  <a:lnTo>
                    <a:pt x="21897" y="17136"/>
                  </a:lnTo>
                  <a:lnTo>
                    <a:pt x="21830" y="16432"/>
                  </a:lnTo>
                  <a:lnTo>
                    <a:pt x="21529" y="15694"/>
                  </a:lnTo>
                  <a:lnTo>
                    <a:pt x="20958" y="14923"/>
                  </a:lnTo>
                  <a:lnTo>
                    <a:pt x="20120" y="14151"/>
                  </a:lnTo>
                  <a:lnTo>
                    <a:pt x="19550" y="13783"/>
                  </a:lnTo>
                  <a:lnTo>
                    <a:pt x="18946" y="13380"/>
                  </a:lnTo>
                  <a:lnTo>
                    <a:pt x="17739" y="12341"/>
                  </a:lnTo>
                  <a:lnTo>
                    <a:pt x="16029" y="10429"/>
                  </a:lnTo>
                  <a:lnTo>
                    <a:pt x="14084" y="7646"/>
                  </a:lnTo>
                  <a:lnTo>
                    <a:pt x="13112" y="5735"/>
                  </a:lnTo>
                  <a:lnTo>
                    <a:pt x="12776" y="4729"/>
                  </a:lnTo>
                  <a:lnTo>
                    <a:pt x="12743" y="4360"/>
                  </a:lnTo>
                  <a:lnTo>
                    <a:pt x="12743" y="4058"/>
                  </a:lnTo>
                  <a:lnTo>
                    <a:pt x="12776" y="3756"/>
                  </a:lnTo>
                  <a:lnTo>
                    <a:pt x="12307" y="3790"/>
                  </a:lnTo>
                  <a:lnTo>
                    <a:pt x="11435" y="4091"/>
                  </a:lnTo>
                  <a:lnTo>
                    <a:pt x="11066" y="4360"/>
                  </a:lnTo>
                  <a:lnTo>
                    <a:pt x="10060" y="3488"/>
                  </a:lnTo>
                  <a:lnTo>
                    <a:pt x="8048" y="1878"/>
                  </a:lnTo>
                  <a:lnTo>
                    <a:pt x="6975" y="1107"/>
                  </a:lnTo>
                  <a:lnTo>
                    <a:pt x="6070" y="637"/>
                  </a:lnTo>
                  <a:lnTo>
                    <a:pt x="4192" y="67"/>
                  </a:lnTo>
                  <a:lnTo>
                    <a:pt x="3186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6594075" y="3791875"/>
              <a:ext cx="547450" cy="425050"/>
            </a:xfrm>
            <a:custGeom>
              <a:rect b="b" l="l" r="r" t="t"/>
              <a:pathLst>
                <a:path extrusionOk="0" h="17002" w="21898">
                  <a:moveTo>
                    <a:pt x="906" y="0"/>
                  </a:moveTo>
                  <a:lnTo>
                    <a:pt x="604" y="235"/>
                  </a:lnTo>
                  <a:lnTo>
                    <a:pt x="201" y="805"/>
                  </a:lnTo>
                  <a:lnTo>
                    <a:pt x="67" y="1140"/>
                  </a:lnTo>
                  <a:lnTo>
                    <a:pt x="0" y="1476"/>
                  </a:lnTo>
                  <a:lnTo>
                    <a:pt x="134" y="2482"/>
                  </a:lnTo>
                  <a:lnTo>
                    <a:pt x="604" y="3790"/>
                  </a:lnTo>
                  <a:lnTo>
                    <a:pt x="1409" y="5366"/>
                  </a:lnTo>
                  <a:lnTo>
                    <a:pt x="2549" y="7109"/>
                  </a:lnTo>
                  <a:lnTo>
                    <a:pt x="4024" y="8920"/>
                  </a:lnTo>
                  <a:lnTo>
                    <a:pt x="5835" y="10798"/>
                  </a:lnTo>
                  <a:lnTo>
                    <a:pt x="8015" y="12575"/>
                  </a:lnTo>
                  <a:lnTo>
                    <a:pt x="9289" y="13414"/>
                  </a:lnTo>
                  <a:lnTo>
                    <a:pt x="10530" y="14185"/>
                  </a:lnTo>
                  <a:lnTo>
                    <a:pt x="12676" y="15392"/>
                  </a:lnTo>
                  <a:lnTo>
                    <a:pt x="14487" y="16230"/>
                  </a:lnTo>
                  <a:lnTo>
                    <a:pt x="15996" y="16700"/>
                  </a:lnTo>
                  <a:lnTo>
                    <a:pt x="17806" y="17002"/>
                  </a:lnTo>
                  <a:lnTo>
                    <a:pt x="19617" y="16834"/>
                  </a:lnTo>
                  <a:lnTo>
                    <a:pt x="20388" y="16666"/>
                  </a:lnTo>
                  <a:lnTo>
                    <a:pt x="20724" y="16566"/>
                  </a:lnTo>
                  <a:lnTo>
                    <a:pt x="21327" y="16230"/>
                  </a:lnTo>
                  <a:lnTo>
                    <a:pt x="21696" y="15761"/>
                  </a:lnTo>
                  <a:lnTo>
                    <a:pt x="21897" y="15191"/>
                  </a:lnTo>
                  <a:lnTo>
                    <a:pt x="21830" y="14487"/>
                  </a:lnTo>
                  <a:lnTo>
                    <a:pt x="21529" y="13749"/>
                  </a:lnTo>
                  <a:lnTo>
                    <a:pt x="20958" y="12978"/>
                  </a:lnTo>
                  <a:lnTo>
                    <a:pt x="20120" y="12206"/>
                  </a:lnTo>
                  <a:lnTo>
                    <a:pt x="19550" y="11838"/>
                  </a:lnTo>
                  <a:lnTo>
                    <a:pt x="18779" y="11301"/>
                  </a:lnTo>
                  <a:lnTo>
                    <a:pt x="17370" y="10027"/>
                  </a:lnTo>
                  <a:lnTo>
                    <a:pt x="16733" y="9323"/>
                  </a:lnTo>
                  <a:lnTo>
                    <a:pt x="15023" y="8618"/>
                  </a:lnTo>
                  <a:lnTo>
                    <a:pt x="11100" y="6808"/>
                  </a:lnTo>
                  <a:lnTo>
                    <a:pt x="9155" y="5667"/>
                  </a:lnTo>
                  <a:lnTo>
                    <a:pt x="8249" y="5064"/>
                  </a:lnTo>
                  <a:lnTo>
                    <a:pt x="7210" y="3991"/>
                  </a:lnTo>
                  <a:lnTo>
                    <a:pt x="6640" y="2985"/>
                  </a:lnTo>
                  <a:lnTo>
                    <a:pt x="6036" y="1945"/>
                  </a:lnTo>
                  <a:lnTo>
                    <a:pt x="5500" y="1375"/>
                  </a:lnTo>
                  <a:lnTo>
                    <a:pt x="4997" y="939"/>
                  </a:lnTo>
                  <a:lnTo>
                    <a:pt x="3789" y="403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6594075" y="3791875"/>
              <a:ext cx="547450" cy="425050"/>
            </a:xfrm>
            <a:custGeom>
              <a:rect b="b" l="l" r="r" t="t"/>
              <a:pathLst>
                <a:path extrusionOk="0" h="17002" w="21898">
                  <a:moveTo>
                    <a:pt x="906" y="0"/>
                  </a:moveTo>
                  <a:lnTo>
                    <a:pt x="604" y="235"/>
                  </a:lnTo>
                  <a:lnTo>
                    <a:pt x="201" y="805"/>
                  </a:lnTo>
                  <a:lnTo>
                    <a:pt x="67" y="1140"/>
                  </a:lnTo>
                  <a:lnTo>
                    <a:pt x="0" y="1476"/>
                  </a:lnTo>
                  <a:lnTo>
                    <a:pt x="134" y="2482"/>
                  </a:lnTo>
                  <a:lnTo>
                    <a:pt x="604" y="3790"/>
                  </a:lnTo>
                  <a:lnTo>
                    <a:pt x="1409" y="5366"/>
                  </a:lnTo>
                  <a:lnTo>
                    <a:pt x="2549" y="7109"/>
                  </a:lnTo>
                  <a:lnTo>
                    <a:pt x="4024" y="8920"/>
                  </a:lnTo>
                  <a:lnTo>
                    <a:pt x="5835" y="10798"/>
                  </a:lnTo>
                  <a:lnTo>
                    <a:pt x="8015" y="12575"/>
                  </a:lnTo>
                  <a:lnTo>
                    <a:pt x="9289" y="13414"/>
                  </a:lnTo>
                  <a:lnTo>
                    <a:pt x="10530" y="14185"/>
                  </a:lnTo>
                  <a:lnTo>
                    <a:pt x="12676" y="15392"/>
                  </a:lnTo>
                  <a:lnTo>
                    <a:pt x="14487" y="16230"/>
                  </a:lnTo>
                  <a:lnTo>
                    <a:pt x="15996" y="16700"/>
                  </a:lnTo>
                  <a:lnTo>
                    <a:pt x="17806" y="17002"/>
                  </a:lnTo>
                  <a:lnTo>
                    <a:pt x="19617" y="16834"/>
                  </a:lnTo>
                  <a:lnTo>
                    <a:pt x="20388" y="16666"/>
                  </a:lnTo>
                  <a:lnTo>
                    <a:pt x="20724" y="16566"/>
                  </a:lnTo>
                  <a:lnTo>
                    <a:pt x="21327" y="16230"/>
                  </a:lnTo>
                  <a:lnTo>
                    <a:pt x="21696" y="15761"/>
                  </a:lnTo>
                  <a:lnTo>
                    <a:pt x="21897" y="15191"/>
                  </a:lnTo>
                  <a:lnTo>
                    <a:pt x="21830" y="14487"/>
                  </a:lnTo>
                  <a:lnTo>
                    <a:pt x="21529" y="13749"/>
                  </a:lnTo>
                  <a:lnTo>
                    <a:pt x="20958" y="12978"/>
                  </a:lnTo>
                  <a:lnTo>
                    <a:pt x="20120" y="12206"/>
                  </a:lnTo>
                  <a:lnTo>
                    <a:pt x="19550" y="11838"/>
                  </a:lnTo>
                  <a:lnTo>
                    <a:pt x="18779" y="11301"/>
                  </a:lnTo>
                  <a:lnTo>
                    <a:pt x="17370" y="10027"/>
                  </a:lnTo>
                  <a:lnTo>
                    <a:pt x="16733" y="9323"/>
                  </a:lnTo>
                  <a:lnTo>
                    <a:pt x="15023" y="8618"/>
                  </a:lnTo>
                  <a:lnTo>
                    <a:pt x="11100" y="6808"/>
                  </a:lnTo>
                  <a:lnTo>
                    <a:pt x="9155" y="5667"/>
                  </a:lnTo>
                  <a:lnTo>
                    <a:pt x="8249" y="5064"/>
                  </a:lnTo>
                  <a:lnTo>
                    <a:pt x="7210" y="3991"/>
                  </a:lnTo>
                  <a:lnTo>
                    <a:pt x="6640" y="2985"/>
                  </a:lnTo>
                  <a:lnTo>
                    <a:pt x="6036" y="1945"/>
                  </a:lnTo>
                  <a:lnTo>
                    <a:pt x="5500" y="1375"/>
                  </a:lnTo>
                  <a:lnTo>
                    <a:pt x="4997" y="939"/>
                  </a:lnTo>
                  <a:lnTo>
                    <a:pt x="3789" y="403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6594075" y="3791875"/>
              <a:ext cx="547450" cy="425050"/>
            </a:xfrm>
            <a:custGeom>
              <a:rect b="b" l="l" r="r" t="t"/>
              <a:pathLst>
                <a:path extrusionOk="0" h="17002" w="21898">
                  <a:moveTo>
                    <a:pt x="906" y="0"/>
                  </a:moveTo>
                  <a:lnTo>
                    <a:pt x="604" y="235"/>
                  </a:lnTo>
                  <a:lnTo>
                    <a:pt x="201" y="805"/>
                  </a:lnTo>
                  <a:lnTo>
                    <a:pt x="67" y="1140"/>
                  </a:lnTo>
                  <a:lnTo>
                    <a:pt x="0" y="1476"/>
                  </a:lnTo>
                  <a:lnTo>
                    <a:pt x="134" y="2482"/>
                  </a:lnTo>
                  <a:lnTo>
                    <a:pt x="604" y="3790"/>
                  </a:lnTo>
                  <a:lnTo>
                    <a:pt x="1409" y="5366"/>
                  </a:lnTo>
                  <a:lnTo>
                    <a:pt x="2549" y="7109"/>
                  </a:lnTo>
                  <a:lnTo>
                    <a:pt x="4024" y="8920"/>
                  </a:lnTo>
                  <a:lnTo>
                    <a:pt x="5835" y="10798"/>
                  </a:lnTo>
                  <a:lnTo>
                    <a:pt x="8015" y="12575"/>
                  </a:lnTo>
                  <a:lnTo>
                    <a:pt x="9289" y="13414"/>
                  </a:lnTo>
                  <a:lnTo>
                    <a:pt x="10530" y="14185"/>
                  </a:lnTo>
                  <a:lnTo>
                    <a:pt x="12676" y="15392"/>
                  </a:lnTo>
                  <a:lnTo>
                    <a:pt x="14487" y="16230"/>
                  </a:lnTo>
                  <a:lnTo>
                    <a:pt x="15996" y="16700"/>
                  </a:lnTo>
                  <a:lnTo>
                    <a:pt x="17806" y="17002"/>
                  </a:lnTo>
                  <a:lnTo>
                    <a:pt x="19617" y="16834"/>
                  </a:lnTo>
                  <a:lnTo>
                    <a:pt x="20388" y="16666"/>
                  </a:lnTo>
                  <a:lnTo>
                    <a:pt x="20724" y="16566"/>
                  </a:lnTo>
                  <a:lnTo>
                    <a:pt x="21327" y="16230"/>
                  </a:lnTo>
                  <a:lnTo>
                    <a:pt x="21696" y="15761"/>
                  </a:lnTo>
                  <a:lnTo>
                    <a:pt x="21897" y="15191"/>
                  </a:lnTo>
                  <a:lnTo>
                    <a:pt x="21830" y="14487"/>
                  </a:lnTo>
                  <a:lnTo>
                    <a:pt x="21529" y="13749"/>
                  </a:lnTo>
                  <a:lnTo>
                    <a:pt x="20958" y="12978"/>
                  </a:lnTo>
                  <a:lnTo>
                    <a:pt x="20120" y="12206"/>
                  </a:lnTo>
                  <a:lnTo>
                    <a:pt x="19550" y="11838"/>
                  </a:lnTo>
                  <a:lnTo>
                    <a:pt x="18779" y="11301"/>
                  </a:lnTo>
                  <a:lnTo>
                    <a:pt x="17370" y="10027"/>
                  </a:lnTo>
                  <a:lnTo>
                    <a:pt x="16733" y="9323"/>
                  </a:lnTo>
                  <a:lnTo>
                    <a:pt x="15023" y="8618"/>
                  </a:lnTo>
                  <a:lnTo>
                    <a:pt x="11100" y="6808"/>
                  </a:lnTo>
                  <a:lnTo>
                    <a:pt x="9155" y="5667"/>
                  </a:lnTo>
                  <a:lnTo>
                    <a:pt x="8249" y="5064"/>
                  </a:lnTo>
                  <a:lnTo>
                    <a:pt x="7210" y="3991"/>
                  </a:lnTo>
                  <a:lnTo>
                    <a:pt x="6640" y="2985"/>
                  </a:lnTo>
                  <a:lnTo>
                    <a:pt x="6036" y="1945"/>
                  </a:lnTo>
                  <a:lnTo>
                    <a:pt x="5500" y="1375"/>
                  </a:lnTo>
                  <a:lnTo>
                    <a:pt x="4997" y="939"/>
                  </a:lnTo>
                  <a:lnTo>
                    <a:pt x="3789" y="403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6594075" y="3791875"/>
              <a:ext cx="547450" cy="425050"/>
            </a:xfrm>
            <a:custGeom>
              <a:rect b="b" l="l" r="r" t="t"/>
              <a:pathLst>
                <a:path extrusionOk="0" fill="none" h="17002" w="21898">
                  <a:moveTo>
                    <a:pt x="19550" y="11838"/>
                  </a:moveTo>
                  <a:lnTo>
                    <a:pt x="18779" y="11301"/>
                  </a:lnTo>
                  <a:lnTo>
                    <a:pt x="17370" y="10027"/>
                  </a:lnTo>
                  <a:lnTo>
                    <a:pt x="16733" y="9323"/>
                  </a:lnTo>
                  <a:lnTo>
                    <a:pt x="15023" y="8618"/>
                  </a:lnTo>
                  <a:lnTo>
                    <a:pt x="11100" y="6808"/>
                  </a:lnTo>
                  <a:lnTo>
                    <a:pt x="9155" y="5667"/>
                  </a:lnTo>
                  <a:lnTo>
                    <a:pt x="8249" y="5064"/>
                  </a:lnTo>
                  <a:lnTo>
                    <a:pt x="7210" y="3991"/>
                  </a:lnTo>
                  <a:lnTo>
                    <a:pt x="6640" y="2985"/>
                  </a:lnTo>
                  <a:lnTo>
                    <a:pt x="6036" y="1945"/>
                  </a:lnTo>
                  <a:lnTo>
                    <a:pt x="5500" y="1375"/>
                  </a:lnTo>
                  <a:lnTo>
                    <a:pt x="4997" y="939"/>
                  </a:lnTo>
                  <a:lnTo>
                    <a:pt x="3789" y="403"/>
                  </a:lnTo>
                  <a:lnTo>
                    <a:pt x="1844" y="0"/>
                  </a:lnTo>
                  <a:lnTo>
                    <a:pt x="906" y="0"/>
                  </a:lnTo>
                  <a:lnTo>
                    <a:pt x="604" y="235"/>
                  </a:lnTo>
                  <a:lnTo>
                    <a:pt x="201" y="805"/>
                  </a:lnTo>
                  <a:lnTo>
                    <a:pt x="67" y="1140"/>
                  </a:lnTo>
                  <a:lnTo>
                    <a:pt x="0" y="1476"/>
                  </a:lnTo>
                  <a:lnTo>
                    <a:pt x="134" y="2482"/>
                  </a:lnTo>
                  <a:lnTo>
                    <a:pt x="604" y="3790"/>
                  </a:lnTo>
                  <a:lnTo>
                    <a:pt x="1409" y="5366"/>
                  </a:lnTo>
                  <a:lnTo>
                    <a:pt x="2549" y="7109"/>
                  </a:lnTo>
                  <a:lnTo>
                    <a:pt x="4024" y="8920"/>
                  </a:lnTo>
                  <a:lnTo>
                    <a:pt x="5835" y="10798"/>
                  </a:lnTo>
                  <a:lnTo>
                    <a:pt x="8015" y="12575"/>
                  </a:lnTo>
                  <a:lnTo>
                    <a:pt x="9289" y="13414"/>
                  </a:lnTo>
                  <a:lnTo>
                    <a:pt x="10530" y="14185"/>
                  </a:lnTo>
                  <a:lnTo>
                    <a:pt x="12676" y="15392"/>
                  </a:lnTo>
                  <a:lnTo>
                    <a:pt x="14487" y="16230"/>
                  </a:lnTo>
                  <a:lnTo>
                    <a:pt x="15996" y="16700"/>
                  </a:lnTo>
                  <a:lnTo>
                    <a:pt x="17806" y="17002"/>
                  </a:lnTo>
                  <a:lnTo>
                    <a:pt x="19617" y="16834"/>
                  </a:lnTo>
                  <a:lnTo>
                    <a:pt x="20388" y="16666"/>
                  </a:lnTo>
                  <a:lnTo>
                    <a:pt x="20724" y="16566"/>
                  </a:lnTo>
                  <a:lnTo>
                    <a:pt x="21327" y="16230"/>
                  </a:lnTo>
                  <a:lnTo>
                    <a:pt x="21696" y="15761"/>
                  </a:lnTo>
                  <a:lnTo>
                    <a:pt x="21897" y="15191"/>
                  </a:lnTo>
                  <a:lnTo>
                    <a:pt x="21830" y="14487"/>
                  </a:lnTo>
                  <a:lnTo>
                    <a:pt x="21529" y="13749"/>
                  </a:lnTo>
                  <a:lnTo>
                    <a:pt x="20958" y="12978"/>
                  </a:lnTo>
                  <a:lnTo>
                    <a:pt x="20120" y="12206"/>
                  </a:lnTo>
                  <a:lnTo>
                    <a:pt x="19550" y="11838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6594075" y="3812825"/>
              <a:ext cx="546600" cy="404100"/>
            </a:xfrm>
            <a:custGeom>
              <a:rect b="b" l="l" r="r" t="t"/>
              <a:pathLst>
                <a:path extrusionOk="0" h="16164" w="21864">
                  <a:moveTo>
                    <a:pt x="1174" y="1"/>
                  </a:moveTo>
                  <a:lnTo>
                    <a:pt x="403" y="168"/>
                  </a:lnTo>
                  <a:lnTo>
                    <a:pt x="67" y="369"/>
                  </a:lnTo>
                  <a:lnTo>
                    <a:pt x="0" y="705"/>
                  </a:lnTo>
                  <a:lnTo>
                    <a:pt x="168" y="1711"/>
                  </a:lnTo>
                  <a:lnTo>
                    <a:pt x="671" y="3019"/>
                  </a:lnTo>
                  <a:lnTo>
                    <a:pt x="1442" y="4595"/>
                  </a:lnTo>
                  <a:lnTo>
                    <a:pt x="2582" y="6305"/>
                  </a:lnTo>
                  <a:lnTo>
                    <a:pt x="4058" y="8149"/>
                  </a:lnTo>
                  <a:lnTo>
                    <a:pt x="5868" y="9960"/>
                  </a:lnTo>
                  <a:lnTo>
                    <a:pt x="8048" y="11737"/>
                  </a:lnTo>
                  <a:lnTo>
                    <a:pt x="9289" y="12576"/>
                  </a:lnTo>
                  <a:lnTo>
                    <a:pt x="10496" y="13347"/>
                  </a:lnTo>
                  <a:lnTo>
                    <a:pt x="12642" y="14554"/>
                  </a:lnTo>
                  <a:lnTo>
                    <a:pt x="14453" y="15359"/>
                  </a:lnTo>
                  <a:lnTo>
                    <a:pt x="15962" y="15862"/>
                  </a:lnTo>
                  <a:lnTo>
                    <a:pt x="17806" y="16164"/>
                  </a:lnTo>
                  <a:lnTo>
                    <a:pt x="19617" y="15996"/>
                  </a:lnTo>
                  <a:lnTo>
                    <a:pt x="20388" y="15828"/>
                  </a:lnTo>
                  <a:lnTo>
                    <a:pt x="20858" y="15694"/>
                  </a:lnTo>
                  <a:lnTo>
                    <a:pt x="21529" y="15191"/>
                  </a:lnTo>
                  <a:lnTo>
                    <a:pt x="21864" y="14453"/>
                  </a:lnTo>
                  <a:lnTo>
                    <a:pt x="21797" y="13548"/>
                  </a:lnTo>
                  <a:lnTo>
                    <a:pt x="21596" y="13079"/>
                  </a:lnTo>
                  <a:lnTo>
                    <a:pt x="21260" y="12676"/>
                  </a:lnTo>
                  <a:lnTo>
                    <a:pt x="20489" y="12006"/>
                  </a:lnTo>
                  <a:lnTo>
                    <a:pt x="20053" y="11737"/>
                  </a:lnTo>
                  <a:lnTo>
                    <a:pt x="18946" y="11167"/>
                  </a:lnTo>
                  <a:lnTo>
                    <a:pt x="16063" y="10094"/>
                  </a:lnTo>
                  <a:lnTo>
                    <a:pt x="12810" y="8954"/>
                  </a:lnTo>
                  <a:lnTo>
                    <a:pt x="9624" y="7579"/>
                  </a:lnTo>
                  <a:lnTo>
                    <a:pt x="8216" y="6707"/>
                  </a:lnTo>
                  <a:lnTo>
                    <a:pt x="7579" y="6271"/>
                  </a:lnTo>
                  <a:lnTo>
                    <a:pt x="6640" y="5399"/>
                  </a:lnTo>
                  <a:lnTo>
                    <a:pt x="5667" y="4125"/>
                  </a:lnTo>
                  <a:lnTo>
                    <a:pt x="4862" y="2583"/>
                  </a:lnTo>
                  <a:lnTo>
                    <a:pt x="4158" y="1510"/>
                  </a:lnTo>
                  <a:lnTo>
                    <a:pt x="3454" y="839"/>
                  </a:lnTo>
                  <a:lnTo>
                    <a:pt x="2985" y="537"/>
                  </a:lnTo>
                  <a:lnTo>
                    <a:pt x="2649" y="302"/>
                  </a:lnTo>
                  <a:lnTo>
                    <a:pt x="1912" y="34"/>
                  </a:lnTo>
                  <a:lnTo>
                    <a:pt x="11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6594075" y="3812825"/>
              <a:ext cx="546600" cy="404100"/>
            </a:xfrm>
            <a:custGeom>
              <a:rect b="b" l="l" r="r" t="t"/>
              <a:pathLst>
                <a:path extrusionOk="0" h="16164" w="21864">
                  <a:moveTo>
                    <a:pt x="1174" y="1"/>
                  </a:moveTo>
                  <a:lnTo>
                    <a:pt x="403" y="168"/>
                  </a:lnTo>
                  <a:lnTo>
                    <a:pt x="67" y="369"/>
                  </a:lnTo>
                  <a:lnTo>
                    <a:pt x="0" y="705"/>
                  </a:lnTo>
                  <a:lnTo>
                    <a:pt x="168" y="1711"/>
                  </a:lnTo>
                  <a:lnTo>
                    <a:pt x="671" y="3019"/>
                  </a:lnTo>
                  <a:lnTo>
                    <a:pt x="1442" y="4595"/>
                  </a:lnTo>
                  <a:lnTo>
                    <a:pt x="2582" y="6305"/>
                  </a:lnTo>
                  <a:lnTo>
                    <a:pt x="4058" y="8149"/>
                  </a:lnTo>
                  <a:lnTo>
                    <a:pt x="5868" y="9960"/>
                  </a:lnTo>
                  <a:lnTo>
                    <a:pt x="8048" y="11737"/>
                  </a:lnTo>
                  <a:lnTo>
                    <a:pt x="9289" y="12576"/>
                  </a:lnTo>
                  <a:lnTo>
                    <a:pt x="10496" y="13347"/>
                  </a:lnTo>
                  <a:lnTo>
                    <a:pt x="12642" y="14554"/>
                  </a:lnTo>
                  <a:lnTo>
                    <a:pt x="14453" y="15359"/>
                  </a:lnTo>
                  <a:lnTo>
                    <a:pt x="15962" y="15862"/>
                  </a:lnTo>
                  <a:lnTo>
                    <a:pt x="17806" y="16164"/>
                  </a:lnTo>
                  <a:lnTo>
                    <a:pt x="19617" y="15996"/>
                  </a:lnTo>
                  <a:lnTo>
                    <a:pt x="20388" y="15828"/>
                  </a:lnTo>
                  <a:lnTo>
                    <a:pt x="20858" y="15694"/>
                  </a:lnTo>
                  <a:lnTo>
                    <a:pt x="21529" y="15191"/>
                  </a:lnTo>
                  <a:lnTo>
                    <a:pt x="21864" y="14453"/>
                  </a:lnTo>
                  <a:lnTo>
                    <a:pt x="21797" y="13548"/>
                  </a:lnTo>
                  <a:lnTo>
                    <a:pt x="21596" y="13079"/>
                  </a:lnTo>
                  <a:lnTo>
                    <a:pt x="21260" y="12676"/>
                  </a:lnTo>
                  <a:lnTo>
                    <a:pt x="20489" y="12006"/>
                  </a:lnTo>
                  <a:lnTo>
                    <a:pt x="20053" y="11737"/>
                  </a:lnTo>
                  <a:lnTo>
                    <a:pt x="18946" y="11167"/>
                  </a:lnTo>
                  <a:lnTo>
                    <a:pt x="16063" y="10094"/>
                  </a:lnTo>
                  <a:lnTo>
                    <a:pt x="12810" y="8954"/>
                  </a:lnTo>
                  <a:lnTo>
                    <a:pt x="9624" y="7579"/>
                  </a:lnTo>
                  <a:lnTo>
                    <a:pt x="8216" y="6707"/>
                  </a:lnTo>
                  <a:lnTo>
                    <a:pt x="7579" y="6271"/>
                  </a:lnTo>
                  <a:lnTo>
                    <a:pt x="6640" y="5399"/>
                  </a:lnTo>
                  <a:lnTo>
                    <a:pt x="5667" y="4125"/>
                  </a:lnTo>
                  <a:lnTo>
                    <a:pt x="4862" y="2583"/>
                  </a:lnTo>
                  <a:lnTo>
                    <a:pt x="4158" y="1510"/>
                  </a:lnTo>
                  <a:lnTo>
                    <a:pt x="3454" y="839"/>
                  </a:lnTo>
                  <a:lnTo>
                    <a:pt x="2985" y="537"/>
                  </a:lnTo>
                  <a:lnTo>
                    <a:pt x="2649" y="302"/>
                  </a:lnTo>
                  <a:lnTo>
                    <a:pt x="1912" y="34"/>
                  </a:lnTo>
                  <a:lnTo>
                    <a:pt x="117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6594075" y="3812825"/>
              <a:ext cx="546600" cy="404100"/>
            </a:xfrm>
            <a:custGeom>
              <a:rect b="b" l="l" r="r" t="t"/>
              <a:pathLst>
                <a:path extrusionOk="0" fill="none" h="16164" w="21864">
                  <a:moveTo>
                    <a:pt x="20053" y="11737"/>
                  </a:moveTo>
                  <a:lnTo>
                    <a:pt x="18946" y="11167"/>
                  </a:lnTo>
                  <a:lnTo>
                    <a:pt x="16063" y="10094"/>
                  </a:lnTo>
                  <a:lnTo>
                    <a:pt x="12810" y="8954"/>
                  </a:lnTo>
                  <a:lnTo>
                    <a:pt x="9624" y="7579"/>
                  </a:lnTo>
                  <a:lnTo>
                    <a:pt x="8216" y="6707"/>
                  </a:lnTo>
                  <a:lnTo>
                    <a:pt x="7579" y="6271"/>
                  </a:lnTo>
                  <a:lnTo>
                    <a:pt x="6640" y="5399"/>
                  </a:lnTo>
                  <a:lnTo>
                    <a:pt x="5667" y="4125"/>
                  </a:lnTo>
                  <a:lnTo>
                    <a:pt x="4862" y="2583"/>
                  </a:lnTo>
                  <a:lnTo>
                    <a:pt x="4158" y="1510"/>
                  </a:lnTo>
                  <a:lnTo>
                    <a:pt x="3454" y="839"/>
                  </a:lnTo>
                  <a:lnTo>
                    <a:pt x="2985" y="537"/>
                  </a:lnTo>
                  <a:lnTo>
                    <a:pt x="2649" y="302"/>
                  </a:lnTo>
                  <a:lnTo>
                    <a:pt x="1912" y="34"/>
                  </a:lnTo>
                  <a:lnTo>
                    <a:pt x="1174" y="1"/>
                  </a:lnTo>
                  <a:lnTo>
                    <a:pt x="403" y="168"/>
                  </a:lnTo>
                  <a:lnTo>
                    <a:pt x="67" y="369"/>
                  </a:lnTo>
                  <a:lnTo>
                    <a:pt x="0" y="705"/>
                  </a:lnTo>
                  <a:lnTo>
                    <a:pt x="168" y="1711"/>
                  </a:lnTo>
                  <a:lnTo>
                    <a:pt x="671" y="3019"/>
                  </a:lnTo>
                  <a:lnTo>
                    <a:pt x="1442" y="4595"/>
                  </a:lnTo>
                  <a:lnTo>
                    <a:pt x="2582" y="6305"/>
                  </a:lnTo>
                  <a:lnTo>
                    <a:pt x="4058" y="8149"/>
                  </a:lnTo>
                  <a:lnTo>
                    <a:pt x="5868" y="9960"/>
                  </a:lnTo>
                  <a:lnTo>
                    <a:pt x="8048" y="11737"/>
                  </a:lnTo>
                  <a:lnTo>
                    <a:pt x="9289" y="12576"/>
                  </a:lnTo>
                  <a:lnTo>
                    <a:pt x="10496" y="13347"/>
                  </a:lnTo>
                  <a:lnTo>
                    <a:pt x="12642" y="14554"/>
                  </a:lnTo>
                  <a:lnTo>
                    <a:pt x="14453" y="15359"/>
                  </a:lnTo>
                  <a:lnTo>
                    <a:pt x="15962" y="15862"/>
                  </a:lnTo>
                  <a:lnTo>
                    <a:pt x="17806" y="16164"/>
                  </a:lnTo>
                  <a:lnTo>
                    <a:pt x="19617" y="15996"/>
                  </a:lnTo>
                  <a:lnTo>
                    <a:pt x="20388" y="15828"/>
                  </a:lnTo>
                  <a:lnTo>
                    <a:pt x="20858" y="15694"/>
                  </a:lnTo>
                  <a:lnTo>
                    <a:pt x="21529" y="15191"/>
                  </a:lnTo>
                  <a:lnTo>
                    <a:pt x="21864" y="14453"/>
                  </a:lnTo>
                  <a:lnTo>
                    <a:pt x="21797" y="13548"/>
                  </a:lnTo>
                  <a:lnTo>
                    <a:pt x="21596" y="13079"/>
                  </a:lnTo>
                  <a:lnTo>
                    <a:pt x="21260" y="12676"/>
                  </a:lnTo>
                  <a:lnTo>
                    <a:pt x="20489" y="12006"/>
                  </a:lnTo>
                  <a:lnTo>
                    <a:pt x="20053" y="11737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5754050" y="3573900"/>
              <a:ext cx="95600" cy="192850"/>
            </a:xfrm>
            <a:custGeom>
              <a:rect b="b" l="l" r="r" t="t"/>
              <a:pathLst>
                <a:path extrusionOk="0" h="7714" w="3824">
                  <a:moveTo>
                    <a:pt x="2885" y="1"/>
                  </a:moveTo>
                  <a:lnTo>
                    <a:pt x="1711" y="939"/>
                  </a:lnTo>
                  <a:lnTo>
                    <a:pt x="1443" y="1241"/>
                  </a:lnTo>
                  <a:lnTo>
                    <a:pt x="1007" y="2549"/>
                  </a:lnTo>
                  <a:lnTo>
                    <a:pt x="1241" y="2516"/>
                  </a:lnTo>
                  <a:lnTo>
                    <a:pt x="2080" y="2884"/>
                  </a:lnTo>
                  <a:lnTo>
                    <a:pt x="2281" y="3522"/>
                  </a:lnTo>
                  <a:lnTo>
                    <a:pt x="2247" y="4159"/>
                  </a:lnTo>
                  <a:lnTo>
                    <a:pt x="2180" y="4561"/>
                  </a:lnTo>
                  <a:lnTo>
                    <a:pt x="1946" y="5299"/>
                  </a:lnTo>
                  <a:lnTo>
                    <a:pt x="1510" y="5869"/>
                  </a:lnTo>
                  <a:lnTo>
                    <a:pt x="973" y="5601"/>
                  </a:lnTo>
                  <a:lnTo>
                    <a:pt x="873" y="5433"/>
                  </a:lnTo>
                  <a:lnTo>
                    <a:pt x="1" y="6573"/>
                  </a:lnTo>
                  <a:lnTo>
                    <a:pt x="101" y="6808"/>
                  </a:lnTo>
                  <a:lnTo>
                    <a:pt x="839" y="7646"/>
                  </a:lnTo>
                  <a:lnTo>
                    <a:pt x="1443" y="7713"/>
                  </a:lnTo>
                  <a:lnTo>
                    <a:pt x="1912" y="7512"/>
                  </a:lnTo>
                  <a:lnTo>
                    <a:pt x="2180" y="7277"/>
                  </a:lnTo>
                  <a:lnTo>
                    <a:pt x="2415" y="7043"/>
                  </a:lnTo>
                  <a:lnTo>
                    <a:pt x="2885" y="6372"/>
                  </a:lnTo>
                  <a:lnTo>
                    <a:pt x="3388" y="5131"/>
                  </a:lnTo>
                  <a:lnTo>
                    <a:pt x="3756" y="3253"/>
                  </a:lnTo>
                  <a:lnTo>
                    <a:pt x="3823" y="1442"/>
                  </a:lnTo>
                  <a:lnTo>
                    <a:pt x="3756" y="671"/>
                  </a:lnTo>
                  <a:lnTo>
                    <a:pt x="3689" y="369"/>
                  </a:lnTo>
                  <a:lnTo>
                    <a:pt x="3421" y="34"/>
                  </a:lnTo>
                  <a:lnTo>
                    <a:pt x="2885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5541950" y="3563000"/>
              <a:ext cx="263275" cy="287575"/>
            </a:xfrm>
            <a:custGeom>
              <a:rect b="b" l="l" r="r" t="t"/>
              <a:pathLst>
                <a:path extrusionOk="0" h="11503" w="10531">
                  <a:moveTo>
                    <a:pt x="34" y="1"/>
                  </a:moveTo>
                  <a:lnTo>
                    <a:pt x="1" y="1141"/>
                  </a:lnTo>
                  <a:lnTo>
                    <a:pt x="235" y="5701"/>
                  </a:lnTo>
                  <a:lnTo>
                    <a:pt x="537" y="7546"/>
                  </a:lnTo>
                  <a:lnTo>
                    <a:pt x="1007" y="9222"/>
                  </a:lnTo>
                  <a:lnTo>
                    <a:pt x="1677" y="10497"/>
                  </a:lnTo>
                  <a:lnTo>
                    <a:pt x="2147" y="10899"/>
                  </a:lnTo>
                  <a:lnTo>
                    <a:pt x="2650" y="11201"/>
                  </a:lnTo>
                  <a:lnTo>
                    <a:pt x="4327" y="11503"/>
                  </a:lnTo>
                  <a:lnTo>
                    <a:pt x="6204" y="11503"/>
                  </a:lnTo>
                  <a:lnTo>
                    <a:pt x="7848" y="11201"/>
                  </a:lnTo>
                  <a:lnTo>
                    <a:pt x="8384" y="10899"/>
                  </a:lnTo>
                  <a:lnTo>
                    <a:pt x="8854" y="10497"/>
                  </a:lnTo>
                  <a:lnTo>
                    <a:pt x="9524" y="9222"/>
                  </a:lnTo>
                  <a:lnTo>
                    <a:pt x="9994" y="7546"/>
                  </a:lnTo>
                  <a:lnTo>
                    <a:pt x="10295" y="5701"/>
                  </a:lnTo>
                  <a:lnTo>
                    <a:pt x="10530" y="1141"/>
                  </a:lnTo>
                  <a:lnTo>
                    <a:pt x="10463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5571300" y="3235225"/>
              <a:ext cx="26850" cy="284200"/>
            </a:xfrm>
            <a:custGeom>
              <a:rect b="b" l="l" r="r" t="t"/>
              <a:pathLst>
                <a:path extrusionOk="0" fill="none" h="11368" w="1074">
                  <a:moveTo>
                    <a:pt x="0" y="11368"/>
                  </a:moveTo>
                  <a:lnTo>
                    <a:pt x="34" y="10965"/>
                  </a:lnTo>
                  <a:lnTo>
                    <a:pt x="336" y="10429"/>
                  </a:lnTo>
                  <a:lnTo>
                    <a:pt x="738" y="9993"/>
                  </a:lnTo>
                  <a:lnTo>
                    <a:pt x="1040" y="9490"/>
                  </a:lnTo>
                  <a:lnTo>
                    <a:pt x="1073" y="9088"/>
                  </a:lnTo>
                  <a:lnTo>
                    <a:pt x="1040" y="8685"/>
                  </a:lnTo>
                  <a:lnTo>
                    <a:pt x="738" y="8149"/>
                  </a:lnTo>
                  <a:lnTo>
                    <a:pt x="336" y="7746"/>
                  </a:lnTo>
                  <a:lnTo>
                    <a:pt x="34" y="7210"/>
                  </a:lnTo>
                  <a:lnTo>
                    <a:pt x="0" y="6807"/>
                  </a:lnTo>
                  <a:lnTo>
                    <a:pt x="34" y="6438"/>
                  </a:lnTo>
                  <a:lnTo>
                    <a:pt x="336" y="5902"/>
                  </a:lnTo>
                  <a:lnTo>
                    <a:pt x="738" y="5466"/>
                  </a:lnTo>
                  <a:lnTo>
                    <a:pt x="1040" y="4929"/>
                  </a:lnTo>
                  <a:lnTo>
                    <a:pt x="1073" y="4527"/>
                  </a:lnTo>
                  <a:lnTo>
                    <a:pt x="1040" y="4158"/>
                  </a:lnTo>
                  <a:lnTo>
                    <a:pt x="738" y="3622"/>
                  </a:lnTo>
                  <a:lnTo>
                    <a:pt x="336" y="3186"/>
                  </a:lnTo>
                  <a:lnTo>
                    <a:pt x="34" y="2649"/>
                  </a:lnTo>
                  <a:lnTo>
                    <a:pt x="0" y="2280"/>
                  </a:lnTo>
                  <a:lnTo>
                    <a:pt x="34" y="1878"/>
                  </a:lnTo>
                  <a:lnTo>
                    <a:pt x="336" y="1341"/>
                  </a:lnTo>
                  <a:lnTo>
                    <a:pt x="738" y="939"/>
                  </a:lnTo>
                  <a:lnTo>
                    <a:pt x="1040" y="402"/>
                  </a:lnTo>
                  <a:lnTo>
                    <a:pt x="1073" y="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5661850" y="3303125"/>
              <a:ext cx="26000" cy="216300"/>
            </a:xfrm>
            <a:custGeom>
              <a:rect b="b" l="l" r="r" t="t"/>
              <a:pathLst>
                <a:path extrusionOk="0" fill="none" h="8652" w="1040">
                  <a:moveTo>
                    <a:pt x="0" y="8652"/>
                  </a:moveTo>
                  <a:lnTo>
                    <a:pt x="0" y="8350"/>
                  </a:lnTo>
                  <a:lnTo>
                    <a:pt x="302" y="7948"/>
                  </a:lnTo>
                  <a:lnTo>
                    <a:pt x="704" y="7612"/>
                  </a:lnTo>
                  <a:lnTo>
                    <a:pt x="1006" y="7210"/>
                  </a:lnTo>
                  <a:lnTo>
                    <a:pt x="1040" y="6908"/>
                  </a:lnTo>
                  <a:lnTo>
                    <a:pt x="1006" y="6606"/>
                  </a:lnTo>
                  <a:lnTo>
                    <a:pt x="704" y="6204"/>
                  </a:lnTo>
                  <a:lnTo>
                    <a:pt x="302" y="5869"/>
                  </a:lnTo>
                  <a:lnTo>
                    <a:pt x="0" y="5500"/>
                  </a:lnTo>
                  <a:lnTo>
                    <a:pt x="0" y="5198"/>
                  </a:lnTo>
                  <a:lnTo>
                    <a:pt x="0" y="4896"/>
                  </a:lnTo>
                  <a:lnTo>
                    <a:pt x="302" y="4494"/>
                  </a:lnTo>
                  <a:lnTo>
                    <a:pt x="704" y="4158"/>
                  </a:lnTo>
                  <a:lnTo>
                    <a:pt x="1006" y="3756"/>
                  </a:lnTo>
                  <a:lnTo>
                    <a:pt x="1040" y="3454"/>
                  </a:lnTo>
                  <a:lnTo>
                    <a:pt x="1006" y="3186"/>
                  </a:lnTo>
                  <a:lnTo>
                    <a:pt x="704" y="2750"/>
                  </a:lnTo>
                  <a:lnTo>
                    <a:pt x="302" y="2448"/>
                  </a:lnTo>
                  <a:lnTo>
                    <a:pt x="0" y="2046"/>
                  </a:lnTo>
                  <a:lnTo>
                    <a:pt x="0" y="1744"/>
                  </a:lnTo>
                  <a:lnTo>
                    <a:pt x="0" y="1442"/>
                  </a:lnTo>
                  <a:lnTo>
                    <a:pt x="302" y="1040"/>
                  </a:lnTo>
                  <a:lnTo>
                    <a:pt x="704" y="704"/>
                  </a:lnTo>
                  <a:lnTo>
                    <a:pt x="1006" y="302"/>
                  </a:lnTo>
                  <a:lnTo>
                    <a:pt x="1040" y="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5760750" y="3235225"/>
              <a:ext cx="26025" cy="284200"/>
            </a:xfrm>
            <a:custGeom>
              <a:rect b="b" l="l" r="r" t="t"/>
              <a:pathLst>
                <a:path extrusionOk="0" fill="none" h="11368" w="1041">
                  <a:moveTo>
                    <a:pt x="1" y="11368"/>
                  </a:moveTo>
                  <a:lnTo>
                    <a:pt x="34" y="10965"/>
                  </a:lnTo>
                  <a:lnTo>
                    <a:pt x="303" y="10429"/>
                  </a:lnTo>
                  <a:lnTo>
                    <a:pt x="705" y="9993"/>
                  </a:lnTo>
                  <a:lnTo>
                    <a:pt x="1007" y="9490"/>
                  </a:lnTo>
                  <a:lnTo>
                    <a:pt x="1040" y="9088"/>
                  </a:lnTo>
                  <a:lnTo>
                    <a:pt x="1007" y="8685"/>
                  </a:lnTo>
                  <a:lnTo>
                    <a:pt x="705" y="8149"/>
                  </a:lnTo>
                  <a:lnTo>
                    <a:pt x="303" y="7746"/>
                  </a:lnTo>
                  <a:lnTo>
                    <a:pt x="34" y="7210"/>
                  </a:lnTo>
                  <a:lnTo>
                    <a:pt x="1" y="6807"/>
                  </a:lnTo>
                  <a:lnTo>
                    <a:pt x="34" y="6438"/>
                  </a:lnTo>
                  <a:lnTo>
                    <a:pt x="303" y="5902"/>
                  </a:lnTo>
                  <a:lnTo>
                    <a:pt x="705" y="5466"/>
                  </a:lnTo>
                  <a:lnTo>
                    <a:pt x="1007" y="4929"/>
                  </a:lnTo>
                  <a:lnTo>
                    <a:pt x="1040" y="4527"/>
                  </a:lnTo>
                  <a:lnTo>
                    <a:pt x="1007" y="4158"/>
                  </a:lnTo>
                  <a:lnTo>
                    <a:pt x="705" y="3622"/>
                  </a:lnTo>
                  <a:lnTo>
                    <a:pt x="303" y="3186"/>
                  </a:lnTo>
                  <a:lnTo>
                    <a:pt x="34" y="2649"/>
                  </a:lnTo>
                  <a:lnTo>
                    <a:pt x="1" y="2280"/>
                  </a:lnTo>
                  <a:lnTo>
                    <a:pt x="34" y="1878"/>
                  </a:lnTo>
                  <a:lnTo>
                    <a:pt x="303" y="1341"/>
                  </a:lnTo>
                  <a:lnTo>
                    <a:pt x="705" y="939"/>
                  </a:lnTo>
                  <a:lnTo>
                    <a:pt x="1007" y="402"/>
                  </a:lnTo>
                  <a:lnTo>
                    <a:pt x="1040" y="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5542800" y="3551275"/>
              <a:ext cx="260750" cy="23500"/>
            </a:xfrm>
            <a:custGeom>
              <a:rect b="b" l="l" r="r" t="t"/>
              <a:pathLst>
                <a:path extrusionOk="0" h="940" w="10430">
                  <a:moveTo>
                    <a:pt x="5231" y="0"/>
                  </a:moveTo>
                  <a:lnTo>
                    <a:pt x="3119" y="34"/>
                  </a:lnTo>
                  <a:lnTo>
                    <a:pt x="872" y="201"/>
                  </a:lnTo>
                  <a:lnTo>
                    <a:pt x="101" y="369"/>
                  </a:lnTo>
                  <a:lnTo>
                    <a:pt x="0" y="470"/>
                  </a:lnTo>
                  <a:lnTo>
                    <a:pt x="101" y="570"/>
                  </a:lnTo>
                  <a:lnTo>
                    <a:pt x="872" y="738"/>
                  </a:lnTo>
                  <a:lnTo>
                    <a:pt x="3119" y="939"/>
                  </a:lnTo>
                  <a:lnTo>
                    <a:pt x="7311" y="939"/>
                  </a:lnTo>
                  <a:lnTo>
                    <a:pt x="9557" y="738"/>
                  </a:lnTo>
                  <a:lnTo>
                    <a:pt x="10362" y="570"/>
                  </a:lnTo>
                  <a:lnTo>
                    <a:pt x="10429" y="470"/>
                  </a:lnTo>
                  <a:lnTo>
                    <a:pt x="10362" y="369"/>
                  </a:lnTo>
                  <a:lnTo>
                    <a:pt x="9557" y="201"/>
                  </a:lnTo>
                  <a:lnTo>
                    <a:pt x="7311" y="34"/>
                  </a:lnTo>
                  <a:lnTo>
                    <a:pt x="5231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6044125" y="1938300"/>
              <a:ext cx="184450" cy="474525"/>
            </a:xfrm>
            <a:custGeom>
              <a:rect b="b" l="l" r="r" t="t"/>
              <a:pathLst>
                <a:path extrusionOk="0" h="18981" w="7378">
                  <a:moveTo>
                    <a:pt x="235" y="1"/>
                  </a:moveTo>
                  <a:lnTo>
                    <a:pt x="67" y="34"/>
                  </a:lnTo>
                  <a:lnTo>
                    <a:pt x="0" y="135"/>
                  </a:lnTo>
                  <a:lnTo>
                    <a:pt x="235" y="2784"/>
                  </a:lnTo>
                  <a:lnTo>
                    <a:pt x="704" y="7110"/>
                  </a:lnTo>
                  <a:lnTo>
                    <a:pt x="872" y="8753"/>
                  </a:lnTo>
                  <a:lnTo>
                    <a:pt x="1476" y="13582"/>
                  </a:lnTo>
                  <a:lnTo>
                    <a:pt x="1845" y="15158"/>
                  </a:lnTo>
                  <a:lnTo>
                    <a:pt x="2113" y="15795"/>
                  </a:lnTo>
                  <a:lnTo>
                    <a:pt x="3052" y="17204"/>
                  </a:lnTo>
                  <a:lnTo>
                    <a:pt x="4158" y="18444"/>
                  </a:lnTo>
                  <a:lnTo>
                    <a:pt x="4863" y="18914"/>
                  </a:lnTo>
                  <a:lnTo>
                    <a:pt x="5131" y="18981"/>
                  </a:lnTo>
                  <a:lnTo>
                    <a:pt x="5198" y="18880"/>
                  </a:lnTo>
                  <a:lnTo>
                    <a:pt x="5533" y="17941"/>
                  </a:lnTo>
                  <a:lnTo>
                    <a:pt x="6204" y="14689"/>
                  </a:lnTo>
                  <a:lnTo>
                    <a:pt x="6372" y="12375"/>
                  </a:lnTo>
                  <a:lnTo>
                    <a:pt x="6237" y="11335"/>
                  </a:lnTo>
                  <a:lnTo>
                    <a:pt x="5902" y="9457"/>
                  </a:lnTo>
                  <a:lnTo>
                    <a:pt x="5701" y="7211"/>
                  </a:lnTo>
                  <a:lnTo>
                    <a:pt x="5768" y="6171"/>
                  </a:lnTo>
                  <a:lnTo>
                    <a:pt x="5869" y="5903"/>
                  </a:lnTo>
                  <a:lnTo>
                    <a:pt x="6237" y="5400"/>
                  </a:lnTo>
                  <a:lnTo>
                    <a:pt x="7210" y="4595"/>
                  </a:lnTo>
                  <a:lnTo>
                    <a:pt x="7378" y="4494"/>
                  </a:lnTo>
                  <a:lnTo>
                    <a:pt x="5366" y="3421"/>
                  </a:lnTo>
                  <a:lnTo>
                    <a:pt x="3421" y="2214"/>
                  </a:lnTo>
                  <a:lnTo>
                    <a:pt x="2113" y="1275"/>
                  </a:lnTo>
                  <a:lnTo>
                    <a:pt x="704" y="202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6044125" y="1938300"/>
              <a:ext cx="184450" cy="474525"/>
            </a:xfrm>
            <a:custGeom>
              <a:rect b="b" l="l" r="r" t="t"/>
              <a:pathLst>
                <a:path extrusionOk="0" fill="none" h="18981" w="7378">
                  <a:moveTo>
                    <a:pt x="0" y="135"/>
                  </a:moveTo>
                  <a:lnTo>
                    <a:pt x="235" y="2784"/>
                  </a:lnTo>
                  <a:lnTo>
                    <a:pt x="704" y="7110"/>
                  </a:lnTo>
                  <a:lnTo>
                    <a:pt x="872" y="8753"/>
                  </a:lnTo>
                  <a:lnTo>
                    <a:pt x="1476" y="13582"/>
                  </a:lnTo>
                  <a:lnTo>
                    <a:pt x="1845" y="15158"/>
                  </a:lnTo>
                  <a:lnTo>
                    <a:pt x="2113" y="15795"/>
                  </a:lnTo>
                  <a:lnTo>
                    <a:pt x="3052" y="17204"/>
                  </a:lnTo>
                  <a:lnTo>
                    <a:pt x="4158" y="18444"/>
                  </a:lnTo>
                  <a:lnTo>
                    <a:pt x="4863" y="18914"/>
                  </a:lnTo>
                  <a:lnTo>
                    <a:pt x="5131" y="18981"/>
                  </a:lnTo>
                  <a:lnTo>
                    <a:pt x="5198" y="18880"/>
                  </a:lnTo>
                  <a:lnTo>
                    <a:pt x="5533" y="17941"/>
                  </a:lnTo>
                  <a:lnTo>
                    <a:pt x="6204" y="14689"/>
                  </a:lnTo>
                  <a:lnTo>
                    <a:pt x="6372" y="12375"/>
                  </a:lnTo>
                  <a:lnTo>
                    <a:pt x="6237" y="11335"/>
                  </a:lnTo>
                  <a:lnTo>
                    <a:pt x="5902" y="9457"/>
                  </a:lnTo>
                  <a:lnTo>
                    <a:pt x="5701" y="7211"/>
                  </a:lnTo>
                  <a:lnTo>
                    <a:pt x="5768" y="6171"/>
                  </a:lnTo>
                  <a:lnTo>
                    <a:pt x="5869" y="5903"/>
                  </a:lnTo>
                  <a:lnTo>
                    <a:pt x="6237" y="5400"/>
                  </a:lnTo>
                  <a:lnTo>
                    <a:pt x="7210" y="4595"/>
                  </a:lnTo>
                  <a:lnTo>
                    <a:pt x="7378" y="4494"/>
                  </a:lnTo>
                  <a:lnTo>
                    <a:pt x="5366" y="3421"/>
                  </a:lnTo>
                  <a:lnTo>
                    <a:pt x="3421" y="2214"/>
                  </a:lnTo>
                  <a:lnTo>
                    <a:pt x="2113" y="1275"/>
                  </a:lnTo>
                  <a:lnTo>
                    <a:pt x="704" y="202"/>
                  </a:lnTo>
                  <a:lnTo>
                    <a:pt x="235" y="1"/>
                  </a:lnTo>
                  <a:lnTo>
                    <a:pt x="67" y="34"/>
                  </a:lnTo>
                  <a:lnTo>
                    <a:pt x="0" y="135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5982075" y="1638200"/>
              <a:ext cx="352975" cy="424200"/>
            </a:xfrm>
            <a:custGeom>
              <a:rect b="b" l="l" r="r" t="t"/>
              <a:pathLst>
                <a:path extrusionOk="0" h="16968" w="14119">
                  <a:moveTo>
                    <a:pt x="6473" y="0"/>
                  </a:moveTo>
                  <a:lnTo>
                    <a:pt x="4394" y="503"/>
                  </a:lnTo>
                  <a:lnTo>
                    <a:pt x="2247" y="1509"/>
                  </a:lnTo>
                  <a:lnTo>
                    <a:pt x="1007" y="2481"/>
                  </a:lnTo>
                  <a:lnTo>
                    <a:pt x="437" y="3219"/>
                  </a:lnTo>
                  <a:lnTo>
                    <a:pt x="269" y="3588"/>
                  </a:lnTo>
                  <a:lnTo>
                    <a:pt x="34" y="4393"/>
                  </a:lnTo>
                  <a:lnTo>
                    <a:pt x="1" y="6137"/>
                  </a:lnTo>
                  <a:lnTo>
                    <a:pt x="504" y="8786"/>
                  </a:lnTo>
                  <a:lnTo>
                    <a:pt x="1007" y="10228"/>
                  </a:lnTo>
                  <a:lnTo>
                    <a:pt x="1241" y="10932"/>
                  </a:lnTo>
                  <a:lnTo>
                    <a:pt x="1912" y="12273"/>
                  </a:lnTo>
                  <a:lnTo>
                    <a:pt x="2281" y="12910"/>
                  </a:lnTo>
                  <a:lnTo>
                    <a:pt x="2683" y="13212"/>
                  </a:lnTo>
                  <a:lnTo>
                    <a:pt x="4897" y="14855"/>
                  </a:lnTo>
                  <a:lnTo>
                    <a:pt x="6741" y="15962"/>
                  </a:lnTo>
                  <a:lnTo>
                    <a:pt x="7613" y="16331"/>
                  </a:lnTo>
                  <a:lnTo>
                    <a:pt x="8518" y="16666"/>
                  </a:lnTo>
                  <a:lnTo>
                    <a:pt x="10530" y="16968"/>
                  </a:lnTo>
                  <a:lnTo>
                    <a:pt x="12375" y="16901"/>
                  </a:lnTo>
                  <a:lnTo>
                    <a:pt x="13414" y="16565"/>
                  </a:lnTo>
                  <a:lnTo>
                    <a:pt x="13884" y="16230"/>
                  </a:lnTo>
                  <a:lnTo>
                    <a:pt x="13984" y="15995"/>
                  </a:lnTo>
                  <a:lnTo>
                    <a:pt x="14085" y="15727"/>
                  </a:lnTo>
                  <a:lnTo>
                    <a:pt x="14118" y="14587"/>
                  </a:lnTo>
                  <a:lnTo>
                    <a:pt x="13884" y="11971"/>
                  </a:lnTo>
                  <a:lnTo>
                    <a:pt x="13246" y="7713"/>
                  </a:lnTo>
                  <a:lnTo>
                    <a:pt x="12375" y="3923"/>
                  </a:lnTo>
                  <a:lnTo>
                    <a:pt x="11939" y="2783"/>
                  </a:lnTo>
                  <a:lnTo>
                    <a:pt x="11469" y="1911"/>
                  </a:lnTo>
                  <a:lnTo>
                    <a:pt x="10497" y="838"/>
                  </a:lnTo>
                  <a:lnTo>
                    <a:pt x="9424" y="302"/>
                  </a:lnTo>
                  <a:lnTo>
                    <a:pt x="8116" y="101"/>
                  </a:lnTo>
                  <a:lnTo>
                    <a:pt x="7345" y="34"/>
                  </a:lnTo>
                  <a:lnTo>
                    <a:pt x="647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5982075" y="1638200"/>
              <a:ext cx="352975" cy="424200"/>
            </a:xfrm>
            <a:custGeom>
              <a:rect b="b" l="l" r="r" t="t"/>
              <a:pathLst>
                <a:path extrusionOk="0" fill="none" h="16968" w="14119">
                  <a:moveTo>
                    <a:pt x="2281" y="12910"/>
                  </a:moveTo>
                  <a:lnTo>
                    <a:pt x="2683" y="13212"/>
                  </a:lnTo>
                  <a:lnTo>
                    <a:pt x="4897" y="14855"/>
                  </a:lnTo>
                  <a:lnTo>
                    <a:pt x="6741" y="15962"/>
                  </a:lnTo>
                  <a:lnTo>
                    <a:pt x="7613" y="16331"/>
                  </a:lnTo>
                  <a:lnTo>
                    <a:pt x="8518" y="16666"/>
                  </a:lnTo>
                  <a:lnTo>
                    <a:pt x="10530" y="16968"/>
                  </a:lnTo>
                  <a:lnTo>
                    <a:pt x="12375" y="16901"/>
                  </a:lnTo>
                  <a:lnTo>
                    <a:pt x="13414" y="16565"/>
                  </a:lnTo>
                  <a:lnTo>
                    <a:pt x="13884" y="16230"/>
                  </a:lnTo>
                  <a:lnTo>
                    <a:pt x="13984" y="15995"/>
                  </a:lnTo>
                  <a:lnTo>
                    <a:pt x="14085" y="15727"/>
                  </a:lnTo>
                  <a:lnTo>
                    <a:pt x="14118" y="14587"/>
                  </a:lnTo>
                  <a:lnTo>
                    <a:pt x="13884" y="11971"/>
                  </a:lnTo>
                  <a:lnTo>
                    <a:pt x="13246" y="7713"/>
                  </a:lnTo>
                  <a:lnTo>
                    <a:pt x="12375" y="3923"/>
                  </a:lnTo>
                  <a:lnTo>
                    <a:pt x="11939" y="2783"/>
                  </a:lnTo>
                  <a:lnTo>
                    <a:pt x="11469" y="1911"/>
                  </a:lnTo>
                  <a:lnTo>
                    <a:pt x="10497" y="838"/>
                  </a:lnTo>
                  <a:lnTo>
                    <a:pt x="9424" y="302"/>
                  </a:lnTo>
                  <a:lnTo>
                    <a:pt x="8116" y="101"/>
                  </a:lnTo>
                  <a:lnTo>
                    <a:pt x="7345" y="34"/>
                  </a:lnTo>
                  <a:lnTo>
                    <a:pt x="6473" y="0"/>
                  </a:lnTo>
                  <a:lnTo>
                    <a:pt x="4394" y="503"/>
                  </a:lnTo>
                  <a:lnTo>
                    <a:pt x="2247" y="1509"/>
                  </a:lnTo>
                  <a:lnTo>
                    <a:pt x="1007" y="2481"/>
                  </a:lnTo>
                  <a:lnTo>
                    <a:pt x="437" y="3219"/>
                  </a:lnTo>
                  <a:lnTo>
                    <a:pt x="269" y="3588"/>
                  </a:lnTo>
                  <a:lnTo>
                    <a:pt x="34" y="4393"/>
                  </a:lnTo>
                  <a:lnTo>
                    <a:pt x="1" y="6137"/>
                  </a:lnTo>
                  <a:lnTo>
                    <a:pt x="504" y="8786"/>
                  </a:lnTo>
                  <a:lnTo>
                    <a:pt x="1007" y="10228"/>
                  </a:lnTo>
                  <a:lnTo>
                    <a:pt x="1241" y="10932"/>
                  </a:lnTo>
                  <a:lnTo>
                    <a:pt x="1912" y="12273"/>
                  </a:lnTo>
                  <a:lnTo>
                    <a:pt x="2281" y="12910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6197525" y="1753050"/>
              <a:ext cx="88050" cy="109000"/>
            </a:xfrm>
            <a:custGeom>
              <a:rect b="b" l="l" r="r" t="t"/>
              <a:pathLst>
                <a:path extrusionOk="0" fill="none" h="4360" w="3522">
                  <a:moveTo>
                    <a:pt x="3522" y="2113"/>
                  </a:moveTo>
                  <a:lnTo>
                    <a:pt x="3522" y="2549"/>
                  </a:lnTo>
                  <a:lnTo>
                    <a:pt x="3287" y="3353"/>
                  </a:lnTo>
                  <a:lnTo>
                    <a:pt x="2818" y="3957"/>
                  </a:lnTo>
                  <a:lnTo>
                    <a:pt x="2214" y="4292"/>
                  </a:lnTo>
                  <a:lnTo>
                    <a:pt x="1845" y="4359"/>
                  </a:lnTo>
                  <a:lnTo>
                    <a:pt x="1510" y="4326"/>
                  </a:lnTo>
                  <a:lnTo>
                    <a:pt x="839" y="4024"/>
                  </a:lnTo>
                  <a:lnTo>
                    <a:pt x="336" y="3454"/>
                  </a:lnTo>
                  <a:lnTo>
                    <a:pt x="34" y="2683"/>
                  </a:lnTo>
                  <a:lnTo>
                    <a:pt x="1" y="2247"/>
                  </a:lnTo>
                  <a:lnTo>
                    <a:pt x="1" y="1811"/>
                  </a:lnTo>
                  <a:lnTo>
                    <a:pt x="236" y="1006"/>
                  </a:lnTo>
                  <a:lnTo>
                    <a:pt x="705" y="402"/>
                  </a:lnTo>
                  <a:lnTo>
                    <a:pt x="1309" y="34"/>
                  </a:lnTo>
                  <a:lnTo>
                    <a:pt x="1677" y="0"/>
                  </a:lnTo>
                  <a:lnTo>
                    <a:pt x="2013" y="0"/>
                  </a:lnTo>
                  <a:lnTo>
                    <a:pt x="2683" y="302"/>
                  </a:lnTo>
                  <a:lnTo>
                    <a:pt x="3186" y="872"/>
                  </a:lnTo>
                  <a:lnTo>
                    <a:pt x="3488" y="1643"/>
                  </a:lnTo>
                  <a:lnTo>
                    <a:pt x="3522" y="2113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6297300" y="1739625"/>
              <a:ext cx="47800" cy="109850"/>
            </a:xfrm>
            <a:custGeom>
              <a:rect b="b" l="l" r="r" t="t"/>
              <a:pathLst>
                <a:path extrusionOk="0" fill="none" h="4394" w="1912">
                  <a:moveTo>
                    <a:pt x="1912" y="2180"/>
                  </a:moveTo>
                  <a:lnTo>
                    <a:pt x="1878" y="3052"/>
                  </a:lnTo>
                  <a:lnTo>
                    <a:pt x="1576" y="3991"/>
                  </a:lnTo>
                  <a:lnTo>
                    <a:pt x="1241" y="4360"/>
                  </a:lnTo>
                  <a:lnTo>
                    <a:pt x="1040" y="4393"/>
                  </a:lnTo>
                  <a:lnTo>
                    <a:pt x="839" y="4360"/>
                  </a:lnTo>
                  <a:lnTo>
                    <a:pt x="503" y="4058"/>
                  </a:lnTo>
                  <a:lnTo>
                    <a:pt x="101" y="3119"/>
                  </a:lnTo>
                  <a:lnTo>
                    <a:pt x="0" y="2247"/>
                  </a:lnTo>
                  <a:lnTo>
                    <a:pt x="34" y="1375"/>
                  </a:lnTo>
                  <a:lnTo>
                    <a:pt x="336" y="403"/>
                  </a:lnTo>
                  <a:lnTo>
                    <a:pt x="671" y="68"/>
                  </a:lnTo>
                  <a:lnTo>
                    <a:pt x="872" y="1"/>
                  </a:lnTo>
                  <a:lnTo>
                    <a:pt x="1073" y="34"/>
                  </a:lnTo>
                  <a:lnTo>
                    <a:pt x="1409" y="369"/>
                  </a:lnTo>
                  <a:lnTo>
                    <a:pt x="1811" y="1275"/>
                  </a:lnTo>
                  <a:lnTo>
                    <a:pt x="1912" y="2180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6288900" y="1794125"/>
              <a:ext cx="78850" cy="81325"/>
            </a:xfrm>
            <a:custGeom>
              <a:rect b="b" l="l" r="r" t="t"/>
              <a:pathLst>
                <a:path extrusionOk="0" fill="none" h="3253" w="3154">
                  <a:moveTo>
                    <a:pt x="1" y="0"/>
                  </a:moveTo>
                  <a:lnTo>
                    <a:pt x="437" y="101"/>
                  </a:lnTo>
                  <a:lnTo>
                    <a:pt x="2315" y="671"/>
                  </a:lnTo>
                  <a:lnTo>
                    <a:pt x="2985" y="1040"/>
                  </a:lnTo>
                  <a:lnTo>
                    <a:pt x="3153" y="1342"/>
                  </a:lnTo>
                  <a:lnTo>
                    <a:pt x="3120" y="1509"/>
                  </a:lnTo>
                  <a:lnTo>
                    <a:pt x="2952" y="1811"/>
                  </a:lnTo>
                  <a:lnTo>
                    <a:pt x="2147" y="2415"/>
                  </a:lnTo>
                  <a:lnTo>
                    <a:pt x="739" y="3119"/>
                  </a:lnTo>
                  <a:lnTo>
                    <a:pt x="470" y="325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6288900" y="1794125"/>
              <a:ext cx="78850" cy="81325"/>
            </a:xfrm>
            <a:custGeom>
              <a:rect b="b" l="l" r="r" t="t"/>
              <a:pathLst>
                <a:path extrusionOk="0" fill="none" h="3253" w="3154">
                  <a:moveTo>
                    <a:pt x="1" y="0"/>
                  </a:moveTo>
                  <a:lnTo>
                    <a:pt x="437" y="101"/>
                  </a:lnTo>
                  <a:lnTo>
                    <a:pt x="2315" y="671"/>
                  </a:lnTo>
                  <a:lnTo>
                    <a:pt x="2985" y="1040"/>
                  </a:lnTo>
                  <a:lnTo>
                    <a:pt x="3153" y="1342"/>
                  </a:lnTo>
                  <a:lnTo>
                    <a:pt x="3120" y="1509"/>
                  </a:lnTo>
                  <a:lnTo>
                    <a:pt x="2952" y="1811"/>
                  </a:lnTo>
                  <a:lnTo>
                    <a:pt x="2147" y="2415"/>
                  </a:lnTo>
                  <a:lnTo>
                    <a:pt x="739" y="3119"/>
                  </a:lnTo>
                  <a:lnTo>
                    <a:pt x="470" y="3253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6283875" y="1778200"/>
              <a:ext cx="14275" cy="6725"/>
            </a:xfrm>
            <a:custGeom>
              <a:rect b="b" l="l" r="r" t="t"/>
              <a:pathLst>
                <a:path extrusionOk="0" fill="none" h="269" w="571">
                  <a:moveTo>
                    <a:pt x="1" y="268"/>
                  </a:moveTo>
                  <a:lnTo>
                    <a:pt x="1" y="201"/>
                  </a:lnTo>
                  <a:lnTo>
                    <a:pt x="235" y="0"/>
                  </a:lnTo>
                  <a:lnTo>
                    <a:pt x="571" y="10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6037400" y="1813400"/>
              <a:ext cx="157650" cy="62050"/>
            </a:xfrm>
            <a:custGeom>
              <a:rect b="b" l="l" r="r" t="t"/>
              <a:pathLst>
                <a:path extrusionOk="0" fill="none" h="2482" w="6306">
                  <a:moveTo>
                    <a:pt x="6305" y="0"/>
                  </a:moveTo>
                  <a:lnTo>
                    <a:pt x="1" y="2482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6196700" y="1738800"/>
              <a:ext cx="39425" cy="24325"/>
            </a:xfrm>
            <a:custGeom>
              <a:rect b="b" l="l" r="r" t="t"/>
              <a:pathLst>
                <a:path extrusionOk="0" fill="none" h="973" w="1577">
                  <a:moveTo>
                    <a:pt x="0" y="972"/>
                  </a:moveTo>
                  <a:lnTo>
                    <a:pt x="235" y="537"/>
                  </a:lnTo>
                  <a:lnTo>
                    <a:pt x="1073" y="34"/>
                  </a:lnTo>
                  <a:lnTo>
                    <a:pt x="1576" y="0"/>
                  </a:lnTo>
                </a:path>
              </a:pathLst>
            </a:custGeom>
            <a:solidFill>
              <a:schemeClr val="dk2"/>
            </a:solidFill>
            <a:ln cap="rnd" cmpd="sng" w="20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6277175" y="1739625"/>
              <a:ext cx="24325" cy="9250"/>
            </a:xfrm>
            <a:custGeom>
              <a:rect b="b" l="l" r="r" t="t"/>
              <a:pathLst>
                <a:path extrusionOk="0" fill="none" h="370" w="973">
                  <a:moveTo>
                    <a:pt x="973" y="1"/>
                  </a:moveTo>
                  <a:lnTo>
                    <a:pt x="0" y="369"/>
                  </a:lnTo>
                </a:path>
              </a:pathLst>
            </a:custGeom>
            <a:solidFill>
              <a:schemeClr val="dk2"/>
            </a:solidFill>
            <a:ln cap="rnd" cmpd="sng" w="20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6226875" y="1914000"/>
              <a:ext cx="48650" cy="11750"/>
            </a:xfrm>
            <a:custGeom>
              <a:rect b="b" l="l" r="r" t="t"/>
              <a:pathLst>
                <a:path extrusionOk="0" fill="none" h="470" w="1946">
                  <a:moveTo>
                    <a:pt x="0" y="68"/>
                  </a:moveTo>
                  <a:lnTo>
                    <a:pt x="135" y="34"/>
                  </a:lnTo>
                  <a:lnTo>
                    <a:pt x="1040" y="0"/>
                  </a:lnTo>
                  <a:lnTo>
                    <a:pt x="1677" y="235"/>
                  </a:lnTo>
                  <a:lnTo>
                    <a:pt x="1945" y="470"/>
                  </a:lnTo>
                </a:path>
              </a:pathLst>
            </a:custGeom>
            <a:solidFill>
              <a:schemeClr val="dk2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6232750" y="1793275"/>
              <a:ext cx="15100" cy="37750"/>
            </a:xfrm>
            <a:custGeom>
              <a:rect b="b" l="l" r="r" t="t"/>
              <a:pathLst>
                <a:path extrusionOk="0" h="1510" w="604">
                  <a:moveTo>
                    <a:pt x="201" y="1"/>
                  </a:moveTo>
                  <a:lnTo>
                    <a:pt x="67" y="34"/>
                  </a:lnTo>
                  <a:lnTo>
                    <a:pt x="0" y="470"/>
                  </a:lnTo>
                  <a:lnTo>
                    <a:pt x="0" y="772"/>
                  </a:lnTo>
                  <a:lnTo>
                    <a:pt x="67" y="1074"/>
                  </a:lnTo>
                  <a:lnTo>
                    <a:pt x="268" y="1476"/>
                  </a:lnTo>
                  <a:lnTo>
                    <a:pt x="403" y="1510"/>
                  </a:lnTo>
                  <a:lnTo>
                    <a:pt x="503" y="1443"/>
                  </a:lnTo>
                  <a:lnTo>
                    <a:pt x="604" y="1007"/>
                  </a:lnTo>
                  <a:lnTo>
                    <a:pt x="570" y="705"/>
                  </a:lnTo>
                  <a:lnTo>
                    <a:pt x="503" y="403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5895725" y="1466325"/>
              <a:ext cx="472850" cy="446850"/>
            </a:xfrm>
            <a:custGeom>
              <a:rect b="b" l="l" r="r" t="t"/>
              <a:pathLst>
                <a:path extrusionOk="0" h="17874" w="18914">
                  <a:moveTo>
                    <a:pt x="16365" y="1"/>
                  </a:moveTo>
                  <a:lnTo>
                    <a:pt x="15929" y="34"/>
                  </a:lnTo>
                  <a:lnTo>
                    <a:pt x="15024" y="168"/>
                  </a:lnTo>
                  <a:lnTo>
                    <a:pt x="13414" y="839"/>
                  </a:lnTo>
                  <a:lnTo>
                    <a:pt x="12073" y="1744"/>
                  </a:lnTo>
                  <a:lnTo>
                    <a:pt x="10966" y="2415"/>
                  </a:lnTo>
                  <a:lnTo>
                    <a:pt x="10530" y="2549"/>
                  </a:lnTo>
                  <a:lnTo>
                    <a:pt x="9558" y="2482"/>
                  </a:lnTo>
                  <a:lnTo>
                    <a:pt x="7512" y="2113"/>
                  </a:lnTo>
                  <a:lnTo>
                    <a:pt x="6406" y="2147"/>
                  </a:lnTo>
                  <a:lnTo>
                    <a:pt x="5701" y="2348"/>
                  </a:lnTo>
                  <a:lnTo>
                    <a:pt x="5333" y="2549"/>
                  </a:lnTo>
                  <a:lnTo>
                    <a:pt x="4997" y="2750"/>
                  </a:lnTo>
                  <a:lnTo>
                    <a:pt x="4461" y="3320"/>
                  </a:lnTo>
                  <a:lnTo>
                    <a:pt x="3891" y="4326"/>
                  </a:lnTo>
                  <a:lnTo>
                    <a:pt x="3354" y="6372"/>
                  </a:lnTo>
                  <a:lnTo>
                    <a:pt x="3254" y="7009"/>
                  </a:lnTo>
                  <a:lnTo>
                    <a:pt x="2818" y="7311"/>
                  </a:lnTo>
                  <a:lnTo>
                    <a:pt x="1242" y="8350"/>
                  </a:lnTo>
                  <a:lnTo>
                    <a:pt x="537" y="9256"/>
                  </a:lnTo>
                  <a:lnTo>
                    <a:pt x="202" y="10027"/>
                  </a:lnTo>
                  <a:lnTo>
                    <a:pt x="101" y="10497"/>
                  </a:lnTo>
                  <a:lnTo>
                    <a:pt x="1" y="11301"/>
                  </a:lnTo>
                  <a:lnTo>
                    <a:pt x="101" y="12844"/>
                  </a:lnTo>
                  <a:lnTo>
                    <a:pt x="571" y="14319"/>
                  </a:lnTo>
                  <a:lnTo>
                    <a:pt x="1342" y="15694"/>
                  </a:lnTo>
                  <a:lnTo>
                    <a:pt x="1879" y="16298"/>
                  </a:lnTo>
                  <a:lnTo>
                    <a:pt x="3153" y="17639"/>
                  </a:lnTo>
                  <a:lnTo>
                    <a:pt x="3388" y="17874"/>
                  </a:lnTo>
                  <a:lnTo>
                    <a:pt x="6238" y="16398"/>
                  </a:lnTo>
                  <a:lnTo>
                    <a:pt x="6204" y="16499"/>
                  </a:lnTo>
                  <a:lnTo>
                    <a:pt x="6238" y="16969"/>
                  </a:lnTo>
                  <a:lnTo>
                    <a:pt x="6607" y="17237"/>
                  </a:lnTo>
                  <a:lnTo>
                    <a:pt x="7009" y="17270"/>
                  </a:lnTo>
                  <a:lnTo>
                    <a:pt x="7445" y="17270"/>
                  </a:lnTo>
                  <a:lnTo>
                    <a:pt x="8149" y="17069"/>
                  </a:lnTo>
                  <a:lnTo>
                    <a:pt x="8552" y="16734"/>
                  </a:lnTo>
                  <a:lnTo>
                    <a:pt x="8585" y="16264"/>
                  </a:lnTo>
                  <a:lnTo>
                    <a:pt x="8418" y="15996"/>
                  </a:lnTo>
                  <a:lnTo>
                    <a:pt x="7948" y="15460"/>
                  </a:lnTo>
                  <a:lnTo>
                    <a:pt x="7479" y="14621"/>
                  </a:lnTo>
                  <a:lnTo>
                    <a:pt x="7613" y="14018"/>
                  </a:lnTo>
                  <a:lnTo>
                    <a:pt x="7881" y="13649"/>
                  </a:lnTo>
                  <a:lnTo>
                    <a:pt x="8619" y="12978"/>
                  </a:lnTo>
                  <a:lnTo>
                    <a:pt x="9658" y="11972"/>
                  </a:lnTo>
                  <a:lnTo>
                    <a:pt x="9793" y="11436"/>
                  </a:lnTo>
                  <a:lnTo>
                    <a:pt x="9658" y="11067"/>
                  </a:lnTo>
                  <a:lnTo>
                    <a:pt x="9491" y="10865"/>
                  </a:lnTo>
                  <a:lnTo>
                    <a:pt x="9290" y="10664"/>
                  </a:lnTo>
                  <a:lnTo>
                    <a:pt x="8753" y="10430"/>
                  </a:lnTo>
                  <a:lnTo>
                    <a:pt x="7713" y="10295"/>
                  </a:lnTo>
                  <a:lnTo>
                    <a:pt x="6372" y="10295"/>
                  </a:lnTo>
                  <a:lnTo>
                    <a:pt x="5802" y="10228"/>
                  </a:lnTo>
                  <a:lnTo>
                    <a:pt x="5769" y="10061"/>
                  </a:lnTo>
                  <a:lnTo>
                    <a:pt x="5903" y="9893"/>
                  </a:lnTo>
                  <a:lnTo>
                    <a:pt x="6339" y="9591"/>
                  </a:lnTo>
                  <a:lnTo>
                    <a:pt x="7948" y="8988"/>
                  </a:lnTo>
                  <a:lnTo>
                    <a:pt x="9960" y="8518"/>
                  </a:lnTo>
                  <a:lnTo>
                    <a:pt x="11905" y="8250"/>
                  </a:lnTo>
                  <a:lnTo>
                    <a:pt x="12676" y="8283"/>
                  </a:lnTo>
                  <a:lnTo>
                    <a:pt x="13414" y="8250"/>
                  </a:lnTo>
                  <a:lnTo>
                    <a:pt x="15191" y="7814"/>
                  </a:lnTo>
                  <a:lnTo>
                    <a:pt x="16935" y="6976"/>
                  </a:lnTo>
                  <a:lnTo>
                    <a:pt x="18008" y="6104"/>
                  </a:lnTo>
                  <a:lnTo>
                    <a:pt x="18511" y="5467"/>
                  </a:lnTo>
                  <a:lnTo>
                    <a:pt x="18679" y="5098"/>
                  </a:lnTo>
                  <a:lnTo>
                    <a:pt x="18780" y="4762"/>
                  </a:lnTo>
                  <a:lnTo>
                    <a:pt x="18914" y="3958"/>
                  </a:lnTo>
                  <a:lnTo>
                    <a:pt x="18847" y="3086"/>
                  </a:lnTo>
                  <a:lnTo>
                    <a:pt x="18645" y="2214"/>
                  </a:lnTo>
                  <a:lnTo>
                    <a:pt x="18310" y="1409"/>
                  </a:lnTo>
                  <a:lnTo>
                    <a:pt x="17807" y="738"/>
                  </a:lnTo>
                  <a:lnTo>
                    <a:pt x="17136" y="269"/>
                  </a:lnTo>
                  <a:lnTo>
                    <a:pt x="16365" y="1"/>
                  </a:lnTo>
                  <a:close/>
                </a:path>
              </a:pathLst>
            </a:custGeom>
            <a:solidFill>
              <a:schemeClr val="dk2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5918375" y="1759750"/>
              <a:ext cx="6725" cy="27675"/>
            </a:xfrm>
            <a:custGeom>
              <a:rect b="b" l="l" r="r" t="t"/>
              <a:pathLst>
                <a:path extrusionOk="0" fill="none" h="1107" w="269">
                  <a:moveTo>
                    <a:pt x="0" y="0"/>
                  </a:moveTo>
                  <a:lnTo>
                    <a:pt x="0" y="302"/>
                  </a:lnTo>
                  <a:lnTo>
                    <a:pt x="134" y="872"/>
                  </a:lnTo>
                  <a:lnTo>
                    <a:pt x="268" y="1107"/>
                  </a:lnTo>
                </a:path>
              </a:pathLst>
            </a:custGeom>
            <a:noFill/>
            <a:ln cap="rnd" cmpd="sng" w="75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5928425" y="1544300"/>
              <a:ext cx="340400" cy="189475"/>
            </a:xfrm>
            <a:custGeom>
              <a:rect b="b" l="l" r="r" t="t"/>
              <a:pathLst>
                <a:path extrusionOk="0" fill="none" h="7579" w="13616">
                  <a:moveTo>
                    <a:pt x="10295" y="1979"/>
                  </a:moveTo>
                  <a:lnTo>
                    <a:pt x="10161" y="1744"/>
                  </a:lnTo>
                  <a:lnTo>
                    <a:pt x="10161" y="805"/>
                  </a:lnTo>
                  <a:lnTo>
                    <a:pt x="10329" y="436"/>
                  </a:lnTo>
                  <a:lnTo>
                    <a:pt x="10698" y="168"/>
                  </a:lnTo>
                  <a:lnTo>
                    <a:pt x="11301" y="0"/>
                  </a:lnTo>
                  <a:lnTo>
                    <a:pt x="11704" y="0"/>
                  </a:lnTo>
                  <a:lnTo>
                    <a:pt x="12140" y="0"/>
                  </a:lnTo>
                  <a:lnTo>
                    <a:pt x="12810" y="269"/>
                  </a:lnTo>
                  <a:lnTo>
                    <a:pt x="13280" y="704"/>
                  </a:lnTo>
                  <a:lnTo>
                    <a:pt x="13582" y="1275"/>
                  </a:lnTo>
                  <a:lnTo>
                    <a:pt x="13615" y="1912"/>
                  </a:lnTo>
                  <a:lnTo>
                    <a:pt x="13447" y="2582"/>
                  </a:lnTo>
                  <a:lnTo>
                    <a:pt x="13045" y="3219"/>
                  </a:lnTo>
                  <a:lnTo>
                    <a:pt x="12374" y="3756"/>
                  </a:lnTo>
                  <a:lnTo>
                    <a:pt x="11972" y="3991"/>
                  </a:lnTo>
                  <a:lnTo>
                    <a:pt x="10966" y="4360"/>
                  </a:lnTo>
                  <a:lnTo>
                    <a:pt x="8350" y="4930"/>
                  </a:lnTo>
                  <a:lnTo>
                    <a:pt x="5399" y="5466"/>
                  </a:lnTo>
                  <a:lnTo>
                    <a:pt x="2583" y="6137"/>
                  </a:lnTo>
                  <a:lnTo>
                    <a:pt x="1443" y="6573"/>
                  </a:lnTo>
                  <a:lnTo>
                    <a:pt x="1040" y="6740"/>
                  </a:lnTo>
                  <a:lnTo>
                    <a:pt x="336" y="7277"/>
                  </a:lnTo>
                  <a:lnTo>
                    <a:pt x="1" y="7579"/>
                  </a:lnTo>
                </a:path>
              </a:pathLst>
            </a:custGeom>
            <a:noFill/>
            <a:ln cap="rnd" cmpd="sng" w="75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5956925" y="1771475"/>
              <a:ext cx="123275" cy="84700"/>
            </a:xfrm>
            <a:custGeom>
              <a:rect b="b" l="l" r="r" t="t"/>
              <a:pathLst>
                <a:path extrusionOk="0" fill="none" h="3388" w="4931">
                  <a:moveTo>
                    <a:pt x="4930" y="1"/>
                  </a:moveTo>
                  <a:lnTo>
                    <a:pt x="3555" y="504"/>
                  </a:lnTo>
                  <a:lnTo>
                    <a:pt x="1912" y="1242"/>
                  </a:lnTo>
                  <a:lnTo>
                    <a:pt x="1107" y="1644"/>
                  </a:lnTo>
                  <a:lnTo>
                    <a:pt x="269" y="2415"/>
                  </a:lnTo>
                  <a:lnTo>
                    <a:pt x="1" y="3254"/>
                  </a:lnTo>
                  <a:lnTo>
                    <a:pt x="68" y="3388"/>
                  </a:lnTo>
                </a:path>
              </a:pathLst>
            </a:custGeom>
            <a:noFill/>
            <a:ln cap="rnd" cmpd="sng" w="75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6105325" y="1758900"/>
              <a:ext cx="13425" cy="4225"/>
            </a:xfrm>
            <a:custGeom>
              <a:rect b="b" l="l" r="r" t="t"/>
              <a:pathLst>
                <a:path extrusionOk="0" fill="none" h="169" w="537">
                  <a:moveTo>
                    <a:pt x="537" y="1"/>
                  </a:moveTo>
                  <a:lnTo>
                    <a:pt x="436" y="34"/>
                  </a:lnTo>
                  <a:lnTo>
                    <a:pt x="0" y="168"/>
                  </a:lnTo>
                </a:path>
              </a:pathLst>
            </a:custGeom>
            <a:noFill/>
            <a:ln cap="rnd" cmpd="sng" w="75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5974525" y="1864550"/>
              <a:ext cx="98950" cy="124925"/>
            </a:xfrm>
            <a:custGeom>
              <a:rect b="b" l="l" r="r" t="t"/>
              <a:pathLst>
                <a:path extrusionOk="0" fill="none" h="4997" w="3958">
                  <a:moveTo>
                    <a:pt x="3488" y="1341"/>
                  </a:moveTo>
                  <a:lnTo>
                    <a:pt x="3321" y="1107"/>
                  </a:lnTo>
                  <a:lnTo>
                    <a:pt x="2214" y="201"/>
                  </a:lnTo>
                  <a:lnTo>
                    <a:pt x="1510" y="0"/>
                  </a:lnTo>
                  <a:lnTo>
                    <a:pt x="973" y="67"/>
                  </a:lnTo>
                  <a:lnTo>
                    <a:pt x="705" y="201"/>
                  </a:lnTo>
                  <a:lnTo>
                    <a:pt x="470" y="335"/>
                  </a:lnTo>
                  <a:lnTo>
                    <a:pt x="169" y="805"/>
                  </a:lnTo>
                  <a:lnTo>
                    <a:pt x="1" y="1710"/>
                  </a:lnTo>
                  <a:lnTo>
                    <a:pt x="303" y="3085"/>
                  </a:lnTo>
                  <a:lnTo>
                    <a:pt x="940" y="4292"/>
                  </a:lnTo>
                  <a:lnTo>
                    <a:pt x="1242" y="4728"/>
                  </a:lnTo>
                  <a:lnTo>
                    <a:pt x="1409" y="4896"/>
                  </a:lnTo>
                  <a:lnTo>
                    <a:pt x="1812" y="4996"/>
                  </a:lnTo>
                  <a:lnTo>
                    <a:pt x="2449" y="4896"/>
                  </a:lnTo>
                  <a:lnTo>
                    <a:pt x="3254" y="4292"/>
                  </a:lnTo>
                  <a:lnTo>
                    <a:pt x="3824" y="3655"/>
                  </a:lnTo>
                  <a:lnTo>
                    <a:pt x="3958" y="3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5974525" y="1864550"/>
              <a:ext cx="98950" cy="124925"/>
            </a:xfrm>
            <a:custGeom>
              <a:rect b="b" l="l" r="r" t="t"/>
              <a:pathLst>
                <a:path extrusionOk="0" fill="none" h="4997" w="3958">
                  <a:moveTo>
                    <a:pt x="3488" y="1341"/>
                  </a:moveTo>
                  <a:lnTo>
                    <a:pt x="3321" y="1107"/>
                  </a:lnTo>
                  <a:lnTo>
                    <a:pt x="2214" y="201"/>
                  </a:lnTo>
                  <a:lnTo>
                    <a:pt x="1510" y="0"/>
                  </a:lnTo>
                  <a:lnTo>
                    <a:pt x="973" y="67"/>
                  </a:lnTo>
                  <a:lnTo>
                    <a:pt x="705" y="201"/>
                  </a:lnTo>
                  <a:lnTo>
                    <a:pt x="470" y="335"/>
                  </a:lnTo>
                  <a:lnTo>
                    <a:pt x="169" y="805"/>
                  </a:lnTo>
                  <a:lnTo>
                    <a:pt x="1" y="1710"/>
                  </a:lnTo>
                  <a:lnTo>
                    <a:pt x="303" y="3085"/>
                  </a:lnTo>
                  <a:lnTo>
                    <a:pt x="940" y="4292"/>
                  </a:lnTo>
                  <a:lnTo>
                    <a:pt x="1242" y="4728"/>
                  </a:lnTo>
                  <a:lnTo>
                    <a:pt x="1409" y="4896"/>
                  </a:lnTo>
                  <a:lnTo>
                    <a:pt x="1812" y="4996"/>
                  </a:lnTo>
                  <a:lnTo>
                    <a:pt x="2449" y="4896"/>
                  </a:lnTo>
                  <a:lnTo>
                    <a:pt x="3254" y="4292"/>
                  </a:lnTo>
                  <a:lnTo>
                    <a:pt x="3824" y="3655"/>
                  </a:lnTo>
                  <a:lnTo>
                    <a:pt x="3958" y="3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4829375" y="1853650"/>
              <a:ext cx="858475" cy="656425"/>
            </a:xfrm>
            <a:custGeom>
              <a:rect b="b" l="l" r="r" t="t"/>
              <a:pathLst>
                <a:path extrusionOk="0" h="26257" w="34339">
                  <a:moveTo>
                    <a:pt x="2147" y="0"/>
                  </a:moveTo>
                  <a:lnTo>
                    <a:pt x="1711" y="34"/>
                  </a:lnTo>
                  <a:lnTo>
                    <a:pt x="939" y="369"/>
                  </a:lnTo>
                  <a:lnTo>
                    <a:pt x="369" y="939"/>
                  </a:lnTo>
                  <a:lnTo>
                    <a:pt x="34" y="1710"/>
                  </a:lnTo>
                  <a:lnTo>
                    <a:pt x="0" y="2146"/>
                  </a:lnTo>
                  <a:lnTo>
                    <a:pt x="0" y="24111"/>
                  </a:lnTo>
                  <a:lnTo>
                    <a:pt x="34" y="24547"/>
                  </a:lnTo>
                  <a:lnTo>
                    <a:pt x="369" y="25318"/>
                  </a:lnTo>
                  <a:lnTo>
                    <a:pt x="939" y="25921"/>
                  </a:lnTo>
                  <a:lnTo>
                    <a:pt x="1711" y="26223"/>
                  </a:lnTo>
                  <a:lnTo>
                    <a:pt x="2147" y="26257"/>
                  </a:lnTo>
                  <a:lnTo>
                    <a:pt x="32192" y="26257"/>
                  </a:lnTo>
                  <a:lnTo>
                    <a:pt x="32628" y="26223"/>
                  </a:lnTo>
                  <a:lnTo>
                    <a:pt x="33400" y="25921"/>
                  </a:lnTo>
                  <a:lnTo>
                    <a:pt x="34003" y="25318"/>
                  </a:lnTo>
                  <a:lnTo>
                    <a:pt x="34305" y="24547"/>
                  </a:lnTo>
                  <a:lnTo>
                    <a:pt x="34339" y="24111"/>
                  </a:lnTo>
                  <a:lnTo>
                    <a:pt x="34339" y="2146"/>
                  </a:lnTo>
                  <a:lnTo>
                    <a:pt x="34305" y="1710"/>
                  </a:lnTo>
                  <a:lnTo>
                    <a:pt x="34003" y="939"/>
                  </a:lnTo>
                  <a:lnTo>
                    <a:pt x="33400" y="369"/>
                  </a:lnTo>
                  <a:lnTo>
                    <a:pt x="32628" y="34"/>
                  </a:lnTo>
                  <a:lnTo>
                    <a:pt x="32192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4898950" y="1916525"/>
              <a:ext cx="202075" cy="530675"/>
            </a:xfrm>
            <a:custGeom>
              <a:rect b="b" l="l" r="r" t="t"/>
              <a:pathLst>
                <a:path extrusionOk="0" h="21227" w="8083">
                  <a:moveTo>
                    <a:pt x="1" y="0"/>
                  </a:moveTo>
                  <a:lnTo>
                    <a:pt x="1" y="21227"/>
                  </a:lnTo>
                  <a:lnTo>
                    <a:pt x="8082" y="21227"/>
                  </a:lnTo>
                  <a:lnTo>
                    <a:pt x="8082" y="0"/>
                  </a:lnTo>
                  <a:close/>
                </a:path>
              </a:pathLst>
            </a:custGeom>
            <a:solidFill>
              <a:schemeClr val="accent3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5618250" y="1916525"/>
              <a:ext cx="25175" cy="530675"/>
            </a:xfrm>
            <a:custGeom>
              <a:rect b="b" l="l" r="r" t="t"/>
              <a:pathLst>
                <a:path extrusionOk="0" h="21227" w="1007">
                  <a:moveTo>
                    <a:pt x="0" y="0"/>
                  </a:moveTo>
                  <a:lnTo>
                    <a:pt x="0" y="21227"/>
                  </a:lnTo>
                  <a:lnTo>
                    <a:pt x="1006" y="2122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6EDBFC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5618250" y="2159625"/>
              <a:ext cx="25175" cy="45300"/>
            </a:xfrm>
            <a:custGeom>
              <a:rect b="b" l="l" r="r" t="t"/>
              <a:pathLst>
                <a:path extrusionOk="0" h="1812" w="1007">
                  <a:moveTo>
                    <a:pt x="0" y="1"/>
                  </a:moveTo>
                  <a:lnTo>
                    <a:pt x="0" y="1812"/>
                  </a:lnTo>
                  <a:lnTo>
                    <a:pt x="1006" y="1812"/>
                  </a:lnTo>
                  <a:lnTo>
                    <a:pt x="1006" y="1"/>
                  </a:lnTo>
                  <a:close/>
                </a:path>
              </a:pathLst>
            </a:custGeom>
            <a:solidFill>
              <a:schemeClr val="dk2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5163875" y="1929100"/>
              <a:ext cx="398225" cy="25"/>
            </a:xfrm>
            <a:custGeom>
              <a:rect b="b" l="l" r="r" t="t"/>
              <a:pathLst>
                <a:path extrusionOk="0" fill="none" h="1" w="15929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5163875" y="1929100"/>
              <a:ext cx="398225" cy="25"/>
            </a:xfrm>
            <a:custGeom>
              <a:rect b="b" l="l" r="r" t="t"/>
              <a:pathLst>
                <a:path extrusionOk="0" fill="none" h="1" w="15929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5163875" y="1986100"/>
              <a:ext cx="398225" cy="25"/>
            </a:xfrm>
            <a:custGeom>
              <a:rect b="b" l="l" r="r" t="t"/>
              <a:pathLst>
                <a:path extrusionOk="0" fill="none" h="1" w="15929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5163875" y="1986100"/>
              <a:ext cx="398225" cy="25"/>
            </a:xfrm>
            <a:custGeom>
              <a:rect b="b" l="l" r="r" t="t"/>
              <a:pathLst>
                <a:path extrusionOk="0" fill="none" h="1" w="15929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5163875" y="2043100"/>
              <a:ext cx="398225" cy="25"/>
            </a:xfrm>
            <a:custGeom>
              <a:rect b="b" l="l" r="r" t="t"/>
              <a:pathLst>
                <a:path extrusionOk="0" fill="none" h="1" w="15929">
                  <a:moveTo>
                    <a:pt x="0" y="1"/>
                  </a:moveTo>
                  <a:lnTo>
                    <a:pt x="1592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5163875" y="2043100"/>
              <a:ext cx="398225" cy="25"/>
            </a:xfrm>
            <a:custGeom>
              <a:rect b="b" l="l" r="r" t="t"/>
              <a:pathLst>
                <a:path extrusionOk="0" fill="none" h="1" w="15929">
                  <a:moveTo>
                    <a:pt x="0" y="1"/>
                  </a:moveTo>
                  <a:lnTo>
                    <a:pt x="15929" y="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5163875" y="2100100"/>
              <a:ext cx="398225" cy="25"/>
            </a:xfrm>
            <a:custGeom>
              <a:rect b="b" l="l" r="r" t="t"/>
              <a:pathLst>
                <a:path extrusionOk="0" fill="none" h="1" w="15929">
                  <a:moveTo>
                    <a:pt x="0" y="1"/>
                  </a:moveTo>
                  <a:lnTo>
                    <a:pt x="1592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5163875" y="2100100"/>
              <a:ext cx="398225" cy="25"/>
            </a:xfrm>
            <a:custGeom>
              <a:rect b="b" l="l" r="r" t="t"/>
              <a:pathLst>
                <a:path extrusionOk="0" fill="none" h="1" w="15929">
                  <a:moveTo>
                    <a:pt x="0" y="1"/>
                  </a:moveTo>
                  <a:lnTo>
                    <a:pt x="15929" y="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5163875" y="2239275"/>
              <a:ext cx="398225" cy="25"/>
            </a:xfrm>
            <a:custGeom>
              <a:rect b="b" l="l" r="r" t="t"/>
              <a:pathLst>
                <a:path extrusionOk="0" fill="none" h="1" w="15929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5163875" y="2239275"/>
              <a:ext cx="398225" cy="25"/>
            </a:xfrm>
            <a:custGeom>
              <a:rect b="b" l="l" r="r" t="t"/>
              <a:pathLst>
                <a:path extrusionOk="0" fill="none" h="1" w="15929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5163875" y="2289575"/>
              <a:ext cx="398225" cy="25"/>
            </a:xfrm>
            <a:custGeom>
              <a:rect b="b" l="l" r="r" t="t"/>
              <a:pathLst>
                <a:path extrusionOk="0" fill="none" h="1" w="15929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5163875" y="2289575"/>
              <a:ext cx="398225" cy="25"/>
            </a:xfrm>
            <a:custGeom>
              <a:rect b="b" l="l" r="r" t="t"/>
              <a:pathLst>
                <a:path extrusionOk="0" fill="none" h="1" w="15929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5163875" y="2339875"/>
              <a:ext cx="398225" cy="25"/>
            </a:xfrm>
            <a:custGeom>
              <a:rect b="b" l="l" r="r" t="t"/>
              <a:pathLst>
                <a:path extrusionOk="0" fill="none" h="1" w="15929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5163875" y="2339875"/>
              <a:ext cx="398225" cy="25"/>
            </a:xfrm>
            <a:custGeom>
              <a:rect b="b" l="l" r="r" t="t"/>
              <a:pathLst>
                <a:path extrusionOk="0" fill="none" h="1" w="15929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5163875" y="2444675"/>
              <a:ext cx="398225" cy="25"/>
            </a:xfrm>
            <a:custGeom>
              <a:rect b="b" l="l" r="r" t="t"/>
              <a:pathLst>
                <a:path extrusionOk="0" fill="none" h="1" w="15929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5163875" y="2444675"/>
              <a:ext cx="398225" cy="25"/>
            </a:xfrm>
            <a:custGeom>
              <a:rect b="b" l="l" r="r" t="t"/>
              <a:pathLst>
                <a:path extrusionOk="0" fill="none" h="1" w="15929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4898950" y="1916525"/>
              <a:ext cx="202075" cy="530675"/>
            </a:xfrm>
            <a:custGeom>
              <a:rect b="b" l="l" r="r" t="t"/>
              <a:pathLst>
                <a:path extrusionOk="0" fill="none" h="21227" w="8083">
                  <a:moveTo>
                    <a:pt x="1" y="21227"/>
                  </a:moveTo>
                  <a:lnTo>
                    <a:pt x="8082" y="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3" name="Google Shape;1143;p39"/>
          <p:cNvSpPr txBox="1"/>
          <p:nvPr/>
        </p:nvSpPr>
        <p:spPr>
          <a:xfrm>
            <a:off x="1530925" y="1329525"/>
            <a:ext cx="5049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0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GRACIAS</a:t>
            </a:r>
            <a:endParaRPr b="1" sz="5000"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0"/>
          <p:cNvSpPr/>
          <p:nvPr/>
        </p:nvSpPr>
        <p:spPr>
          <a:xfrm>
            <a:off x="7697475" y="205925"/>
            <a:ext cx="1148250" cy="1089950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0"/>
          <p:cNvSpPr txBox="1"/>
          <p:nvPr>
            <p:ph type="title"/>
          </p:nvPr>
        </p:nvSpPr>
        <p:spPr>
          <a:xfrm>
            <a:off x="720000" y="2359750"/>
            <a:ext cx="2709000" cy="9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Tecnologías</a:t>
            </a:r>
            <a:r>
              <a:rPr lang="en-GB"/>
              <a:t> Empleadas</a:t>
            </a:r>
            <a:endParaRPr/>
          </a:p>
        </p:txBody>
      </p:sp>
      <p:grpSp>
        <p:nvGrpSpPr>
          <p:cNvPr id="444" name="Google Shape;444;p30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445" name="Google Shape;445;p30"/>
            <p:cNvSpPr/>
            <p:nvPr/>
          </p:nvSpPr>
          <p:spPr>
            <a:xfrm>
              <a:off x="3378651" y="3278875"/>
              <a:ext cx="15084" cy="91473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3378651" y="3467903"/>
              <a:ext cx="15084" cy="91473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3435029" y="3410323"/>
              <a:ext cx="90158" cy="1634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3245936" y="3410323"/>
              <a:ext cx="90215" cy="1634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p30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450" name="Google Shape;450;p30"/>
            <p:cNvSpPr/>
            <p:nvPr/>
          </p:nvSpPr>
          <p:spPr>
            <a:xfrm>
              <a:off x="6651382" y="3230725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6651382" y="3377971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6695298" y="3333118"/>
              <a:ext cx="70229" cy="12732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6548002" y="3333118"/>
              <a:ext cx="70274" cy="12732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30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455" name="Google Shape;455;p30"/>
            <p:cNvSpPr/>
            <p:nvPr/>
          </p:nvSpPr>
          <p:spPr>
            <a:xfrm>
              <a:off x="6694407" y="3544075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6694407" y="3691321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6738323" y="3646468"/>
              <a:ext cx="70229" cy="12732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6591027" y="3646468"/>
              <a:ext cx="70274" cy="12732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30"/>
          <p:cNvGrpSpPr/>
          <p:nvPr/>
        </p:nvGrpSpPr>
        <p:grpSpPr>
          <a:xfrm>
            <a:off x="6547165" y="297900"/>
            <a:ext cx="243082" cy="242093"/>
            <a:chOff x="6547165" y="297900"/>
            <a:chExt cx="243082" cy="242093"/>
          </a:xfrm>
        </p:grpSpPr>
        <p:sp>
          <p:nvSpPr>
            <p:cNvPr id="460" name="Google Shape;460;p30"/>
            <p:cNvSpPr/>
            <p:nvPr/>
          </p:nvSpPr>
          <p:spPr>
            <a:xfrm>
              <a:off x="6661093" y="297900"/>
              <a:ext cx="13765" cy="79061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6661093" y="461404"/>
              <a:ext cx="13765" cy="78589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6711163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6547165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30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465" name="Google Shape;465;p30"/>
            <p:cNvSpPr/>
            <p:nvPr/>
          </p:nvSpPr>
          <p:spPr>
            <a:xfrm>
              <a:off x="3378651" y="3278875"/>
              <a:ext cx="15084" cy="91473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3378651" y="3467903"/>
              <a:ext cx="15084" cy="91473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3435029" y="3410323"/>
              <a:ext cx="90158" cy="1634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3245936" y="3410323"/>
              <a:ext cx="90215" cy="1634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30"/>
          <p:cNvGrpSpPr/>
          <p:nvPr/>
        </p:nvGrpSpPr>
        <p:grpSpPr>
          <a:xfrm>
            <a:off x="3217100" y="875250"/>
            <a:ext cx="4670375" cy="3775875"/>
            <a:chOff x="3217100" y="875250"/>
            <a:chExt cx="4670375" cy="3775875"/>
          </a:xfrm>
        </p:grpSpPr>
        <p:sp>
          <p:nvSpPr>
            <p:cNvPr id="470" name="Google Shape;470;p30"/>
            <p:cNvSpPr/>
            <p:nvPr/>
          </p:nvSpPr>
          <p:spPr>
            <a:xfrm>
              <a:off x="3412425" y="875250"/>
              <a:ext cx="4300675" cy="3775875"/>
            </a:xfrm>
            <a:custGeom>
              <a:rect b="b" l="l" r="r" t="t"/>
              <a:pathLst>
                <a:path extrusionOk="0" h="151035" w="172027">
                  <a:moveTo>
                    <a:pt x="121928" y="0"/>
                  </a:moveTo>
                  <a:lnTo>
                    <a:pt x="118474" y="403"/>
                  </a:lnTo>
                  <a:lnTo>
                    <a:pt x="115054" y="1140"/>
                  </a:lnTo>
                  <a:lnTo>
                    <a:pt x="111700" y="2281"/>
                  </a:lnTo>
                  <a:lnTo>
                    <a:pt x="110091" y="3018"/>
                  </a:lnTo>
                  <a:lnTo>
                    <a:pt x="106804" y="4661"/>
                  </a:lnTo>
                  <a:lnTo>
                    <a:pt x="100467" y="8250"/>
                  </a:lnTo>
                  <a:lnTo>
                    <a:pt x="95738" y="10899"/>
                  </a:lnTo>
                  <a:lnTo>
                    <a:pt x="92519" y="12542"/>
                  </a:lnTo>
                  <a:lnTo>
                    <a:pt x="89199" y="13984"/>
                  </a:lnTo>
                  <a:lnTo>
                    <a:pt x="85712" y="15157"/>
                  </a:lnTo>
                  <a:lnTo>
                    <a:pt x="83901" y="15593"/>
                  </a:lnTo>
                  <a:lnTo>
                    <a:pt x="82660" y="15862"/>
                  </a:lnTo>
                  <a:lnTo>
                    <a:pt x="80112" y="16197"/>
                  </a:lnTo>
                  <a:lnTo>
                    <a:pt x="77496" y="16365"/>
                  </a:lnTo>
                  <a:lnTo>
                    <a:pt x="74814" y="16365"/>
                  </a:lnTo>
                  <a:lnTo>
                    <a:pt x="70689" y="16063"/>
                  </a:lnTo>
                  <a:lnTo>
                    <a:pt x="65022" y="15225"/>
                  </a:lnTo>
                  <a:lnTo>
                    <a:pt x="56270" y="13347"/>
                  </a:lnTo>
                  <a:lnTo>
                    <a:pt x="47484" y="11234"/>
                  </a:lnTo>
                  <a:lnTo>
                    <a:pt x="41649" y="9960"/>
                  </a:lnTo>
                  <a:lnTo>
                    <a:pt x="35915" y="8987"/>
                  </a:lnTo>
                  <a:lnTo>
                    <a:pt x="30382" y="8451"/>
                  </a:lnTo>
                  <a:lnTo>
                    <a:pt x="26391" y="8451"/>
                  </a:lnTo>
                  <a:lnTo>
                    <a:pt x="23809" y="8686"/>
                  </a:lnTo>
                  <a:lnTo>
                    <a:pt x="21294" y="9088"/>
                  </a:lnTo>
                  <a:lnTo>
                    <a:pt x="18846" y="9725"/>
                  </a:lnTo>
                  <a:lnTo>
                    <a:pt x="16533" y="10630"/>
                  </a:lnTo>
                  <a:lnTo>
                    <a:pt x="14286" y="11771"/>
                  </a:lnTo>
                  <a:lnTo>
                    <a:pt x="12140" y="13213"/>
                  </a:lnTo>
                  <a:lnTo>
                    <a:pt x="10128" y="14923"/>
                  </a:lnTo>
                  <a:lnTo>
                    <a:pt x="8216" y="16968"/>
                  </a:lnTo>
                  <a:lnTo>
                    <a:pt x="6473" y="19383"/>
                  </a:lnTo>
                  <a:lnTo>
                    <a:pt x="4829" y="22132"/>
                  </a:lnTo>
                  <a:lnTo>
                    <a:pt x="3320" y="25251"/>
                  </a:lnTo>
                  <a:lnTo>
                    <a:pt x="2650" y="26995"/>
                  </a:lnTo>
                  <a:lnTo>
                    <a:pt x="2214" y="28202"/>
                  </a:lnTo>
                  <a:lnTo>
                    <a:pt x="1443" y="30717"/>
                  </a:lnTo>
                  <a:lnTo>
                    <a:pt x="839" y="33299"/>
                  </a:lnTo>
                  <a:lnTo>
                    <a:pt x="403" y="35948"/>
                  </a:lnTo>
                  <a:lnTo>
                    <a:pt x="135" y="38631"/>
                  </a:lnTo>
                  <a:lnTo>
                    <a:pt x="1" y="41347"/>
                  </a:lnTo>
                  <a:lnTo>
                    <a:pt x="68" y="44063"/>
                  </a:lnTo>
                  <a:lnTo>
                    <a:pt x="269" y="46813"/>
                  </a:lnTo>
                  <a:lnTo>
                    <a:pt x="638" y="49529"/>
                  </a:lnTo>
                  <a:lnTo>
                    <a:pt x="1174" y="52178"/>
                  </a:lnTo>
                  <a:lnTo>
                    <a:pt x="1878" y="54827"/>
                  </a:lnTo>
                  <a:lnTo>
                    <a:pt x="2717" y="57376"/>
                  </a:lnTo>
                  <a:lnTo>
                    <a:pt x="3756" y="59891"/>
                  </a:lnTo>
                  <a:lnTo>
                    <a:pt x="4930" y="62272"/>
                  </a:lnTo>
                  <a:lnTo>
                    <a:pt x="6271" y="64552"/>
                  </a:lnTo>
                  <a:lnTo>
                    <a:pt x="7780" y="66732"/>
                  </a:lnTo>
                  <a:lnTo>
                    <a:pt x="8619" y="67738"/>
                  </a:lnTo>
                  <a:lnTo>
                    <a:pt x="10832" y="70286"/>
                  </a:lnTo>
                  <a:lnTo>
                    <a:pt x="14219" y="74042"/>
                  </a:lnTo>
                  <a:lnTo>
                    <a:pt x="16231" y="76758"/>
                  </a:lnTo>
                  <a:lnTo>
                    <a:pt x="17069" y="78200"/>
                  </a:lnTo>
                  <a:lnTo>
                    <a:pt x="17572" y="79206"/>
                  </a:lnTo>
                  <a:lnTo>
                    <a:pt x="18343" y="81285"/>
                  </a:lnTo>
                  <a:lnTo>
                    <a:pt x="18813" y="83364"/>
                  </a:lnTo>
                  <a:lnTo>
                    <a:pt x="19048" y="85443"/>
                  </a:lnTo>
                  <a:lnTo>
                    <a:pt x="19048" y="87556"/>
                  </a:lnTo>
                  <a:lnTo>
                    <a:pt x="18813" y="89669"/>
                  </a:lnTo>
                  <a:lnTo>
                    <a:pt x="18209" y="92821"/>
                  </a:lnTo>
                  <a:lnTo>
                    <a:pt x="16868" y="97012"/>
                  </a:lnTo>
                  <a:lnTo>
                    <a:pt x="15191" y="101171"/>
                  </a:lnTo>
                  <a:lnTo>
                    <a:pt x="12475" y="107240"/>
                  </a:lnTo>
                  <a:lnTo>
                    <a:pt x="10966" y="111096"/>
                  </a:lnTo>
                  <a:lnTo>
                    <a:pt x="10564" y="112203"/>
                  </a:lnTo>
                  <a:lnTo>
                    <a:pt x="9994" y="114383"/>
                  </a:lnTo>
                  <a:lnTo>
                    <a:pt x="9658" y="116529"/>
                  </a:lnTo>
                  <a:lnTo>
                    <a:pt x="9524" y="118574"/>
                  </a:lnTo>
                  <a:lnTo>
                    <a:pt x="9591" y="120553"/>
                  </a:lnTo>
                  <a:lnTo>
                    <a:pt x="9859" y="122498"/>
                  </a:lnTo>
                  <a:lnTo>
                    <a:pt x="10329" y="124342"/>
                  </a:lnTo>
                  <a:lnTo>
                    <a:pt x="10966" y="126153"/>
                  </a:lnTo>
                  <a:lnTo>
                    <a:pt x="11771" y="127897"/>
                  </a:lnTo>
                  <a:lnTo>
                    <a:pt x="12710" y="129573"/>
                  </a:lnTo>
                  <a:lnTo>
                    <a:pt x="14420" y="131988"/>
                  </a:lnTo>
                  <a:lnTo>
                    <a:pt x="17136" y="134972"/>
                  </a:lnTo>
                  <a:lnTo>
                    <a:pt x="20322" y="137688"/>
                  </a:lnTo>
                  <a:lnTo>
                    <a:pt x="23843" y="140170"/>
                  </a:lnTo>
                  <a:lnTo>
                    <a:pt x="27632" y="142383"/>
                  </a:lnTo>
                  <a:lnTo>
                    <a:pt x="31623" y="144362"/>
                  </a:lnTo>
                  <a:lnTo>
                    <a:pt x="35714" y="146105"/>
                  </a:lnTo>
                  <a:lnTo>
                    <a:pt x="39838" y="147547"/>
                  </a:lnTo>
                  <a:lnTo>
                    <a:pt x="43862" y="148788"/>
                  </a:lnTo>
                  <a:lnTo>
                    <a:pt x="47786" y="149727"/>
                  </a:lnTo>
                  <a:lnTo>
                    <a:pt x="51441" y="150465"/>
                  </a:lnTo>
                  <a:lnTo>
                    <a:pt x="53151" y="150699"/>
                  </a:lnTo>
                  <a:lnTo>
                    <a:pt x="54559" y="150867"/>
                  </a:lnTo>
                  <a:lnTo>
                    <a:pt x="57309" y="151035"/>
                  </a:lnTo>
                  <a:lnTo>
                    <a:pt x="60025" y="151001"/>
                  </a:lnTo>
                  <a:lnTo>
                    <a:pt x="62708" y="150800"/>
                  </a:lnTo>
                  <a:lnTo>
                    <a:pt x="66732" y="150163"/>
                  </a:lnTo>
                  <a:lnTo>
                    <a:pt x="71963" y="148821"/>
                  </a:lnTo>
                  <a:lnTo>
                    <a:pt x="77161" y="147011"/>
                  </a:lnTo>
                  <a:lnTo>
                    <a:pt x="82292" y="144898"/>
                  </a:lnTo>
                  <a:lnTo>
                    <a:pt x="89937" y="141377"/>
                  </a:lnTo>
                  <a:lnTo>
                    <a:pt x="97516" y="137856"/>
                  </a:lnTo>
                  <a:lnTo>
                    <a:pt x="102613" y="135676"/>
                  </a:lnTo>
                  <a:lnTo>
                    <a:pt x="107676" y="133798"/>
                  </a:lnTo>
                  <a:lnTo>
                    <a:pt x="112807" y="132390"/>
                  </a:lnTo>
                  <a:lnTo>
                    <a:pt x="116697" y="131686"/>
                  </a:lnTo>
                  <a:lnTo>
                    <a:pt x="119279" y="131384"/>
                  </a:lnTo>
                  <a:lnTo>
                    <a:pt x="121928" y="131283"/>
                  </a:lnTo>
                  <a:lnTo>
                    <a:pt x="124544" y="131384"/>
                  </a:lnTo>
                  <a:lnTo>
                    <a:pt x="127226" y="131686"/>
                  </a:lnTo>
                  <a:lnTo>
                    <a:pt x="129909" y="132222"/>
                  </a:lnTo>
                  <a:lnTo>
                    <a:pt x="132592" y="132994"/>
                  </a:lnTo>
                  <a:lnTo>
                    <a:pt x="135341" y="134000"/>
                  </a:lnTo>
                  <a:lnTo>
                    <a:pt x="136716" y="134637"/>
                  </a:lnTo>
                  <a:lnTo>
                    <a:pt x="137689" y="135073"/>
                  </a:lnTo>
                  <a:lnTo>
                    <a:pt x="139600" y="135777"/>
                  </a:lnTo>
                  <a:lnTo>
                    <a:pt x="141478" y="136313"/>
                  </a:lnTo>
                  <a:lnTo>
                    <a:pt x="143356" y="136649"/>
                  </a:lnTo>
                  <a:lnTo>
                    <a:pt x="145167" y="136850"/>
                  </a:lnTo>
                  <a:lnTo>
                    <a:pt x="146977" y="136850"/>
                  </a:lnTo>
                  <a:lnTo>
                    <a:pt x="149627" y="136582"/>
                  </a:lnTo>
                  <a:lnTo>
                    <a:pt x="153013" y="135676"/>
                  </a:lnTo>
                  <a:lnTo>
                    <a:pt x="156233" y="134201"/>
                  </a:lnTo>
                  <a:lnTo>
                    <a:pt x="159217" y="132222"/>
                  </a:lnTo>
                  <a:lnTo>
                    <a:pt x="161967" y="129808"/>
                  </a:lnTo>
                  <a:lnTo>
                    <a:pt x="164448" y="126958"/>
                  </a:lnTo>
                  <a:lnTo>
                    <a:pt x="166628" y="123738"/>
                  </a:lnTo>
                  <a:lnTo>
                    <a:pt x="168472" y="120217"/>
                  </a:lnTo>
                  <a:lnTo>
                    <a:pt x="169948" y="116395"/>
                  </a:lnTo>
                  <a:lnTo>
                    <a:pt x="171088" y="112404"/>
                  </a:lnTo>
                  <a:lnTo>
                    <a:pt x="171759" y="108213"/>
                  </a:lnTo>
                  <a:lnTo>
                    <a:pt x="172027" y="103920"/>
                  </a:lnTo>
                  <a:lnTo>
                    <a:pt x="171826" y="99527"/>
                  </a:lnTo>
                  <a:lnTo>
                    <a:pt x="171524" y="97348"/>
                  </a:lnTo>
                  <a:lnTo>
                    <a:pt x="171256" y="95906"/>
                  </a:lnTo>
                  <a:lnTo>
                    <a:pt x="170585" y="93022"/>
                  </a:lnTo>
                  <a:lnTo>
                    <a:pt x="169244" y="88730"/>
                  </a:lnTo>
                  <a:lnTo>
                    <a:pt x="165756" y="80246"/>
                  </a:lnTo>
                  <a:lnTo>
                    <a:pt x="162034" y="71728"/>
                  </a:lnTo>
                  <a:lnTo>
                    <a:pt x="159854" y="66061"/>
                  </a:lnTo>
                  <a:lnTo>
                    <a:pt x="158647" y="61769"/>
                  </a:lnTo>
                  <a:lnTo>
                    <a:pt x="158077" y="58885"/>
                  </a:lnTo>
                  <a:lnTo>
                    <a:pt x="157708" y="55968"/>
                  </a:lnTo>
                  <a:lnTo>
                    <a:pt x="157641" y="53050"/>
                  </a:lnTo>
                  <a:lnTo>
                    <a:pt x="157708" y="51608"/>
                  </a:lnTo>
                  <a:lnTo>
                    <a:pt x="157775" y="50770"/>
                  </a:lnTo>
                  <a:lnTo>
                    <a:pt x="157842" y="49965"/>
                  </a:lnTo>
                  <a:lnTo>
                    <a:pt x="158245" y="46310"/>
                  </a:lnTo>
                  <a:lnTo>
                    <a:pt x="159083" y="39100"/>
                  </a:lnTo>
                  <a:lnTo>
                    <a:pt x="159351" y="33735"/>
                  </a:lnTo>
                  <a:lnTo>
                    <a:pt x="159217" y="30214"/>
                  </a:lnTo>
                  <a:lnTo>
                    <a:pt x="158714" y="26659"/>
                  </a:lnTo>
                  <a:lnTo>
                    <a:pt x="157742" y="23138"/>
                  </a:lnTo>
                  <a:lnTo>
                    <a:pt x="157037" y="21361"/>
                  </a:lnTo>
                  <a:lnTo>
                    <a:pt x="156333" y="19752"/>
                  </a:lnTo>
                  <a:lnTo>
                    <a:pt x="154623" y="16700"/>
                  </a:lnTo>
                  <a:lnTo>
                    <a:pt x="152577" y="13850"/>
                  </a:lnTo>
                  <a:lnTo>
                    <a:pt x="150297" y="11234"/>
                  </a:lnTo>
                  <a:lnTo>
                    <a:pt x="147749" y="8853"/>
                  </a:lnTo>
                  <a:lnTo>
                    <a:pt x="144965" y="6707"/>
                  </a:lnTo>
                  <a:lnTo>
                    <a:pt x="142014" y="4863"/>
                  </a:lnTo>
                  <a:lnTo>
                    <a:pt x="138896" y="3287"/>
                  </a:lnTo>
                  <a:lnTo>
                    <a:pt x="135643" y="1979"/>
                  </a:lnTo>
                  <a:lnTo>
                    <a:pt x="132290" y="1006"/>
                  </a:lnTo>
                  <a:lnTo>
                    <a:pt x="128869" y="336"/>
                  </a:lnTo>
                  <a:lnTo>
                    <a:pt x="125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3468600" y="1560175"/>
              <a:ext cx="724350" cy="724325"/>
            </a:xfrm>
            <a:custGeom>
              <a:rect b="b" l="l" r="r" t="t"/>
              <a:pathLst>
                <a:path extrusionOk="0" h="28973" w="28974">
                  <a:moveTo>
                    <a:pt x="14487" y="0"/>
                  </a:moveTo>
                  <a:lnTo>
                    <a:pt x="13011" y="67"/>
                  </a:lnTo>
                  <a:lnTo>
                    <a:pt x="10161" y="637"/>
                  </a:lnTo>
                  <a:lnTo>
                    <a:pt x="7579" y="1744"/>
                  </a:lnTo>
                  <a:lnTo>
                    <a:pt x="5265" y="3320"/>
                  </a:lnTo>
                  <a:lnTo>
                    <a:pt x="3320" y="5265"/>
                  </a:lnTo>
                  <a:lnTo>
                    <a:pt x="1744" y="7579"/>
                  </a:lnTo>
                  <a:lnTo>
                    <a:pt x="637" y="10161"/>
                  </a:lnTo>
                  <a:lnTo>
                    <a:pt x="67" y="13011"/>
                  </a:lnTo>
                  <a:lnTo>
                    <a:pt x="0" y="14487"/>
                  </a:lnTo>
                  <a:lnTo>
                    <a:pt x="67" y="15962"/>
                  </a:lnTo>
                  <a:lnTo>
                    <a:pt x="637" y="18812"/>
                  </a:lnTo>
                  <a:lnTo>
                    <a:pt x="1744" y="21394"/>
                  </a:lnTo>
                  <a:lnTo>
                    <a:pt x="3320" y="23708"/>
                  </a:lnTo>
                  <a:lnTo>
                    <a:pt x="5265" y="25687"/>
                  </a:lnTo>
                  <a:lnTo>
                    <a:pt x="7579" y="27229"/>
                  </a:lnTo>
                  <a:lnTo>
                    <a:pt x="10161" y="28336"/>
                  </a:lnTo>
                  <a:lnTo>
                    <a:pt x="13011" y="28906"/>
                  </a:lnTo>
                  <a:lnTo>
                    <a:pt x="14487" y="28973"/>
                  </a:lnTo>
                  <a:lnTo>
                    <a:pt x="15962" y="28906"/>
                  </a:lnTo>
                  <a:lnTo>
                    <a:pt x="18813" y="28336"/>
                  </a:lnTo>
                  <a:lnTo>
                    <a:pt x="21395" y="27229"/>
                  </a:lnTo>
                  <a:lnTo>
                    <a:pt x="23708" y="25687"/>
                  </a:lnTo>
                  <a:lnTo>
                    <a:pt x="25687" y="23708"/>
                  </a:lnTo>
                  <a:lnTo>
                    <a:pt x="27229" y="21394"/>
                  </a:lnTo>
                  <a:lnTo>
                    <a:pt x="28336" y="18812"/>
                  </a:lnTo>
                  <a:lnTo>
                    <a:pt x="28906" y="15962"/>
                  </a:lnTo>
                  <a:lnTo>
                    <a:pt x="28973" y="14487"/>
                  </a:lnTo>
                  <a:lnTo>
                    <a:pt x="28906" y="13011"/>
                  </a:lnTo>
                  <a:lnTo>
                    <a:pt x="28336" y="10161"/>
                  </a:lnTo>
                  <a:lnTo>
                    <a:pt x="27229" y="7579"/>
                  </a:lnTo>
                  <a:lnTo>
                    <a:pt x="25687" y="5265"/>
                  </a:lnTo>
                  <a:lnTo>
                    <a:pt x="23708" y="3320"/>
                  </a:lnTo>
                  <a:lnTo>
                    <a:pt x="21395" y="1744"/>
                  </a:lnTo>
                  <a:lnTo>
                    <a:pt x="18813" y="637"/>
                  </a:lnTo>
                  <a:lnTo>
                    <a:pt x="15962" y="67"/>
                  </a:lnTo>
                  <a:lnTo>
                    <a:pt x="14487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3441775" y="1524950"/>
              <a:ext cx="724350" cy="723525"/>
            </a:xfrm>
            <a:custGeom>
              <a:rect b="b" l="l" r="r" t="t"/>
              <a:pathLst>
                <a:path extrusionOk="0" h="28941" w="28974">
                  <a:moveTo>
                    <a:pt x="14487" y="1"/>
                  </a:moveTo>
                  <a:lnTo>
                    <a:pt x="13011" y="34"/>
                  </a:lnTo>
                  <a:lnTo>
                    <a:pt x="10161" y="604"/>
                  </a:lnTo>
                  <a:lnTo>
                    <a:pt x="7579" y="1711"/>
                  </a:lnTo>
                  <a:lnTo>
                    <a:pt x="5265" y="3287"/>
                  </a:lnTo>
                  <a:lnTo>
                    <a:pt x="3287" y="5232"/>
                  </a:lnTo>
                  <a:lnTo>
                    <a:pt x="1744" y="7546"/>
                  </a:lnTo>
                  <a:lnTo>
                    <a:pt x="637" y="10161"/>
                  </a:lnTo>
                  <a:lnTo>
                    <a:pt x="67" y="12978"/>
                  </a:lnTo>
                  <a:lnTo>
                    <a:pt x="0" y="14454"/>
                  </a:lnTo>
                  <a:lnTo>
                    <a:pt x="67" y="15963"/>
                  </a:lnTo>
                  <a:lnTo>
                    <a:pt x="637" y="18779"/>
                  </a:lnTo>
                  <a:lnTo>
                    <a:pt x="1744" y="21361"/>
                  </a:lnTo>
                  <a:lnTo>
                    <a:pt x="3287" y="23675"/>
                  </a:lnTo>
                  <a:lnTo>
                    <a:pt x="5265" y="25654"/>
                  </a:lnTo>
                  <a:lnTo>
                    <a:pt x="7579" y="27196"/>
                  </a:lnTo>
                  <a:lnTo>
                    <a:pt x="10161" y="28303"/>
                  </a:lnTo>
                  <a:lnTo>
                    <a:pt x="13011" y="28873"/>
                  </a:lnTo>
                  <a:lnTo>
                    <a:pt x="14487" y="28940"/>
                  </a:lnTo>
                  <a:lnTo>
                    <a:pt x="15962" y="28873"/>
                  </a:lnTo>
                  <a:lnTo>
                    <a:pt x="18813" y="28303"/>
                  </a:lnTo>
                  <a:lnTo>
                    <a:pt x="21395" y="27196"/>
                  </a:lnTo>
                  <a:lnTo>
                    <a:pt x="23708" y="25654"/>
                  </a:lnTo>
                  <a:lnTo>
                    <a:pt x="25687" y="23675"/>
                  </a:lnTo>
                  <a:lnTo>
                    <a:pt x="27229" y="21361"/>
                  </a:lnTo>
                  <a:lnTo>
                    <a:pt x="28336" y="18779"/>
                  </a:lnTo>
                  <a:lnTo>
                    <a:pt x="28906" y="15963"/>
                  </a:lnTo>
                  <a:lnTo>
                    <a:pt x="28973" y="14454"/>
                  </a:lnTo>
                  <a:lnTo>
                    <a:pt x="28906" y="12978"/>
                  </a:lnTo>
                  <a:lnTo>
                    <a:pt x="28336" y="10161"/>
                  </a:lnTo>
                  <a:lnTo>
                    <a:pt x="27229" y="7546"/>
                  </a:lnTo>
                  <a:lnTo>
                    <a:pt x="25687" y="5232"/>
                  </a:lnTo>
                  <a:lnTo>
                    <a:pt x="23708" y="3287"/>
                  </a:lnTo>
                  <a:lnTo>
                    <a:pt x="21395" y="1711"/>
                  </a:lnTo>
                  <a:lnTo>
                    <a:pt x="18813" y="604"/>
                  </a:lnTo>
                  <a:lnTo>
                    <a:pt x="15962" y="34"/>
                  </a:lnTo>
                  <a:lnTo>
                    <a:pt x="14487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3477825" y="1561000"/>
              <a:ext cx="652250" cy="651425"/>
            </a:xfrm>
            <a:custGeom>
              <a:rect b="b" l="l" r="r" t="t"/>
              <a:pathLst>
                <a:path extrusionOk="0" h="26057" w="26090">
                  <a:moveTo>
                    <a:pt x="13045" y="1"/>
                  </a:moveTo>
                  <a:lnTo>
                    <a:pt x="11703" y="34"/>
                  </a:lnTo>
                  <a:lnTo>
                    <a:pt x="9155" y="537"/>
                  </a:lnTo>
                  <a:lnTo>
                    <a:pt x="6807" y="1543"/>
                  </a:lnTo>
                  <a:lnTo>
                    <a:pt x="4728" y="2952"/>
                  </a:lnTo>
                  <a:lnTo>
                    <a:pt x="2985" y="4729"/>
                  </a:lnTo>
                  <a:lnTo>
                    <a:pt x="1576" y="6808"/>
                  </a:lnTo>
                  <a:lnTo>
                    <a:pt x="570" y="9122"/>
                  </a:lnTo>
                  <a:lnTo>
                    <a:pt x="67" y="11670"/>
                  </a:lnTo>
                  <a:lnTo>
                    <a:pt x="0" y="13012"/>
                  </a:lnTo>
                  <a:lnTo>
                    <a:pt x="67" y="14353"/>
                  </a:lnTo>
                  <a:lnTo>
                    <a:pt x="570" y="16901"/>
                  </a:lnTo>
                  <a:lnTo>
                    <a:pt x="1576" y="19249"/>
                  </a:lnTo>
                  <a:lnTo>
                    <a:pt x="2985" y="21328"/>
                  </a:lnTo>
                  <a:lnTo>
                    <a:pt x="4728" y="23105"/>
                  </a:lnTo>
                  <a:lnTo>
                    <a:pt x="6807" y="24514"/>
                  </a:lnTo>
                  <a:lnTo>
                    <a:pt x="9155" y="25486"/>
                  </a:lnTo>
                  <a:lnTo>
                    <a:pt x="11703" y="26023"/>
                  </a:lnTo>
                  <a:lnTo>
                    <a:pt x="13045" y="26056"/>
                  </a:lnTo>
                  <a:lnTo>
                    <a:pt x="14386" y="26023"/>
                  </a:lnTo>
                  <a:lnTo>
                    <a:pt x="16935" y="25486"/>
                  </a:lnTo>
                  <a:lnTo>
                    <a:pt x="19282" y="24514"/>
                  </a:lnTo>
                  <a:lnTo>
                    <a:pt x="21361" y="23105"/>
                  </a:lnTo>
                  <a:lnTo>
                    <a:pt x="23105" y="21328"/>
                  </a:lnTo>
                  <a:lnTo>
                    <a:pt x="24513" y="19249"/>
                  </a:lnTo>
                  <a:lnTo>
                    <a:pt x="25519" y="16901"/>
                  </a:lnTo>
                  <a:lnTo>
                    <a:pt x="26022" y="14353"/>
                  </a:lnTo>
                  <a:lnTo>
                    <a:pt x="26089" y="13012"/>
                  </a:lnTo>
                  <a:lnTo>
                    <a:pt x="26022" y="11670"/>
                  </a:lnTo>
                  <a:lnTo>
                    <a:pt x="25519" y="9122"/>
                  </a:lnTo>
                  <a:lnTo>
                    <a:pt x="24513" y="6808"/>
                  </a:lnTo>
                  <a:lnTo>
                    <a:pt x="23105" y="4729"/>
                  </a:lnTo>
                  <a:lnTo>
                    <a:pt x="21361" y="2952"/>
                  </a:lnTo>
                  <a:lnTo>
                    <a:pt x="19282" y="1543"/>
                  </a:lnTo>
                  <a:lnTo>
                    <a:pt x="16935" y="537"/>
                  </a:lnTo>
                  <a:lnTo>
                    <a:pt x="14386" y="34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2E353A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217100" y="1358125"/>
              <a:ext cx="1052125" cy="944825"/>
            </a:xfrm>
            <a:custGeom>
              <a:rect b="b" l="l" r="r" t="t"/>
              <a:pathLst>
                <a:path extrusionOk="0" h="37793" w="42085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3217100" y="1358125"/>
              <a:ext cx="1052125" cy="944825"/>
            </a:xfrm>
            <a:custGeom>
              <a:rect b="b" l="l" r="r" t="t"/>
              <a:pathLst>
                <a:path extrusionOk="0" h="37793" w="42085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3854225" y="1466275"/>
              <a:ext cx="10925" cy="38575"/>
            </a:xfrm>
            <a:custGeom>
              <a:rect b="b" l="l" r="r" t="t"/>
              <a:pathLst>
                <a:path extrusionOk="0" fill="none" h="1543" w="437">
                  <a:moveTo>
                    <a:pt x="1" y="1543"/>
                  </a:moveTo>
                  <a:lnTo>
                    <a:pt x="202" y="772"/>
                  </a:lnTo>
                  <a:lnTo>
                    <a:pt x="437" y="0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3554100" y="1504825"/>
              <a:ext cx="292600" cy="321125"/>
            </a:xfrm>
            <a:custGeom>
              <a:rect b="b" l="l" r="r" t="t"/>
              <a:pathLst>
                <a:path extrusionOk="0" fill="none" h="12845" w="11704">
                  <a:moveTo>
                    <a:pt x="1" y="1"/>
                  </a:moveTo>
                  <a:lnTo>
                    <a:pt x="1309" y="973"/>
                  </a:lnTo>
                  <a:lnTo>
                    <a:pt x="3924" y="3254"/>
                  </a:lnTo>
                  <a:lnTo>
                    <a:pt x="4863" y="4394"/>
                  </a:lnTo>
                  <a:lnTo>
                    <a:pt x="8820" y="9960"/>
                  </a:lnTo>
                  <a:lnTo>
                    <a:pt x="10799" y="12844"/>
                  </a:lnTo>
                  <a:lnTo>
                    <a:pt x="10765" y="9927"/>
                  </a:lnTo>
                  <a:lnTo>
                    <a:pt x="11234" y="4159"/>
                  </a:lnTo>
                  <a:lnTo>
                    <a:pt x="11704" y="1309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3491225" y="1462075"/>
              <a:ext cx="32725" cy="21825"/>
            </a:xfrm>
            <a:custGeom>
              <a:rect b="b" l="l" r="r" t="t"/>
              <a:pathLst>
                <a:path extrusionOk="0" fill="none" h="873" w="1309">
                  <a:moveTo>
                    <a:pt x="1" y="1"/>
                  </a:moveTo>
                  <a:lnTo>
                    <a:pt x="269" y="168"/>
                  </a:lnTo>
                  <a:lnTo>
                    <a:pt x="1309" y="873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3824050" y="1639800"/>
              <a:ext cx="378125" cy="186150"/>
            </a:xfrm>
            <a:custGeom>
              <a:rect b="b" l="l" r="r" t="t"/>
              <a:pathLst>
                <a:path extrusionOk="0" fill="none" h="7446" w="15125">
                  <a:moveTo>
                    <a:pt x="1" y="7445"/>
                  </a:moveTo>
                  <a:lnTo>
                    <a:pt x="872" y="6573"/>
                  </a:lnTo>
                  <a:lnTo>
                    <a:pt x="5366" y="2616"/>
                  </a:lnTo>
                  <a:lnTo>
                    <a:pt x="7747" y="940"/>
                  </a:lnTo>
                  <a:lnTo>
                    <a:pt x="9155" y="202"/>
                  </a:lnTo>
                  <a:lnTo>
                    <a:pt x="9725" y="68"/>
                  </a:lnTo>
                  <a:lnTo>
                    <a:pt x="10262" y="1"/>
                  </a:lnTo>
                  <a:lnTo>
                    <a:pt x="11268" y="1"/>
                  </a:lnTo>
                  <a:lnTo>
                    <a:pt x="12710" y="336"/>
                  </a:lnTo>
                  <a:lnTo>
                    <a:pt x="14789" y="1409"/>
                  </a:lnTo>
                  <a:lnTo>
                    <a:pt x="15124" y="167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3473625" y="1968425"/>
              <a:ext cx="45300" cy="41950"/>
            </a:xfrm>
            <a:custGeom>
              <a:rect b="b" l="l" r="r" t="t"/>
              <a:pathLst>
                <a:path extrusionOk="0" fill="none" h="1678" w="1812">
                  <a:moveTo>
                    <a:pt x="1811" y="1"/>
                  </a:moveTo>
                  <a:lnTo>
                    <a:pt x="738" y="739"/>
                  </a:lnTo>
                  <a:lnTo>
                    <a:pt x="1" y="1610"/>
                  </a:lnTo>
                  <a:lnTo>
                    <a:pt x="1" y="1678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3549075" y="1848550"/>
              <a:ext cx="648050" cy="135000"/>
            </a:xfrm>
            <a:custGeom>
              <a:rect b="b" l="l" r="r" t="t"/>
              <a:pathLst>
                <a:path extrusionOk="0" fill="none" h="5400" w="25922">
                  <a:moveTo>
                    <a:pt x="25922" y="5399"/>
                  </a:moveTo>
                  <a:lnTo>
                    <a:pt x="25788" y="5031"/>
                  </a:lnTo>
                  <a:lnTo>
                    <a:pt x="24312" y="3220"/>
                  </a:lnTo>
                  <a:lnTo>
                    <a:pt x="22937" y="2247"/>
                  </a:lnTo>
                  <a:lnTo>
                    <a:pt x="21764" y="1677"/>
                  </a:lnTo>
                  <a:lnTo>
                    <a:pt x="21060" y="1443"/>
                  </a:lnTo>
                  <a:lnTo>
                    <a:pt x="19584" y="973"/>
                  </a:lnTo>
                  <a:lnTo>
                    <a:pt x="16331" y="403"/>
                  </a:lnTo>
                  <a:lnTo>
                    <a:pt x="12106" y="1"/>
                  </a:lnTo>
                  <a:lnTo>
                    <a:pt x="11368" y="1"/>
                  </a:lnTo>
                  <a:lnTo>
                    <a:pt x="10329" y="336"/>
                  </a:lnTo>
                  <a:lnTo>
                    <a:pt x="2951" y="2918"/>
                  </a:lnTo>
                  <a:lnTo>
                    <a:pt x="1" y="4125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3741900" y="1822575"/>
              <a:ext cx="91400" cy="26000"/>
            </a:xfrm>
            <a:custGeom>
              <a:rect b="b" l="l" r="r" t="t"/>
              <a:pathLst>
                <a:path extrusionOk="0" fill="none" h="1040" w="3656">
                  <a:moveTo>
                    <a:pt x="0" y="0"/>
                  </a:moveTo>
                  <a:lnTo>
                    <a:pt x="2851" y="805"/>
                  </a:lnTo>
                  <a:lnTo>
                    <a:pt x="3655" y="1040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3425850" y="1742925"/>
              <a:ext cx="284200" cy="70450"/>
            </a:xfrm>
            <a:custGeom>
              <a:rect b="b" l="l" r="r" t="t"/>
              <a:pathLst>
                <a:path extrusionOk="0" fill="none" h="2818" w="11368">
                  <a:moveTo>
                    <a:pt x="0" y="0"/>
                  </a:moveTo>
                  <a:lnTo>
                    <a:pt x="1543" y="101"/>
                  </a:lnTo>
                  <a:lnTo>
                    <a:pt x="3924" y="436"/>
                  </a:lnTo>
                  <a:lnTo>
                    <a:pt x="5298" y="772"/>
                  </a:lnTo>
                  <a:lnTo>
                    <a:pt x="5868" y="973"/>
                  </a:lnTo>
                  <a:lnTo>
                    <a:pt x="8115" y="1811"/>
                  </a:lnTo>
                  <a:lnTo>
                    <a:pt x="11368" y="281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3357100" y="1740400"/>
              <a:ext cx="40275" cy="875"/>
            </a:xfrm>
            <a:custGeom>
              <a:rect b="b" l="l" r="r" t="t"/>
              <a:pathLst>
                <a:path extrusionOk="0" fill="none" h="35" w="1611">
                  <a:moveTo>
                    <a:pt x="0" y="1"/>
                  </a:moveTo>
                  <a:lnTo>
                    <a:pt x="302" y="1"/>
                  </a:lnTo>
                  <a:lnTo>
                    <a:pt x="1610" y="34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3679850" y="1875375"/>
              <a:ext cx="144225" cy="314400"/>
            </a:xfrm>
            <a:custGeom>
              <a:rect b="b" l="l" r="r" t="t"/>
              <a:pathLst>
                <a:path extrusionOk="0" fill="none" h="12576" w="5769">
                  <a:moveTo>
                    <a:pt x="5769" y="1"/>
                  </a:moveTo>
                  <a:lnTo>
                    <a:pt x="5131" y="940"/>
                  </a:lnTo>
                  <a:lnTo>
                    <a:pt x="2214" y="5601"/>
                  </a:lnTo>
                  <a:lnTo>
                    <a:pt x="671" y="8485"/>
                  </a:lnTo>
                  <a:lnTo>
                    <a:pt x="370" y="9356"/>
                  </a:lnTo>
                  <a:lnTo>
                    <a:pt x="101" y="10966"/>
                  </a:lnTo>
                  <a:lnTo>
                    <a:pt x="1" y="12576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3880225" y="1934900"/>
              <a:ext cx="96425" cy="232250"/>
            </a:xfrm>
            <a:custGeom>
              <a:rect b="b" l="l" r="r" t="t"/>
              <a:pathLst>
                <a:path extrusionOk="0" fill="none" h="9290" w="3857">
                  <a:moveTo>
                    <a:pt x="0" y="1"/>
                  </a:moveTo>
                  <a:lnTo>
                    <a:pt x="738" y="973"/>
                  </a:lnTo>
                  <a:lnTo>
                    <a:pt x="2146" y="3220"/>
                  </a:lnTo>
                  <a:lnTo>
                    <a:pt x="2616" y="4259"/>
                  </a:lnTo>
                  <a:lnTo>
                    <a:pt x="3018" y="5500"/>
                  </a:lnTo>
                  <a:lnTo>
                    <a:pt x="3655" y="8015"/>
                  </a:lnTo>
                  <a:lnTo>
                    <a:pt x="3857" y="9289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3842500" y="1888800"/>
              <a:ext cx="23500" cy="27675"/>
            </a:xfrm>
            <a:custGeom>
              <a:rect b="b" l="l" r="r" t="t"/>
              <a:pathLst>
                <a:path extrusionOk="0" fill="none" h="1107" w="940">
                  <a:moveTo>
                    <a:pt x="0" y="0"/>
                  </a:moveTo>
                  <a:lnTo>
                    <a:pt x="201" y="235"/>
                  </a:lnTo>
                  <a:lnTo>
                    <a:pt x="939" y="110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3352075" y="1228175"/>
              <a:ext cx="977525" cy="1106625"/>
            </a:xfrm>
            <a:custGeom>
              <a:rect b="b" l="l" r="r" t="t"/>
              <a:pathLst>
                <a:path extrusionOk="0" h="44265" w="39101">
                  <a:moveTo>
                    <a:pt x="21864" y="1"/>
                  </a:moveTo>
                  <a:lnTo>
                    <a:pt x="20959" y="906"/>
                  </a:lnTo>
                  <a:lnTo>
                    <a:pt x="16666" y="5836"/>
                  </a:lnTo>
                  <a:lnTo>
                    <a:pt x="14856" y="8518"/>
                  </a:lnTo>
                  <a:lnTo>
                    <a:pt x="14084" y="10128"/>
                  </a:lnTo>
                  <a:lnTo>
                    <a:pt x="13917" y="10799"/>
                  </a:lnTo>
                  <a:lnTo>
                    <a:pt x="13749" y="12140"/>
                  </a:lnTo>
                  <a:lnTo>
                    <a:pt x="13749" y="14655"/>
                  </a:lnTo>
                  <a:lnTo>
                    <a:pt x="14151" y="17606"/>
                  </a:lnTo>
                  <a:lnTo>
                    <a:pt x="14252" y="18075"/>
                  </a:lnTo>
                  <a:lnTo>
                    <a:pt x="13849" y="17271"/>
                  </a:lnTo>
                  <a:lnTo>
                    <a:pt x="12810" y="15829"/>
                  </a:lnTo>
                  <a:lnTo>
                    <a:pt x="11469" y="14621"/>
                  </a:lnTo>
                  <a:lnTo>
                    <a:pt x="9960" y="13716"/>
                  </a:lnTo>
                  <a:lnTo>
                    <a:pt x="9088" y="13381"/>
                  </a:lnTo>
                  <a:lnTo>
                    <a:pt x="7679" y="12911"/>
                  </a:lnTo>
                  <a:lnTo>
                    <a:pt x="5433" y="12408"/>
                  </a:lnTo>
                  <a:lnTo>
                    <a:pt x="3253" y="12207"/>
                  </a:lnTo>
                  <a:lnTo>
                    <a:pt x="2985" y="12274"/>
                  </a:lnTo>
                  <a:lnTo>
                    <a:pt x="3219" y="12777"/>
                  </a:lnTo>
                  <a:lnTo>
                    <a:pt x="4695" y="15359"/>
                  </a:lnTo>
                  <a:lnTo>
                    <a:pt x="5835" y="17036"/>
                  </a:lnTo>
                  <a:lnTo>
                    <a:pt x="6338" y="17572"/>
                  </a:lnTo>
                  <a:lnTo>
                    <a:pt x="11703" y="22569"/>
                  </a:lnTo>
                  <a:lnTo>
                    <a:pt x="10865" y="22435"/>
                  </a:lnTo>
                  <a:lnTo>
                    <a:pt x="7210" y="22234"/>
                  </a:lnTo>
                  <a:lnTo>
                    <a:pt x="5634" y="22301"/>
                  </a:lnTo>
                  <a:lnTo>
                    <a:pt x="4158" y="22602"/>
                  </a:lnTo>
                  <a:lnTo>
                    <a:pt x="2918" y="23105"/>
                  </a:lnTo>
                  <a:lnTo>
                    <a:pt x="2415" y="23508"/>
                  </a:lnTo>
                  <a:lnTo>
                    <a:pt x="1979" y="23944"/>
                  </a:lnTo>
                  <a:lnTo>
                    <a:pt x="1274" y="25151"/>
                  </a:lnTo>
                  <a:lnTo>
                    <a:pt x="570" y="27398"/>
                  </a:lnTo>
                  <a:lnTo>
                    <a:pt x="0" y="31891"/>
                  </a:lnTo>
                  <a:lnTo>
                    <a:pt x="0" y="32763"/>
                  </a:lnTo>
                  <a:lnTo>
                    <a:pt x="268" y="32361"/>
                  </a:lnTo>
                  <a:lnTo>
                    <a:pt x="2079" y="30349"/>
                  </a:lnTo>
                  <a:lnTo>
                    <a:pt x="3756" y="29007"/>
                  </a:lnTo>
                  <a:lnTo>
                    <a:pt x="4695" y="28504"/>
                  </a:lnTo>
                  <a:lnTo>
                    <a:pt x="5701" y="28102"/>
                  </a:lnTo>
                  <a:lnTo>
                    <a:pt x="8149" y="27498"/>
                  </a:lnTo>
                  <a:lnTo>
                    <a:pt x="11536" y="26962"/>
                  </a:lnTo>
                  <a:lnTo>
                    <a:pt x="12173" y="26895"/>
                  </a:lnTo>
                  <a:lnTo>
                    <a:pt x="11435" y="27532"/>
                  </a:lnTo>
                  <a:lnTo>
                    <a:pt x="8115" y="31120"/>
                  </a:lnTo>
                  <a:lnTo>
                    <a:pt x="6774" y="33132"/>
                  </a:lnTo>
                  <a:lnTo>
                    <a:pt x="6271" y="34373"/>
                  </a:lnTo>
                  <a:lnTo>
                    <a:pt x="6204" y="34943"/>
                  </a:lnTo>
                  <a:lnTo>
                    <a:pt x="6204" y="35513"/>
                  </a:lnTo>
                  <a:lnTo>
                    <a:pt x="6405" y="36821"/>
                  </a:lnTo>
                  <a:lnTo>
                    <a:pt x="6942" y="38900"/>
                  </a:lnTo>
                  <a:lnTo>
                    <a:pt x="8384" y="42655"/>
                  </a:lnTo>
                  <a:lnTo>
                    <a:pt x="8685" y="43326"/>
                  </a:lnTo>
                  <a:lnTo>
                    <a:pt x="8853" y="42521"/>
                  </a:lnTo>
                  <a:lnTo>
                    <a:pt x="9859" y="38363"/>
                  </a:lnTo>
                  <a:lnTo>
                    <a:pt x="10865" y="35546"/>
                  </a:lnTo>
                  <a:lnTo>
                    <a:pt x="11435" y="34507"/>
                  </a:lnTo>
                  <a:lnTo>
                    <a:pt x="12039" y="33668"/>
                  </a:lnTo>
                  <a:lnTo>
                    <a:pt x="13313" y="32629"/>
                  </a:lnTo>
                  <a:lnTo>
                    <a:pt x="14923" y="32025"/>
                  </a:lnTo>
                  <a:lnTo>
                    <a:pt x="15191" y="32025"/>
                  </a:lnTo>
                  <a:lnTo>
                    <a:pt x="15258" y="32696"/>
                  </a:lnTo>
                  <a:lnTo>
                    <a:pt x="15794" y="36116"/>
                  </a:lnTo>
                  <a:lnTo>
                    <a:pt x="16499" y="38497"/>
                  </a:lnTo>
                  <a:lnTo>
                    <a:pt x="16968" y="39403"/>
                  </a:lnTo>
                  <a:lnTo>
                    <a:pt x="17236" y="39805"/>
                  </a:lnTo>
                  <a:lnTo>
                    <a:pt x="18008" y="40643"/>
                  </a:lnTo>
                  <a:lnTo>
                    <a:pt x="19483" y="41884"/>
                  </a:lnTo>
                  <a:lnTo>
                    <a:pt x="22501" y="43930"/>
                  </a:lnTo>
                  <a:lnTo>
                    <a:pt x="23105" y="44265"/>
                  </a:lnTo>
                  <a:lnTo>
                    <a:pt x="22870" y="43762"/>
                  </a:lnTo>
                  <a:lnTo>
                    <a:pt x="21663" y="40643"/>
                  </a:lnTo>
                  <a:lnTo>
                    <a:pt x="20858" y="38061"/>
                  </a:lnTo>
                  <a:lnTo>
                    <a:pt x="20590" y="36787"/>
                  </a:lnTo>
                  <a:lnTo>
                    <a:pt x="20355" y="35379"/>
                  </a:lnTo>
                  <a:lnTo>
                    <a:pt x="19986" y="32528"/>
                  </a:lnTo>
                  <a:lnTo>
                    <a:pt x="19852" y="31120"/>
                  </a:lnTo>
                  <a:lnTo>
                    <a:pt x="20321" y="31321"/>
                  </a:lnTo>
                  <a:lnTo>
                    <a:pt x="23071" y="32260"/>
                  </a:lnTo>
                  <a:lnTo>
                    <a:pt x="25284" y="32897"/>
                  </a:lnTo>
                  <a:lnTo>
                    <a:pt x="26357" y="33098"/>
                  </a:lnTo>
                  <a:lnTo>
                    <a:pt x="27431" y="33333"/>
                  </a:lnTo>
                  <a:lnTo>
                    <a:pt x="29811" y="34406"/>
                  </a:lnTo>
                  <a:lnTo>
                    <a:pt x="32829" y="36284"/>
                  </a:lnTo>
                  <a:lnTo>
                    <a:pt x="33366" y="36686"/>
                  </a:lnTo>
                  <a:lnTo>
                    <a:pt x="33031" y="36083"/>
                  </a:lnTo>
                  <a:lnTo>
                    <a:pt x="31052" y="33098"/>
                  </a:lnTo>
                  <a:lnTo>
                    <a:pt x="29476" y="31153"/>
                  </a:lnTo>
                  <a:lnTo>
                    <a:pt x="28705" y="30516"/>
                  </a:lnTo>
                  <a:lnTo>
                    <a:pt x="27900" y="29946"/>
                  </a:lnTo>
                  <a:lnTo>
                    <a:pt x="25821" y="29041"/>
                  </a:lnTo>
                  <a:lnTo>
                    <a:pt x="22836" y="28135"/>
                  </a:lnTo>
                  <a:lnTo>
                    <a:pt x="22300" y="28035"/>
                  </a:lnTo>
                  <a:lnTo>
                    <a:pt x="24748" y="27264"/>
                  </a:lnTo>
                  <a:lnTo>
                    <a:pt x="30482" y="25252"/>
                  </a:lnTo>
                  <a:lnTo>
                    <a:pt x="31119" y="25017"/>
                  </a:lnTo>
                  <a:lnTo>
                    <a:pt x="32494" y="24715"/>
                  </a:lnTo>
                  <a:lnTo>
                    <a:pt x="34674" y="24480"/>
                  </a:lnTo>
                  <a:lnTo>
                    <a:pt x="38429" y="24514"/>
                  </a:lnTo>
                  <a:lnTo>
                    <a:pt x="39100" y="24614"/>
                  </a:lnTo>
                  <a:lnTo>
                    <a:pt x="38228" y="24011"/>
                  </a:lnTo>
                  <a:lnTo>
                    <a:pt x="34405" y="21932"/>
                  </a:lnTo>
                  <a:lnTo>
                    <a:pt x="32729" y="21228"/>
                  </a:lnTo>
                  <a:lnTo>
                    <a:pt x="31086" y="20758"/>
                  </a:lnTo>
                  <a:lnTo>
                    <a:pt x="29644" y="20624"/>
                  </a:lnTo>
                  <a:lnTo>
                    <a:pt x="29040" y="20758"/>
                  </a:lnTo>
                  <a:lnTo>
                    <a:pt x="23708" y="22468"/>
                  </a:lnTo>
                  <a:lnTo>
                    <a:pt x="21529" y="23273"/>
                  </a:lnTo>
                  <a:lnTo>
                    <a:pt x="21529" y="23273"/>
                  </a:lnTo>
                  <a:lnTo>
                    <a:pt x="22501" y="22401"/>
                  </a:lnTo>
                  <a:lnTo>
                    <a:pt x="27263" y="17874"/>
                  </a:lnTo>
                  <a:lnTo>
                    <a:pt x="29443" y="15527"/>
                  </a:lnTo>
                  <a:lnTo>
                    <a:pt x="30516" y="14219"/>
                  </a:lnTo>
                  <a:lnTo>
                    <a:pt x="30817" y="13716"/>
                  </a:lnTo>
                  <a:lnTo>
                    <a:pt x="32025" y="11671"/>
                  </a:lnTo>
                  <a:lnTo>
                    <a:pt x="34070" y="8284"/>
                  </a:lnTo>
                  <a:lnTo>
                    <a:pt x="34070" y="8049"/>
                  </a:lnTo>
                  <a:lnTo>
                    <a:pt x="32796" y="8686"/>
                  </a:lnTo>
                  <a:lnTo>
                    <a:pt x="27531" y="11335"/>
                  </a:lnTo>
                  <a:lnTo>
                    <a:pt x="24144" y="13314"/>
                  </a:lnTo>
                  <a:lnTo>
                    <a:pt x="23004" y="14219"/>
                  </a:lnTo>
                  <a:lnTo>
                    <a:pt x="22535" y="14689"/>
                  </a:lnTo>
                  <a:lnTo>
                    <a:pt x="21730" y="15728"/>
                  </a:lnTo>
                  <a:lnTo>
                    <a:pt x="20690" y="17505"/>
                  </a:lnTo>
                  <a:lnTo>
                    <a:pt x="19416" y="20758"/>
                  </a:lnTo>
                  <a:lnTo>
                    <a:pt x="19282" y="21362"/>
                  </a:lnTo>
                  <a:lnTo>
                    <a:pt x="19517" y="20054"/>
                  </a:lnTo>
                  <a:lnTo>
                    <a:pt x="20657" y="13213"/>
                  </a:lnTo>
                  <a:lnTo>
                    <a:pt x="21193" y="8552"/>
                  </a:lnTo>
                  <a:lnTo>
                    <a:pt x="21260" y="6875"/>
                  </a:lnTo>
                  <a:lnTo>
                    <a:pt x="21294" y="5132"/>
                  </a:lnTo>
                  <a:lnTo>
                    <a:pt x="21596" y="1711"/>
                  </a:lnTo>
                  <a:lnTo>
                    <a:pt x="2186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3526450" y="1595375"/>
              <a:ext cx="30200" cy="25175"/>
            </a:xfrm>
            <a:custGeom>
              <a:rect b="b" l="l" r="r" t="t"/>
              <a:pathLst>
                <a:path extrusionOk="0" fill="none" h="1007" w="1208">
                  <a:moveTo>
                    <a:pt x="1207" y="1007"/>
                  </a:moveTo>
                  <a:lnTo>
                    <a:pt x="604" y="504"/>
                  </a:lnTo>
                  <a:lnTo>
                    <a:pt x="0" y="1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3581775" y="1445325"/>
              <a:ext cx="218825" cy="418350"/>
            </a:xfrm>
            <a:custGeom>
              <a:rect b="b" l="l" r="r" t="t"/>
              <a:pathLst>
                <a:path extrusionOk="0" fill="none" h="16734" w="8753">
                  <a:moveTo>
                    <a:pt x="8753" y="0"/>
                  </a:moveTo>
                  <a:lnTo>
                    <a:pt x="8250" y="1576"/>
                  </a:lnTo>
                  <a:lnTo>
                    <a:pt x="7646" y="4125"/>
                  </a:lnTo>
                  <a:lnTo>
                    <a:pt x="7378" y="5701"/>
                  </a:lnTo>
                  <a:lnTo>
                    <a:pt x="7378" y="6438"/>
                  </a:lnTo>
                  <a:lnTo>
                    <a:pt x="7411" y="13246"/>
                  </a:lnTo>
                  <a:lnTo>
                    <a:pt x="7478" y="16733"/>
                  </a:lnTo>
                  <a:lnTo>
                    <a:pt x="6640" y="15560"/>
                  </a:lnTo>
                  <a:lnTo>
                    <a:pt x="4896" y="13246"/>
                  </a:lnTo>
                  <a:lnTo>
                    <a:pt x="3018" y="11033"/>
                  </a:lnTo>
                  <a:lnTo>
                    <a:pt x="1040" y="8920"/>
                  </a:lnTo>
                  <a:lnTo>
                    <a:pt x="0" y="7914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3812325" y="1374050"/>
              <a:ext cx="14275" cy="36925"/>
            </a:xfrm>
            <a:custGeom>
              <a:rect b="b" l="l" r="r" t="t"/>
              <a:pathLst>
                <a:path extrusionOk="0" fill="none" h="1477" w="571">
                  <a:moveTo>
                    <a:pt x="570" y="1"/>
                  </a:moveTo>
                  <a:lnTo>
                    <a:pt x="436" y="303"/>
                  </a:lnTo>
                  <a:lnTo>
                    <a:pt x="0" y="1476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3378050" y="1844350"/>
              <a:ext cx="390700" cy="123275"/>
            </a:xfrm>
            <a:custGeom>
              <a:rect b="b" l="l" r="r" t="t"/>
              <a:pathLst>
                <a:path extrusionOk="0" fill="none" h="4931" w="15628">
                  <a:moveTo>
                    <a:pt x="15627" y="772"/>
                  </a:moveTo>
                  <a:lnTo>
                    <a:pt x="14420" y="605"/>
                  </a:lnTo>
                  <a:lnTo>
                    <a:pt x="8451" y="1"/>
                  </a:lnTo>
                  <a:lnTo>
                    <a:pt x="5534" y="34"/>
                  </a:lnTo>
                  <a:lnTo>
                    <a:pt x="3991" y="236"/>
                  </a:lnTo>
                  <a:lnTo>
                    <a:pt x="3455" y="470"/>
                  </a:lnTo>
                  <a:lnTo>
                    <a:pt x="2952" y="705"/>
                  </a:lnTo>
                  <a:lnTo>
                    <a:pt x="2147" y="1342"/>
                  </a:lnTo>
                  <a:lnTo>
                    <a:pt x="1174" y="2415"/>
                  </a:lnTo>
                  <a:lnTo>
                    <a:pt x="101" y="4528"/>
                  </a:lnTo>
                  <a:lnTo>
                    <a:pt x="1" y="4930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4099850" y="1801600"/>
              <a:ext cx="61225" cy="7575"/>
            </a:xfrm>
            <a:custGeom>
              <a:rect b="b" l="l" r="r" t="t"/>
              <a:pathLst>
                <a:path extrusionOk="0" fill="none" h="303" w="2449">
                  <a:moveTo>
                    <a:pt x="1" y="1"/>
                  </a:moveTo>
                  <a:lnTo>
                    <a:pt x="1309" y="1"/>
                  </a:lnTo>
                  <a:lnTo>
                    <a:pt x="2382" y="269"/>
                  </a:lnTo>
                  <a:lnTo>
                    <a:pt x="2449" y="303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3554950" y="1805800"/>
              <a:ext cx="510575" cy="403250"/>
            </a:xfrm>
            <a:custGeom>
              <a:rect b="b" l="l" r="r" t="t"/>
              <a:pathLst>
                <a:path extrusionOk="0" fill="none" h="16130" w="20423">
                  <a:moveTo>
                    <a:pt x="101" y="16130"/>
                  </a:moveTo>
                  <a:lnTo>
                    <a:pt x="0" y="15795"/>
                  </a:lnTo>
                  <a:lnTo>
                    <a:pt x="168" y="13447"/>
                  </a:lnTo>
                  <a:lnTo>
                    <a:pt x="704" y="11871"/>
                  </a:lnTo>
                  <a:lnTo>
                    <a:pt x="1308" y="10698"/>
                  </a:lnTo>
                  <a:lnTo>
                    <a:pt x="1744" y="10094"/>
                  </a:lnTo>
                  <a:lnTo>
                    <a:pt x="2683" y="8887"/>
                  </a:lnTo>
                  <a:lnTo>
                    <a:pt x="4997" y="6506"/>
                  </a:lnTo>
                  <a:lnTo>
                    <a:pt x="8182" y="3723"/>
                  </a:lnTo>
                  <a:lnTo>
                    <a:pt x="8786" y="3287"/>
                  </a:lnTo>
                  <a:lnTo>
                    <a:pt x="9826" y="2951"/>
                  </a:lnTo>
                  <a:lnTo>
                    <a:pt x="17337" y="738"/>
                  </a:lnTo>
                  <a:lnTo>
                    <a:pt x="20422" y="0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3774600" y="1813350"/>
              <a:ext cx="58700" cy="74625"/>
            </a:xfrm>
            <a:custGeom>
              <a:rect b="b" l="l" r="r" t="t"/>
              <a:pathLst>
                <a:path extrusionOk="0" fill="none" h="2985" w="2348">
                  <a:moveTo>
                    <a:pt x="2347" y="0"/>
                  </a:moveTo>
                  <a:lnTo>
                    <a:pt x="537" y="2314"/>
                  </a:lnTo>
                  <a:lnTo>
                    <a:pt x="0" y="2985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3854225" y="1564350"/>
              <a:ext cx="189500" cy="223025"/>
            </a:xfrm>
            <a:custGeom>
              <a:rect b="b" l="l" r="r" t="t"/>
              <a:pathLst>
                <a:path extrusionOk="0" fill="none" h="8921" w="7580">
                  <a:moveTo>
                    <a:pt x="7579" y="1"/>
                  </a:moveTo>
                  <a:lnTo>
                    <a:pt x="6406" y="973"/>
                  </a:lnTo>
                  <a:lnTo>
                    <a:pt x="4662" y="2650"/>
                  </a:lnTo>
                  <a:lnTo>
                    <a:pt x="3723" y="3723"/>
                  </a:lnTo>
                  <a:lnTo>
                    <a:pt x="3388" y="4226"/>
                  </a:lnTo>
                  <a:lnTo>
                    <a:pt x="2046" y="6204"/>
                  </a:lnTo>
                  <a:lnTo>
                    <a:pt x="1" y="8921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4066325" y="1521600"/>
              <a:ext cx="31875" cy="25175"/>
            </a:xfrm>
            <a:custGeom>
              <a:rect b="b" l="l" r="r" t="t"/>
              <a:pathLst>
                <a:path extrusionOk="0" fill="none" h="1007" w="1275">
                  <a:moveTo>
                    <a:pt x="1275" y="1"/>
                  </a:moveTo>
                  <a:lnTo>
                    <a:pt x="1007" y="202"/>
                  </a:lnTo>
                  <a:lnTo>
                    <a:pt x="1" y="100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3797225" y="1904725"/>
              <a:ext cx="300975" cy="171050"/>
            </a:xfrm>
            <a:custGeom>
              <a:rect b="b" l="l" r="r" t="t"/>
              <a:pathLst>
                <a:path extrusionOk="0" fill="none" h="6842" w="12039">
                  <a:moveTo>
                    <a:pt x="0" y="0"/>
                  </a:moveTo>
                  <a:lnTo>
                    <a:pt x="1074" y="369"/>
                  </a:lnTo>
                  <a:lnTo>
                    <a:pt x="6171" y="2482"/>
                  </a:lnTo>
                  <a:lnTo>
                    <a:pt x="9122" y="3890"/>
                  </a:lnTo>
                  <a:lnTo>
                    <a:pt x="9859" y="4427"/>
                  </a:lnTo>
                  <a:lnTo>
                    <a:pt x="10999" y="5567"/>
                  </a:lnTo>
                  <a:lnTo>
                    <a:pt x="12039" y="6841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3785475" y="1985200"/>
              <a:ext cx="58725" cy="245650"/>
            </a:xfrm>
            <a:custGeom>
              <a:rect b="b" l="l" r="r" t="t"/>
              <a:pathLst>
                <a:path extrusionOk="0" fill="none" h="9826" w="2349">
                  <a:moveTo>
                    <a:pt x="35" y="1"/>
                  </a:moveTo>
                  <a:lnTo>
                    <a:pt x="1" y="1241"/>
                  </a:lnTo>
                  <a:lnTo>
                    <a:pt x="169" y="3890"/>
                  </a:lnTo>
                  <a:lnTo>
                    <a:pt x="403" y="4997"/>
                  </a:lnTo>
                  <a:lnTo>
                    <a:pt x="806" y="6238"/>
                  </a:lnTo>
                  <a:lnTo>
                    <a:pt x="1778" y="8652"/>
                  </a:lnTo>
                  <a:lnTo>
                    <a:pt x="2348" y="9826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3788000" y="1925675"/>
              <a:ext cx="2550" cy="36925"/>
            </a:xfrm>
            <a:custGeom>
              <a:rect b="b" l="l" r="r" t="t"/>
              <a:pathLst>
                <a:path extrusionOk="0" fill="none" h="1477" w="102">
                  <a:moveTo>
                    <a:pt x="101" y="1"/>
                  </a:moveTo>
                  <a:lnTo>
                    <a:pt x="68" y="269"/>
                  </a:lnTo>
                  <a:lnTo>
                    <a:pt x="1" y="1476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4296025" y="2160425"/>
              <a:ext cx="2598875" cy="1774775"/>
            </a:xfrm>
            <a:custGeom>
              <a:rect b="b" l="l" r="r" t="t"/>
              <a:pathLst>
                <a:path extrusionOk="0" h="70991" w="103955">
                  <a:moveTo>
                    <a:pt x="4025" y="0"/>
                  </a:moveTo>
                  <a:lnTo>
                    <a:pt x="3153" y="201"/>
                  </a:lnTo>
                  <a:lnTo>
                    <a:pt x="2348" y="537"/>
                  </a:lnTo>
                  <a:lnTo>
                    <a:pt x="1610" y="1006"/>
                  </a:lnTo>
                  <a:lnTo>
                    <a:pt x="1007" y="1610"/>
                  </a:lnTo>
                  <a:lnTo>
                    <a:pt x="537" y="2347"/>
                  </a:lnTo>
                  <a:lnTo>
                    <a:pt x="202" y="3152"/>
                  </a:lnTo>
                  <a:lnTo>
                    <a:pt x="1" y="4024"/>
                  </a:lnTo>
                  <a:lnTo>
                    <a:pt x="1" y="4460"/>
                  </a:lnTo>
                  <a:lnTo>
                    <a:pt x="1" y="66094"/>
                  </a:lnTo>
                  <a:lnTo>
                    <a:pt x="34" y="66597"/>
                  </a:lnTo>
                  <a:lnTo>
                    <a:pt x="202" y="67536"/>
                  </a:lnTo>
                  <a:lnTo>
                    <a:pt x="571" y="68408"/>
                  </a:lnTo>
                  <a:lnTo>
                    <a:pt x="1107" y="69213"/>
                  </a:lnTo>
                  <a:lnTo>
                    <a:pt x="1778" y="69850"/>
                  </a:lnTo>
                  <a:lnTo>
                    <a:pt x="2549" y="70387"/>
                  </a:lnTo>
                  <a:lnTo>
                    <a:pt x="3421" y="70755"/>
                  </a:lnTo>
                  <a:lnTo>
                    <a:pt x="4394" y="70957"/>
                  </a:lnTo>
                  <a:lnTo>
                    <a:pt x="4897" y="70990"/>
                  </a:lnTo>
                  <a:lnTo>
                    <a:pt x="99058" y="70990"/>
                  </a:lnTo>
                  <a:lnTo>
                    <a:pt x="99561" y="70957"/>
                  </a:lnTo>
                  <a:lnTo>
                    <a:pt x="100534" y="70755"/>
                  </a:lnTo>
                  <a:lnTo>
                    <a:pt x="101406" y="70387"/>
                  </a:lnTo>
                  <a:lnTo>
                    <a:pt x="102177" y="69850"/>
                  </a:lnTo>
                  <a:lnTo>
                    <a:pt x="102848" y="69213"/>
                  </a:lnTo>
                  <a:lnTo>
                    <a:pt x="103384" y="68408"/>
                  </a:lnTo>
                  <a:lnTo>
                    <a:pt x="103753" y="67536"/>
                  </a:lnTo>
                  <a:lnTo>
                    <a:pt x="103954" y="66597"/>
                  </a:lnTo>
                  <a:lnTo>
                    <a:pt x="103954" y="66094"/>
                  </a:lnTo>
                  <a:lnTo>
                    <a:pt x="103954" y="4460"/>
                  </a:lnTo>
                  <a:lnTo>
                    <a:pt x="103954" y="4024"/>
                  </a:lnTo>
                  <a:lnTo>
                    <a:pt x="103753" y="3152"/>
                  </a:lnTo>
                  <a:lnTo>
                    <a:pt x="103418" y="2347"/>
                  </a:lnTo>
                  <a:lnTo>
                    <a:pt x="102948" y="1610"/>
                  </a:lnTo>
                  <a:lnTo>
                    <a:pt x="102345" y="1006"/>
                  </a:lnTo>
                  <a:lnTo>
                    <a:pt x="101607" y="537"/>
                  </a:lnTo>
                  <a:lnTo>
                    <a:pt x="100802" y="201"/>
                  </a:lnTo>
                  <a:lnTo>
                    <a:pt x="99930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5131025" y="2334775"/>
              <a:ext cx="145875" cy="96450"/>
            </a:xfrm>
            <a:custGeom>
              <a:rect b="b" l="l" r="r" t="t"/>
              <a:pathLst>
                <a:path extrusionOk="0" h="3858" w="5835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4667425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5265975" y="2453825"/>
              <a:ext cx="137525" cy="135000"/>
            </a:xfrm>
            <a:custGeom>
              <a:rect b="b" l="l" r="r" t="t"/>
              <a:pathLst>
                <a:path extrusionOk="0" h="5400" w="5501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4961675" y="2334775"/>
              <a:ext cx="145900" cy="96450"/>
            </a:xfrm>
            <a:custGeom>
              <a:rect b="b" l="l" r="r" t="t"/>
              <a:pathLst>
                <a:path extrusionOk="0" h="3858" w="5836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5426100" y="2453825"/>
              <a:ext cx="137525" cy="135000"/>
            </a:xfrm>
            <a:custGeom>
              <a:rect b="b" l="l" r="r" t="t"/>
              <a:pathLst>
                <a:path extrusionOk="0" h="5400" w="5501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5300350" y="2334775"/>
              <a:ext cx="145900" cy="96450"/>
            </a:xfrm>
            <a:custGeom>
              <a:rect b="b" l="l" r="r" t="t"/>
              <a:pathLst>
                <a:path extrusionOk="0" h="3858" w="5836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4463700" y="2769875"/>
              <a:ext cx="257400" cy="135000"/>
            </a:xfrm>
            <a:custGeom>
              <a:rect b="b" l="l" r="r" t="t"/>
              <a:pathLst>
                <a:path extrusionOk="0" h="5400" w="10296">
                  <a:moveTo>
                    <a:pt x="0" y="1"/>
                  </a:moveTo>
                  <a:lnTo>
                    <a:pt x="0" y="5400"/>
                  </a:lnTo>
                  <a:lnTo>
                    <a:pt x="10295" y="5400"/>
                  </a:lnTo>
                  <a:lnTo>
                    <a:pt x="10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4946575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4463700" y="2927500"/>
              <a:ext cx="180275" cy="134975"/>
            </a:xfrm>
            <a:custGeom>
              <a:rect b="b" l="l" r="r" t="t"/>
              <a:pathLst>
                <a:path extrusionOk="0" h="5399" w="7211">
                  <a:moveTo>
                    <a:pt x="0" y="0"/>
                  </a:moveTo>
                  <a:lnTo>
                    <a:pt x="0" y="5399"/>
                  </a:lnTo>
                  <a:lnTo>
                    <a:pt x="7210" y="5399"/>
                  </a:lnTo>
                  <a:lnTo>
                    <a:pt x="7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5469700" y="2334775"/>
              <a:ext cx="146725" cy="96450"/>
            </a:xfrm>
            <a:custGeom>
              <a:rect b="b" l="l" r="r" t="t"/>
              <a:pathLst>
                <a:path extrusionOk="0" h="3858" w="5869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4626325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4622975" y="2334775"/>
              <a:ext cx="145900" cy="96450"/>
            </a:xfrm>
            <a:custGeom>
              <a:rect b="b" l="l" r="r" t="t"/>
              <a:pathLst>
                <a:path extrusionOk="0" h="3858" w="5836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4792325" y="2334775"/>
              <a:ext cx="145900" cy="96450"/>
            </a:xfrm>
            <a:custGeom>
              <a:rect b="b" l="l" r="r" t="t"/>
              <a:pathLst>
                <a:path extrusionOk="0" h="3858" w="5836">
                  <a:moveTo>
                    <a:pt x="1" y="1"/>
                  </a:moveTo>
                  <a:lnTo>
                    <a:pt x="1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4786450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5106700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6147075" y="2334775"/>
              <a:ext cx="146725" cy="96450"/>
            </a:xfrm>
            <a:custGeom>
              <a:rect b="b" l="l" r="r" t="t"/>
              <a:pathLst>
                <a:path extrusionOk="0" h="3858" w="5869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6316425" y="2334775"/>
              <a:ext cx="146725" cy="96450"/>
            </a:xfrm>
            <a:custGeom>
              <a:rect b="b" l="l" r="r" t="t"/>
              <a:pathLst>
                <a:path extrusionOk="0" h="3858" w="5869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6225875" y="2453825"/>
              <a:ext cx="137525" cy="135000"/>
            </a:xfrm>
            <a:custGeom>
              <a:rect b="b" l="l" r="r" t="t"/>
              <a:pathLst>
                <a:path extrusionOk="0" h="5400" w="5501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6386000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6574625" y="2927500"/>
              <a:ext cx="201225" cy="134975"/>
            </a:xfrm>
            <a:custGeom>
              <a:rect b="b" l="l" r="r" t="t"/>
              <a:pathLst>
                <a:path extrusionOk="0" h="5399" w="8049">
                  <a:moveTo>
                    <a:pt x="0" y="0"/>
                  </a:moveTo>
                  <a:lnTo>
                    <a:pt x="0" y="5399"/>
                  </a:lnTo>
                  <a:lnTo>
                    <a:pt x="8048" y="5399"/>
                  </a:lnTo>
                  <a:lnTo>
                    <a:pt x="8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6486600" y="2334775"/>
              <a:ext cx="145900" cy="96450"/>
            </a:xfrm>
            <a:custGeom>
              <a:rect b="b" l="l" r="r" t="t"/>
              <a:pathLst>
                <a:path extrusionOk="0" h="3858" w="5836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4463700" y="2453825"/>
              <a:ext cx="140025" cy="135000"/>
            </a:xfrm>
            <a:custGeom>
              <a:rect b="b" l="l" r="r" t="t"/>
              <a:pathLst>
                <a:path extrusionOk="0" h="5400" w="5601">
                  <a:moveTo>
                    <a:pt x="0" y="1"/>
                  </a:moveTo>
                  <a:lnTo>
                    <a:pt x="0" y="5400"/>
                  </a:lnTo>
                  <a:lnTo>
                    <a:pt x="5601" y="5400"/>
                  </a:lnTo>
                  <a:lnTo>
                    <a:pt x="5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5639050" y="2334775"/>
              <a:ext cx="146725" cy="96450"/>
            </a:xfrm>
            <a:custGeom>
              <a:rect b="b" l="l" r="r" t="t"/>
              <a:pathLst>
                <a:path extrusionOk="0" h="3858" w="5869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5808375" y="2334775"/>
              <a:ext cx="146750" cy="96450"/>
            </a:xfrm>
            <a:custGeom>
              <a:rect b="b" l="l" r="r" t="t"/>
              <a:pathLst>
                <a:path extrusionOk="0" h="3858" w="587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5746350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6066600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5586225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5906475" y="2453825"/>
              <a:ext cx="136675" cy="135000"/>
            </a:xfrm>
            <a:custGeom>
              <a:rect b="b" l="l" r="r" t="t"/>
              <a:pathLst>
                <a:path extrusionOk="0" h="5400" w="5467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5977725" y="2334775"/>
              <a:ext cx="146750" cy="96450"/>
            </a:xfrm>
            <a:custGeom>
              <a:rect b="b" l="l" r="r" t="t"/>
              <a:pathLst>
                <a:path extrusionOk="0" h="3858" w="587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5779875" y="2927500"/>
              <a:ext cx="135850" cy="134975"/>
            </a:xfrm>
            <a:custGeom>
              <a:rect b="b" l="l" r="r" t="t"/>
              <a:pathLst>
                <a:path extrusionOk="0" h="5399" w="5434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6492475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6334025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6415350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6256900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5939175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6097600" y="2927500"/>
              <a:ext cx="135850" cy="134975"/>
            </a:xfrm>
            <a:custGeom>
              <a:rect b="b" l="l" r="r" t="t"/>
              <a:pathLst>
                <a:path extrusionOk="0" h="5399" w="5434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6174750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0" y="1"/>
                  </a:moveTo>
                  <a:lnTo>
                    <a:pt x="0" y="5400"/>
                  </a:lnTo>
                  <a:lnTo>
                    <a:pt x="5432" y="5400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6015450" y="2769875"/>
              <a:ext cx="135850" cy="135000"/>
            </a:xfrm>
            <a:custGeom>
              <a:rect b="b" l="l" r="r" t="t"/>
              <a:pathLst>
                <a:path extrusionOk="0" h="5400" w="5434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6655950" y="2334775"/>
              <a:ext cx="119900" cy="96450"/>
            </a:xfrm>
            <a:custGeom>
              <a:rect b="b" l="l" r="r" t="t"/>
              <a:pathLst>
                <a:path extrusionOk="0" h="3858" w="4796">
                  <a:moveTo>
                    <a:pt x="0" y="1"/>
                  </a:moveTo>
                  <a:lnTo>
                    <a:pt x="0" y="3857"/>
                  </a:lnTo>
                  <a:lnTo>
                    <a:pt x="4795" y="3857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4463700" y="2334775"/>
              <a:ext cx="135825" cy="96450"/>
            </a:xfrm>
            <a:custGeom>
              <a:rect b="b" l="l" r="r" t="t"/>
              <a:pathLst>
                <a:path extrusionOk="0" h="3858" w="5433">
                  <a:moveTo>
                    <a:pt x="0" y="1"/>
                  </a:moveTo>
                  <a:lnTo>
                    <a:pt x="0" y="3857"/>
                  </a:lnTo>
                  <a:lnTo>
                    <a:pt x="5433" y="3857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4463700" y="3085925"/>
              <a:ext cx="2312150" cy="140025"/>
            </a:xfrm>
            <a:custGeom>
              <a:rect b="b" l="l" r="r" t="t"/>
              <a:pathLst>
                <a:path extrusionOk="0" h="5601" w="92486">
                  <a:moveTo>
                    <a:pt x="0" y="1"/>
                  </a:moveTo>
                  <a:lnTo>
                    <a:pt x="0" y="5601"/>
                  </a:lnTo>
                  <a:lnTo>
                    <a:pt x="92485" y="5601"/>
                  </a:lnTo>
                  <a:lnTo>
                    <a:pt x="92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6546125" y="2453825"/>
              <a:ext cx="229725" cy="135000"/>
            </a:xfrm>
            <a:custGeom>
              <a:rect b="b" l="l" r="r" t="t"/>
              <a:pathLst>
                <a:path extrusionOk="0" h="5400" w="9189">
                  <a:moveTo>
                    <a:pt x="0" y="1"/>
                  </a:moveTo>
                  <a:lnTo>
                    <a:pt x="0" y="5400"/>
                  </a:lnTo>
                  <a:lnTo>
                    <a:pt x="9188" y="5400"/>
                  </a:lnTo>
                  <a:lnTo>
                    <a:pt x="9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6651750" y="2769875"/>
              <a:ext cx="124100" cy="135000"/>
            </a:xfrm>
            <a:custGeom>
              <a:rect b="b" l="l" r="r" t="t"/>
              <a:pathLst>
                <a:path extrusionOk="0" h="5400" w="4964">
                  <a:moveTo>
                    <a:pt x="1" y="1"/>
                  </a:moveTo>
                  <a:lnTo>
                    <a:pt x="1" y="5400"/>
                  </a:lnTo>
                  <a:lnTo>
                    <a:pt x="4963" y="5400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4463700" y="2612275"/>
              <a:ext cx="2312150" cy="135000"/>
            </a:xfrm>
            <a:custGeom>
              <a:rect b="b" l="l" r="r" t="t"/>
              <a:pathLst>
                <a:path extrusionOk="0" h="5400" w="92486">
                  <a:moveTo>
                    <a:pt x="0" y="0"/>
                  </a:moveTo>
                  <a:lnTo>
                    <a:pt x="0" y="5399"/>
                  </a:lnTo>
                  <a:lnTo>
                    <a:pt x="92485" y="5399"/>
                  </a:lnTo>
                  <a:lnTo>
                    <a:pt x="92485" y="0"/>
                  </a:lnTo>
                  <a:lnTo>
                    <a:pt x="85980" y="0"/>
                  </a:lnTo>
                  <a:lnTo>
                    <a:pt x="85980" y="5332"/>
                  </a:lnTo>
                  <a:lnTo>
                    <a:pt x="85041" y="5332"/>
                  </a:lnTo>
                  <a:lnTo>
                    <a:pt x="85041" y="0"/>
                  </a:lnTo>
                  <a:lnTo>
                    <a:pt x="79609" y="0"/>
                  </a:lnTo>
                  <a:lnTo>
                    <a:pt x="79609" y="5332"/>
                  </a:lnTo>
                  <a:lnTo>
                    <a:pt x="78703" y="5332"/>
                  </a:lnTo>
                  <a:lnTo>
                    <a:pt x="78703" y="0"/>
                  </a:lnTo>
                  <a:lnTo>
                    <a:pt x="73271" y="0"/>
                  </a:lnTo>
                  <a:lnTo>
                    <a:pt x="73271" y="5332"/>
                  </a:lnTo>
                  <a:lnTo>
                    <a:pt x="72332" y="5332"/>
                  </a:lnTo>
                  <a:lnTo>
                    <a:pt x="72332" y="0"/>
                  </a:lnTo>
                  <a:lnTo>
                    <a:pt x="66900" y="0"/>
                  </a:lnTo>
                  <a:lnTo>
                    <a:pt x="66900" y="5332"/>
                  </a:lnTo>
                  <a:lnTo>
                    <a:pt x="65994" y="5332"/>
                  </a:lnTo>
                  <a:lnTo>
                    <a:pt x="65994" y="0"/>
                  </a:lnTo>
                  <a:lnTo>
                    <a:pt x="60562" y="0"/>
                  </a:lnTo>
                  <a:lnTo>
                    <a:pt x="60562" y="5332"/>
                  </a:lnTo>
                  <a:lnTo>
                    <a:pt x="59623" y="5332"/>
                  </a:lnTo>
                  <a:lnTo>
                    <a:pt x="59623" y="0"/>
                  </a:lnTo>
                  <a:lnTo>
                    <a:pt x="54190" y="0"/>
                  </a:lnTo>
                  <a:lnTo>
                    <a:pt x="54190" y="5332"/>
                  </a:lnTo>
                  <a:lnTo>
                    <a:pt x="53251" y="5332"/>
                  </a:lnTo>
                  <a:lnTo>
                    <a:pt x="53251" y="0"/>
                  </a:lnTo>
                  <a:lnTo>
                    <a:pt x="47819" y="0"/>
                  </a:lnTo>
                  <a:lnTo>
                    <a:pt x="47819" y="5332"/>
                  </a:lnTo>
                  <a:lnTo>
                    <a:pt x="46914" y="5332"/>
                  </a:lnTo>
                  <a:lnTo>
                    <a:pt x="46914" y="0"/>
                  </a:lnTo>
                  <a:lnTo>
                    <a:pt x="41481" y="0"/>
                  </a:lnTo>
                  <a:lnTo>
                    <a:pt x="41481" y="5332"/>
                  </a:lnTo>
                  <a:lnTo>
                    <a:pt x="40542" y="5332"/>
                  </a:lnTo>
                  <a:lnTo>
                    <a:pt x="40542" y="0"/>
                  </a:lnTo>
                  <a:lnTo>
                    <a:pt x="35110" y="0"/>
                  </a:lnTo>
                  <a:lnTo>
                    <a:pt x="35110" y="5332"/>
                  </a:lnTo>
                  <a:lnTo>
                    <a:pt x="34204" y="5332"/>
                  </a:lnTo>
                  <a:lnTo>
                    <a:pt x="34204" y="0"/>
                  </a:lnTo>
                  <a:lnTo>
                    <a:pt x="28772" y="0"/>
                  </a:lnTo>
                  <a:lnTo>
                    <a:pt x="28772" y="5332"/>
                  </a:lnTo>
                  <a:lnTo>
                    <a:pt x="27833" y="5332"/>
                  </a:lnTo>
                  <a:lnTo>
                    <a:pt x="27833" y="0"/>
                  </a:lnTo>
                  <a:lnTo>
                    <a:pt x="22401" y="0"/>
                  </a:lnTo>
                  <a:lnTo>
                    <a:pt x="22401" y="5332"/>
                  </a:lnTo>
                  <a:lnTo>
                    <a:pt x="21495" y="5332"/>
                  </a:lnTo>
                  <a:lnTo>
                    <a:pt x="21495" y="0"/>
                  </a:lnTo>
                  <a:lnTo>
                    <a:pt x="16063" y="0"/>
                  </a:lnTo>
                  <a:lnTo>
                    <a:pt x="16063" y="5332"/>
                  </a:lnTo>
                  <a:lnTo>
                    <a:pt x="15124" y="5332"/>
                  </a:lnTo>
                  <a:lnTo>
                    <a:pt x="15124" y="0"/>
                  </a:lnTo>
                  <a:lnTo>
                    <a:pt x="9692" y="0"/>
                  </a:lnTo>
                  <a:lnTo>
                    <a:pt x="9692" y="5332"/>
                  </a:lnTo>
                  <a:lnTo>
                    <a:pt x="8753" y="5332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5380000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5857000" y="2769875"/>
              <a:ext cx="135850" cy="135000"/>
            </a:xfrm>
            <a:custGeom>
              <a:rect b="b" l="l" r="r" t="t"/>
              <a:pathLst>
                <a:path extrusionOk="0" h="5400" w="5434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5062275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5144425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5220725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4902975" y="2769875"/>
              <a:ext cx="135850" cy="135000"/>
            </a:xfrm>
            <a:custGeom>
              <a:rect b="b" l="l" r="r" t="t"/>
              <a:pathLst>
                <a:path extrusionOk="0" h="5400" w="5434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4826700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4985150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5539275" y="2769875"/>
              <a:ext cx="135850" cy="135000"/>
            </a:xfrm>
            <a:custGeom>
              <a:rect b="b" l="l" r="r" t="t"/>
              <a:pathLst>
                <a:path extrusionOk="0" h="5400" w="5434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5621450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5697725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5302875" y="2927500"/>
              <a:ext cx="135825" cy="134975"/>
            </a:xfrm>
            <a:custGeom>
              <a:rect b="b" l="l" r="r" t="t"/>
              <a:pathLst>
                <a:path extrusionOk="0" h="5399" w="5433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5462150" y="2927500"/>
              <a:ext cx="135850" cy="134975"/>
            </a:xfrm>
            <a:custGeom>
              <a:rect b="b" l="l" r="r" t="t"/>
              <a:pathLst>
                <a:path extrusionOk="0" h="5399" w="5434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4744550" y="2769875"/>
              <a:ext cx="135825" cy="135000"/>
            </a:xfrm>
            <a:custGeom>
              <a:rect b="b" l="l" r="r" t="t"/>
              <a:pathLst>
                <a:path extrusionOk="0" h="5400" w="5433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4041175" y="1196325"/>
              <a:ext cx="3095150" cy="1032850"/>
            </a:xfrm>
            <a:custGeom>
              <a:rect b="b" l="l" r="r" t="t"/>
              <a:pathLst>
                <a:path extrusionOk="0" h="41314" w="123806">
                  <a:moveTo>
                    <a:pt x="3253" y="1"/>
                  </a:moveTo>
                  <a:lnTo>
                    <a:pt x="2415" y="235"/>
                  </a:lnTo>
                  <a:lnTo>
                    <a:pt x="1644" y="604"/>
                  </a:lnTo>
                  <a:lnTo>
                    <a:pt x="1007" y="1141"/>
                  </a:lnTo>
                  <a:lnTo>
                    <a:pt x="504" y="1778"/>
                  </a:lnTo>
                  <a:lnTo>
                    <a:pt x="168" y="2549"/>
                  </a:lnTo>
                  <a:lnTo>
                    <a:pt x="1" y="3388"/>
                  </a:lnTo>
                  <a:lnTo>
                    <a:pt x="1" y="4226"/>
                  </a:lnTo>
                  <a:lnTo>
                    <a:pt x="101" y="4695"/>
                  </a:lnTo>
                  <a:lnTo>
                    <a:pt x="8619" y="36351"/>
                  </a:lnTo>
                  <a:lnTo>
                    <a:pt x="8820" y="36954"/>
                  </a:lnTo>
                  <a:lnTo>
                    <a:pt x="9491" y="37960"/>
                  </a:lnTo>
                  <a:lnTo>
                    <a:pt x="10430" y="38698"/>
                  </a:lnTo>
                  <a:lnTo>
                    <a:pt x="11570" y="39101"/>
                  </a:lnTo>
                  <a:lnTo>
                    <a:pt x="12207" y="39134"/>
                  </a:lnTo>
                  <a:lnTo>
                    <a:pt x="24078" y="39134"/>
                  </a:lnTo>
                  <a:lnTo>
                    <a:pt x="24078" y="41314"/>
                  </a:lnTo>
                  <a:lnTo>
                    <a:pt x="100265" y="41314"/>
                  </a:lnTo>
                  <a:lnTo>
                    <a:pt x="100265" y="39134"/>
                  </a:lnTo>
                  <a:lnTo>
                    <a:pt x="111566" y="39134"/>
                  </a:lnTo>
                  <a:lnTo>
                    <a:pt x="112203" y="39101"/>
                  </a:lnTo>
                  <a:lnTo>
                    <a:pt x="113343" y="38698"/>
                  </a:lnTo>
                  <a:lnTo>
                    <a:pt x="114282" y="37960"/>
                  </a:lnTo>
                  <a:lnTo>
                    <a:pt x="114953" y="36954"/>
                  </a:lnTo>
                  <a:lnTo>
                    <a:pt x="115154" y="36384"/>
                  </a:lnTo>
                  <a:lnTo>
                    <a:pt x="123672" y="4695"/>
                  </a:lnTo>
                  <a:lnTo>
                    <a:pt x="123772" y="4259"/>
                  </a:lnTo>
                  <a:lnTo>
                    <a:pt x="123806" y="3388"/>
                  </a:lnTo>
                  <a:lnTo>
                    <a:pt x="123638" y="2549"/>
                  </a:lnTo>
                  <a:lnTo>
                    <a:pt x="123269" y="1811"/>
                  </a:lnTo>
                  <a:lnTo>
                    <a:pt x="122766" y="1141"/>
                  </a:lnTo>
                  <a:lnTo>
                    <a:pt x="122129" y="604"/>
                  </a:lnTo>
                  <a:lnTo>
                    <a:pt x="121391" y="235"/>
                  </a:lnTo>
                  <a:lnTo>
                    <a:pt x="120553" y="1"/>
                  </a:lnTo>
                  <a:close/>
                </a:path>
              </a:pathLst>
            </a:custGeom>
            <a:solidFill>
              <a:schemeClr val="dk2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4237350" y="1294425"/>
              <a:ext cx="2701975" cy="809850"/>
            </a:xfrm>
            <a:custGeom>
              <a:rect b="b" l="l" r="r" t="t"/>
              <a:pathLst>
                <a:path extrusionOk="0" h="32394" w="108079">
                  <a:moveTo>
                    <a:pt x="0" y="0"/>
                  </a:moveTo>
                  <a:lnTo>
                    <a:pt x="9021" y="32393"/>
                  </a:lnTo>
                  <a:lnTo>
                    <a:pt x="99092" y="32393"/>
                  </a:lnTo>
                  <a:lnTo>
                    <a:pt x="108078" y="0"/>
                  </a:lnTo>
                  <a:close/>
                </a:path>
              </a:pathLst>
            </a:custGeom>
            <a:solidFill>
              <a:srgbClr val="6EDBFC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4572675" y="17488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4622150" y="17488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4671600" y="17488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4721075" y="17488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4769700" y="1748800"/>
              <a:ext cx="40250" cy="10925"/>
            </a:xfrm>
            <a:custGeom>
              <a:rect b="b" l="l" r="r" t="t"/>
              <a:pathLst>
                <a:path extrusionOk="0" h="437" w="1610">
                  <a:moveTo>
                    <a:pt x="0" y="0"/>
                  </a:moveTo>
                  <a:lnTo>
                    <a:pt x="0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4819150" y="17488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0"/>
                  </a:moveTo>
                  <a:lnTo>
                    <a:pt x="1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4869450" y="17488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4913875" y="1687600"/>
              <a:ext cx="54525" cy="116550"/>
            </a:xfrm>
            <a:custGeom>
              <a:rect b="b" l="l" r="r" t="t"/>
              <a:pathLst>
                <a:path extrusionOk="0" h="4662" w="2181">
                  <a:moveTo>
                    <a:pt x="1" y="0"/>
                  </a:moveTo>
                  <a:lnTo>
                    <a:pt x="1745" y="4661"/>
                  </a:lnTo>
                  <a:lnTo>
                    <a:pt x="2181" y="466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453245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458190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4631375" y="1578600"/>
              <a:ext cx="40250" cy="10925"/>
            </a:xfrm>
            <a:custGeom>
              <a:rect b="b" l="l" r="r" t="t"/>
              <a:pathLst>
                <a:path extrusionOk="0" h="437" w="161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4680825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473030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4814125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4863575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491305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4961675" y="1578600"/>
              <a:ext cx="40250" cy="10925"/>
            </a:xfrm>
            <a:custGeom>
              <a:rect b="b" l="l" r="r" t="t"/>
              <a:pathLst>
                <a:path extrusionOk="0" h="437" w="161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5011125" y="15786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5060600" y="1578600"/>
              <a:ext cx="40250" cy="10925"/>
            </a:xfrm>
            <a:custGeom>
              <a:rect b="b" l="l" r="r" t="t"/>
              <a:pathLst>
                <a:path extrusionOk="0" h="437" w="161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5110050" y="15786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519390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524335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5292800" y="1578600"/>
              <a:ext cx="39450" cy="10925"/>
            </a:xfrm>
            <a:custGeom>
              <a:rect b="b" l="l" r="r" t="t"/>
              <a:pathLst>
                <a:path extrusionOk="0" h="437" w="1578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5375800" y="15786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542610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5474725" y="15786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5660850" y="1578600"/>
              <a:ext cx="40250" cy="10925"/>
            </a:xfrm>
            <a:custGeom>
              <a:rect b="b" l="l" r="r" t="t"/>
              <a:pathLst>
                <a:path extrusionOk="0" h="437" w="161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5710300" y="15786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5759775" y="1578600"/>
              <a:ext cx="40250" cy="10925"/>
            </a:xfrm>
            <a:custGeom>
              <a:rect b="b" l="l" r="r" t="t"/>
              <a:pathLst>
                <a:path extrusionOk="0" h="437" w="161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5809225" y="15786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5858675" y="1578600"/>
              <a:ext cx="40275" cy="10925"/>
            </a:xfrm>
            <a:custGeom>
              <a:rect b="b" l="l" r="r" t="t"/>
              <a:pathLst>
                <a:path extrusionOk="0" h="437" w="1611">
                  <a:moveTo>
                    <a:pt x="1" y="1"/>
                  </a:moveTo>
                  <a:lnTo>
                    <a:pt x="1" y="437"/>
                  </a:lnTo>
                  <a:lnTo>
                    <a:pt x="1611" y="437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5942525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5991975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6041450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6125275" y="1578600"/>
              <a:ext cx="39425" cy="10925"/>
            </a:xfrm>
            <a:custGeom>
              <a:rect b="b" l="l" r="r" t="t"/>
              <a:pathLst>
                <a:path extrusionOk="0" h="437" w="1577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6208275" y="1578600"/>
              <a:ext cx="40250" cy="10925"/>
            </a:xfrm>
            <a:custGeom>
              <a:rect b="b" l="l" r="r" t="t"/>
              <a:pathLst>
                <a:path extrusionOk="0" h="437" w="161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6798450" y="3301375"/>
              <a:ext cx="112375" cy="463625"/>
            </a:xfrm>
            <a:custGeom>
              <a:rect b="b" l="l" r="r" t="t"/>
              <a:pathLst>
                <a:path extrusionOk="0" h="18545" w="4495">
                  <a:moveTo>
                    <a:pt x="4494" y="1"/>
                  </a:moveTo>
                  <a:lnTo>
                    <a:pt x="1" y="17304"/>
                  </a:lnTo>
                  <a:lnTo>
                    <a:pt x="4260" y="18545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6946000" y="2723775"/>
              <a:ext cx="941475" cy="892000"/>
            </a:xfrm>
            <a:custGeom>
              <a:rect b="b" l="l" r="r" t="t"/>
              <a:pathLst>
                <a:path extrusionOk="0" h="35680" w="37659">
                  <a:moveTo>
                    <a:pt x="3388" y="0"/>
                  </a:moveTo>
                  <a:lnTo>
                    <a:pt x="2449" y="34"/>
                  </a:lnTo>
                  <a:lnTo>
                    <a:pt x="2382" y="67"/>
                  </a:lnTo>
                  <a:lnTo>
                    <a:pt x="2113" y="135"/>
                  </a:lnTo>
                  <a:lnTo>
                    <a:pt x="906" y="738"/>
                  </a:lnTo>
                  <a:lnTo>
                    <a:pt x="370" y="1342"/>
                  </a:lnTo>
                  <a:lnTo>
                    <a:pt x="135" y="1878"/>
                  </a:lnTo>
                  <a:lnTo>
                    <a:pt x="101" y="2180"/>
                  </a:lnTo>
                  <a:lnTo>
                    <a:pt x="1" y="2851"/>
                  </a:lnTo>
                  <a:lnTo>
                    <a:pt x="269" y="4192"/>
                  </a:lnTo>
                  <a:lnTo>
                    <a:pt x="604" y="4796"/>
                  </a:lnTo>
                  <a:lnTo>
                    <a:pt x="4293" y="8753"/>
                  </a:lnTo>
                  <a:lnTo>
                    <a:pt x="20959" y="26391"/>
                  </a:lnTo>
                  <a:lnTo>
                    <a:pt x="27599" y="33198"/>
                  </a:lnTo>
                  <a:lnTo>
                    <a:pt x="30047" y="35579"/>
                  </a:lnTo>
                  <a:lnTo>
                    <a:pt x="30315" y="35680"/>
                  </a:lnTo>
                  <a:lnTo>
                    <a:pt x="31254" y="32058"/>
                  </a:lnTo>
                  <a:lnTo>
                    <a:pt x="35345" y="17035"/>
                  </a:lnTo>
                  <a:lnTo>
                    <a:pt x="36988" y="10563"/>
                  </a:lnTo>
                  <a:lnTo>
                    <a:pt x="37592" y="7713"/>
                  </a:lnTo>
                  <a:lnTo>
                    <a:pt x="37659" y="7009"/>
                  </a:lnTo>
                  <a:lnTo>
                    <a:pt x="37659" y="6506"/>
                  </a:lnTo>
                  <a:lnTo>
                    <a:pt x="37424" y="5768"/>
                  </a:lnTo>
                  <a:lnTo>
                    <a:pt x="36887" y="5232"/>
                  </a:lnTo>
                  <a:lnTo>
                    <a:pt x="36016" y="4896"/>
                  </a:lnTo>
                  <a:lnTo>
                    <a:pt x="32428" y="4427"/>
                  </a:lnTo>
                  <a:lnTo>
                    <a:pt x="26995" y="3823"/>
                  </a:lnTo>
                  <a:lnTo>
                    <a:pt x="20322" y="2918"/>
                  </a:lnTo>
                  <a:lnTo>
                    <a:pt x="10094" y="1442"/>
                  </a:lnTo>
                  <a:lnTo>
                    <a:pt x="5433" y="638"/>
                  </a:lnTo>
                  <a:lnTo>
                    <a:pt x="4494" y="369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rgbClr val="2E353A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6822775" y="2843650"/>
              <a:ext cx="994275" cy="1136800"/>
            </a:xfrm>
            <a:custGeom>
              <a:rect b="b" l="l" r="r" t="t"/>
              <a:pathLst>
                <a:path extrusionOk="0" h="45472" w="39771">
                  <a:moveTo>
                    <a:pt x="5533" y="1"/>
                  </a:moveTo>
                  <a:lnTo>
                    <a:pt x="0" y="40844"/>
                  </a:lnTo>
                  <a:lnTo>
                    <a:pt x="34238" y="45472"/>
                  </a:lnTo>
                  <a:lnTo>
                    <a:pt x="39771" y="466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7657750" y="3163900"/>
              <a:ext cx="50325" cy="6725"/>
            </a:xfrm>
            <a:custGeom>
              <a:rect b="b" l="l" r="r" t="t"/>
              <a:pathLst>
                <a:path extrusionOk="0" fill="none" h="269" w="2013">
                  <a:moveTo>
                    <a:pt x="1" y="0"/>
                  </a:moveTo>
                  <a:lnTo>
                    <a:pt x="2013" y="269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7345900" y="3121150"/>
              <a:ext cx="272475" cy="36900"/>
            </a:xfrm>
            <a:custGeom>
              <a:rect b="b" l="l" r="r" t="t"/>
              <a:pathLst>
                <a:path extrusionOk="0" fill="none" h="1476" w="10899">
                  <a:moveTo>
                    <a:pt x="0" y="0"/>
                  </a:moveTo>
                  <a:lnTo>
                    <a:pt x="10899" y="1476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7016425" y="3076700"/>
              <a:ext cx="290925" cy="39450"/>
            </a:xfrm>
            <a:custGeom>
              <a:rect b="b" l="l" r="r" t="t"/>
              <a:pathLst>
                <a:path extrusionOk="0" fill="none" h="1578" w="11637">
                  <a:moveTo>
                    <a:pt x="1" y="1"/>
                  </a:moveTo>
                  <a:lnTo>
                    <a:pt x="11637" y="157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7579775" y="3245225"/>
              <a:ext cx="115725" cy="15950"/>
            </a:xfrm>
            <a:custGeom>
              <a:rect b="b" l="l" r="r" t="t"/>
              <a:pathLst>
                <a:path extrusionOk="0" fill="none" h="638" w="4629">
                  <a:moveTo>
                    <a:pt x="1" y="0"/>
                  </a:moveTo>
                  <a:lnTo>
                    <a:pt x="4629" y="63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7003850" y="3167250"/>
              <a:ext cx="457750" cy="62075"/>
            </a:xfrm>
            <a:custGeom>
              <a:rect b="b" l="l" r="r" t="t"/>
              <a:pathLst>
                <a:path extrusionOk="0" fill="none" h="2483" w="18310">
                  <a:moveTo>
                    <a:pt x="1" y="1"/>
                  </a:moveTo>
                  <a:lnTo>
                    <a:pt x="18310" y="2482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7236075" y="3291325"/>
              <a:ext cx="446850" cy="60375"/>
            </a:xfrm>
            <a:custGeom>
              <a:rect b="b" l="l" r="r" t="t"/>
              <a:pathLst>
                <a:path extrusionOk="0" fill="none" h="2415" w="17874">
                  <a:moveTo>
                    <a:pt x="0" y="1"/>
                  </a:moveTo>
                  <a:lnTo>
                    <a:pt x="17874" y="2415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6991275" y="3257800"/>
              <a:ext cx="198700" cy="26850"/>
            </a:xfrm>
            <a:custGeom>
              <a:rect b="b" l="l" r="r" t="t"/>
              <a:pathLst>
                <a:path extrusionOk="0" fill="none" h="1074" w="7948">
                  <a:moveTo>
                    <a:pt x="1" y="0"/>
                  </a:moveTo>
                  <a:lnTo>
                    <a:pt x="7948" y="1073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7385300" y="3403650"/>
              <a:ext cx="285900" cy="38600"/>
            </a:xfrm>
            <a:custGeom>
              <a:rect b="b" l="l" r="r" t="t"/>
              <a:pathLst>
                <a:path extrusionOk="0" fill="none" h="1544" w="11436">
                  <a:moveTo>
                    <a:pt x="0" y="1"/>
                  </a:moveTo>
                  <a:lnTo>
                    <a:pt x="11435" y="1544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7142175" y="3370975"/>
              <a:ext cx="209600" cy="28525"/>
            </a:xfrm>
            <a:custGeom>
              <a:rect b="b" l="l" r="r" t="t"/>
              <a:pathLst>
                <a:path extrusionOk="0" fill="none" h="1141" w="8384">
                  <a:moveTo>
                    <a:pt x="1" y="0"/>
                  </a:moveTo>
                  <a:lnTo>
                    <a:pt x="8384" y="1140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6979550" y="3348325"/>
              <a:ext cx="126600" cy="17625"/>
            </a:xfrm>
            <a:custGeom>
              <a:rect b="b" l="l" r="r" t="t"/>
              <a:pathLst>
                <a:path extrusionOk="0" fill="none" h="705" w="5064">
                  <a:moveTo>
                    <a:pt x="0" y="1"/>
                  </a:moveTo>
                  <a:lnTo>
                    <a:pt x="5064" y="705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7556325" y="3519350"/>
              <a:ext cx="102300" cy="13450"/>
            </a:xfrm>
            <a:custGeom>
              <a:rect b="b" l="l" r="r" t="t"/>
              <a:pathLst>
                <a:path extrusionOk="0" fill="none" h="538" w="4092">
                  <a:moveTo>
                    <a:pt x="0" y="1"/>
                  </a:moveTo>
                  <a:lnTo>
                    <a:pt x="4091" y="53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6966975" y="3439700"/>
              <a:ext cx="520625" cy="70450"/>
            </a:xfrm>
            <a:custGeom>
              <a:rect b="b" l="l" r="r" t="t"/>
              <a:pathLst>
                <a:path extrusionOk="0" fill="none" h="2818" w="20825">
                  <a:moveTo>
                    <a:pt x="0" y="1"/>
                  </a:moveTo>
                  <a:lnTo>
                    <a:pt x="20824" y="2818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7356800" y="3584750"/>
              <a:ext cx="290075" cy="39425"/>
            </a:xfrm>
            <a:custGeom>
              <a:rect b="b" l="l" r="r" t="t"/>
              <a:pathLst>
                <a:path extrusionOk="0" fill="none" h="1577" w="11603">
                  <a:moveTo>
                    <a:pt x="0" y="0"/>
                  </a:moveTo>
                  <a:lnTo>
                    <a:pt x="11603" y="1576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6954400" y="3530250"/>
              <a:ext cx="352950" cy="47800"/>
            </a:xfrm>
            <a:custGeom>
              <a:rect b="b" l="l" r="r" t="t"/>
              <a:pathLst>
                <a:path extrusionOk="0" fill="none" h="1912" w="14118">
                  <a:moveTo>
                    <a:pt x="0" y="1"/>
                  </a:moveTo>
                  <a:lnTo>
                    <a:pt x="14118" y="1912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7446500" y="3689525"/>
              <a:ext cx="187800" cy="25175"/>
            </a:xfrm>
            <a:custGeom>
              <a:rect b="b" l="l" r="r" t="t"/>
              <a:pathLst>
                <a:path extrusionOk="0" fill="none" h="1007" w="7512">
                  <a:moveTo>
                    <a:pt x="0" y="1"/>
                  </a:moveTo>
                  <a:lnTo>
                    <a:pt x="7512" y="1007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7065900" y="3637550"/>
              <a:ext cx="334500" cy="45300"/>
            </a:xfrm>
            <a:custGeom>
              <a:rect b="b" l="l" r="r" t="t"/>
              <a:pathLst>
                <a:path extrusionOk="0" fill="none" h="1812" w="13380">
                  <a:moveTo>
                    <a:pt x="0" y="1"/>
                  </a:moveTo>
                  <a:lnTo>
                    <a:pt x="13380" y="1812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6942650" y="3620800"/>
              <a:ext cx="83850" cy="11750"/>
            </a:xfrm>
            <a:custGeom>
              <a:rect b="b" l="l" r="r" t="t"/>
              <a:pathLst>
                <a:path extrusionOk="0" fill="none" h="470" w="3354">
                  <a:moveTo>
                    <a:pt x="1" y="0"/>
                  </a:moveTo>
                  <a:lnTo>
                    <a:pt x="3354" y="470"/>
                  </a:lnTo>
                </a:path>
              </a:pathLst>
            </a:custGeom>
            <a:noFill/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7817025" y="2861250"/>
              <a:ext cx="67100" cy="98950"/>
            </a:xfrm>
            <a:custGeom>
              <a:rect b="b" l="l" r="r" t="t"/>
              <a:pathLst>
                <a:path extrusionOk="0" fill="none" h="3958" w="2684">
                  <a:moveTo>
                    <a:pt x="1" y="3958"/>
                  </a:moveTo>
                  <a:lnTo>
                    <a:pt x="68" y="3254"/>
                  </a:lnTo>
                  <a:lnTo>
                    <a:pt x="739" y="973"/>
                  </a:lnTo>
                  <a:lnTo>
                    <a:pt x="1141" y="303"/>
                  </a:lnTo>
                  <a:lnTo>
                    <a:pt x="1678" y="1"/>
                  </a:lnTo>
                  <a:lnTo>
                    <a:pt x="2315" y="169"/>
                  </a:lnTo>
                  <a:lnTo>
                    <a:pt x="2684" y="537"/>
                  </a:lnTo>
                </a:path>
              </a:pathLst>
            </a:custGeom>
            <a:noFill/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7262050" y="3344975"/>
              <a:ext cx="264950" cy="801475"/>
            </a:xfrm>
            <a:custGeom>
              <a:rect b="b" l="l" r="r" t="t"/>
              <a:pathLst>
                <a:path extrusionOk="0" h="32059" w="10598">
                  <a:moveTo>
                    <a:pt x="2147" y="1"/>
                  </a:moveTo>
                  <a:lnTo>
                    <a:pt x="1" y="638"/>
                  </a:lnTo>
                  <a:lnTo>
                    <a:pt x="8451" y="29108"/>
                  </a:lnTo>
                  <a:lnTo>
                    <a:pt x="10564" y="32059"/>
                  </a:lnTo>
                  <a:lnTo>
                    <a:pt x="10597" y="28437"/>
                  </a:lnTo>
                  <a:lnTo>
                    <a:pt x="2147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7262050" y="3341613"/>
              <a:ext cx="237275" cy="721000"/>
            </a:xfrm>
            <a:custGeom>
              <a:rect b="b" l="l" r="r" t="t"/>
              <a:pathLst>
                <a:path extrusionOk="0" h="28840" w="9491">
                  <a:moveTo>
                    <a:pt x="1175" y="1"/>
                  </a:moveTo>
                  <a:lnTo>
                    <a:pt x="1" y="336"/>
                  </a:lnTo>
                  <a:lnTo>
                    <a:pt x="8317" y="28840"/>
                  </a:lnTo>
                  <a:lnTo>
                    <a:pt x="9491" y="2850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accent3"/>
            </a:solidFill>
            <a:ln cap="rnd" cmpd="sng" w="5025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7473325" y="4056725"/>
              <a:ext cx="53675" cy="89725"/>
            </a:xfrm>
            <a:custGeom>
              <a:rect b="b" l="l" r="r" t="t"/>
              <a:pathLst>
                <a:path extrusionOk="0" fill="none" h="3589" w="2147">
                  <a:moveTo>
                    <a:pt x="2146" y="0"/>
                  </a:moveTo>
                  <a:lnTo>
                    <a:pt x="0" y="638"/>
                  </a:lnTo>
                  <a:lnTo>
                    <a:pt x="2113" y="3589"/>
                  </a:lnTo>
                  <a:lnTo>
                    <a:pt x="2146" y="0"/>
                  </a:lnTo>
                  <a:close/>
                </a:path>
              </a:pathLst>
            </a:custGeom>
            <a:noFill/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7500150" y="4101150"/>
              <a:ext cx="26850" cy="45300"/>
            </a:xfrm>
            <a:custGeom>
              <a:rect b="b" l="l" r="r" t="t"/>
              <a:pathLst>
                <a:path extrusionOk="0" h="1812" w="1074">
                  <a:moveTo>
                    <a:pt x="1073" y="1"/>
                  </a:moveTo>
                  <a:lnTo>
                    <a:pt x="0" y="336"/>
                  </a:lnTo>
                  <a:lnTo>
                    <a:pt x="1040" y="1812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2E353A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7244450" y="3272050"/>
              <a:ext cx="71275" cy="88875"/>
            </a:xfrm>
            <a:custGeom>
              <a:rect b="b" l="l" r="r" t="t"/>
              <a:pathLst>
                <a:path extrusionOk="0" h="3555" w="2851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705" y="3555"/>
                  </a:lnTo>
                  <a:lnTo>
                    <a:pt x="2851" y="2918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7244450" y="3272050"/>
              <a:ext cx="62900" cy="61225"/>
            </a:xfrm>
            <a:custGeom>
              <a:rect b="b" l="l" r="r" t="t"/>
              <a:pathLst>
                <a:path extrusionOk="0" h="2449" w="2516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370" y="2448"/>
                  </a:lnTo>
                  <a:lnTo>
                    <a:pt x="2516" y="1811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2E353A"/>
            </a:solidFill>
            <a:ln cap="rnd" cmpd="sng" w="10900">
              <a:solidFill>
                <a:srgbClr val="2E3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5" name="Google Shape;625;p30"/>
          <p:cNvSpPr txBox="1"/>
          <p:nvPr>
            <p:ph idx="2" type="title"/>
          </p:nvPr>
        </p:nvSpPr>
        <p:spPr>
          <a:xfrm>
            <a:off x="1418325" y="1410538"/>
            <a:ext cx="8790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1"/>
          <p:cNvSpPr txBox="1"/>
          <p:nvPr>
            <p:ph type="title"/>
          </p:nvPr>
        </p:nvSpPr>
        <p:spPr>
          <a:xfrm>
            <a:off x="720000" y="860825"/>
            <a:ext cx="3852000" cy="8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Entorno de Programacion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31" name="Google Shape;631;p31"/>
          <p:cNvSpPr txBox="1"/>
          <p:nvPr>
            <p:ph idx="1" type="subTitle"/>
          </p:nvPr>
        </p:nvSpPr>
        <p:spPr>
          <a:xfrm>
            <a:off x="720000" y="1921575"/>
            <a:ext cx="3852000" cy="26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mic Sans MS"/>
                <a:ea typeface="Comic Sans MS"/>
                <a:cs typeface="Comic Sans MS"/>
                <a:sym typeface="Comic Sans MS"/>
              </a:rPr>
              <a:t>Para el desarrollo del </a:t>
            </a:r>
            <a:r>
              <a:rPr lang="en-GB" sz="1500">
                <a:latin typeface="Comic Sans MS"/>
                <a:ea typeface="Comic Sans MS"/>
                <a:cs typeface="Comic Sans MS"/>
                <a:sym typeface="Comic Sans MS"/>
              </a:rPr>
              <a:t>proyecto utilizamos lo siguiente: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ic Sans MS"/>
              <a:buChar char="★"/>
            </a:pPr>
            <a:r>
              <a:rPr lang="en-GB" sz="1500">
                <a:latin typeface="Comic Sans MS"/>
                <a:ea typeface="Comic Sans MS"/>
                <a:cs typeface="Comic Sans MS"/>
                <a:sym typeface="Comic Sans MS"/>
              </a:rPr>
              <a:t>Visual Studio Code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ic Sans MS"/>
              <a:buChar char="★"/>
            </a:pPr>
            <a:r>
              <a:rPr lang="en-GB" sz="1500">
                <a:latin typeface="Comic Sans MS"/>
                <a:ea typeface="Comic Sans MS"/>
                <a:cs typeface="Comic Sans MS"/>
                <a:sym typeface="Comic Sans MS"/>
              </a:rPr>
              <a:t>Python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ic Sans MS"/>
              <a:buChar char="★"/>
            </a:pPr>
            <a:r>
              <a:rPr lang="en-GB" sz="1500">
                <a:latin typeface="Comic Sans MS"/>
                <a:ea typeface="Comic Sans MS"/>
                <a:cs typeface="Comic Sans MS"/>
                <a:sym typeface="Comic Sans MS"/>
              </a:rPr>
              <a:t>Flask (framework)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ic Sans MS"/>
              <a:buChar char="★"/>
            </a:pPr>
            <a:r>
              <a:rPr lang="en-GB" sz="1500">
                <a:latin typeface="Comic Sans MS"/>
                <a:ea typeface="Comic Sans MS"/>
                <a:cs typeface="Comic Sans MS"/>
                <a:sym typeface="Comic Sans MS"/>
              </a:rPr>
              <a:t>MySQL (Base de Datos)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2" name="Google Shape;632;p31"/>
          <p:cNvPicPr preferRelativeResize="0"/>
          <p:nvPr/>
        </p:nvPicPr>
        <p:blipFill rotWithShape="1">
          <a:blip r:embed="rId3">
            <a:alphaModFix/>
          </a:blip>
          <a:srcRect b="31656" l="0" r="0" t="0"/>
          <a:stretch/>
        </p:blipFill>
        <p:spPr>
          <a:xfrm>
            <a:off x="4925850" y="1541050"/>
            <a:ext cx="1412150" cy="128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2450" y="1609500"/>
            <a:ext cx="1412150" cy="141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5150" y="3021647"/>
            <a:ext cx="3179450" cy="177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7334" y="251800"/>
            <a:ext cx="1273691" cy="12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0" name="Google Shape;6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63" y="353825"/>
            <a:ext cx="3114675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588" y="2782425"/>
            <a:ext cx="18288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350" y="3979800"/>
            <a:ext cx="20193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9900" y="542713"/>
            <a:ext cx="2619300" cy="2019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644" name="Google Shape;644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96775" y="2782425"/>
            <a:ext cx="6024600" cy="2015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645" name="Google Shape;645;p32"/>
          <p:cNvSpPr txBox="1"/>
          <p:nvPr/>
        </p:nvSpPr>
        <p:spPr>
          <a:xfrm>
            <a:off x="966925" y="-80575"/>
            <a:ext cx="15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FLASK</a:t>
            </a:r>
            <a:endParaRPr b="1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6" name="Google Shape;646;p32"/>
          <p:cNvSpPr txBox="1"/>
          <p:nvPr/>
        </p:nvSpPr>
        <p:spPr>
          <a:xfrm>
            <a:off x="5935850" y="-26850"/>
            <a:ext cx="14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MySQL</a:t>
            </a:r>
            <a:endParaRPr b="1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3"/>
          <p:cNvSpPr txBox="1"/>
          <p:nvPr>
            <p:ph type="title"/>
          </p:nvPr>
        </p:nvSpPr>
        <p:spPr>
          <a:xfrm>
            <a:off x="4748850" y="605650"/>
            <a:ext cx="3852000" cy="8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Interfaz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2" name="Google Shape;652;p33"/>
          <p:cNvSpPr txBox="1"/>
          <p:nvPr>
            <p:ph idx="1" type="subTitle"/>
          </p:nvPr>
        </p:nvSpPr>
        <p:spPr>
          <a:xfrm>
            <a:off x="4574250" y="1679850"/>
            <a:ext cx="3852000" cy="26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Para el desarrollo de la interfaz usamos las herramientas: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❏"/>
            </a:pPr>
            <a:r>
              <a:rPr lang="en-GB" sz="1800">
                <a:latin typeface="Comic Sans MS"/>
                <a:ea typeface="Comic Sans MS"/>
                <a:cs typeface="Comic Sans MS"/>
                <a:sym typeface="Comic Sans MS"/>
              </a:rPr>
              <a:t>HTML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❏"/>
            </a:pPr>
            <a:r>
              <a:rPr lang="en-GB" sz="1800">
                <a:solidFill>
                  <a:srgbClr val="20212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jQuery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Comic Sans MS"/>
              <a:buChar char="❏"/>
            </a:pPr>
            <a:r>
              <a:rPr lang="en-GB" sz="1800">
                <a:solidFill>
                  <a:srgbClr val="20212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Bootstrap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53" name="Google Shape;6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13" y="707276"/>
            <a:ext cx="1647149" cy="164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2450" y="1748176"/>
            <a:ext cx="1647150" cy="164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425" y="3189800"/>
            <a:ext cx="1647126" cy="1312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4"/>
          <p:cNvSpPr txBox="1"/>
          <p:nvPr>
            <p:ph type="ctrTitle"/>
          </p:nvPr>
        </p:nvSpPr>
        <p:spPr>
          <a:xfrm rot="-249">
            <a:off x="720000" y="2108425"/>
            <a:ext cx="4144800" cy="14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Funcionalidades</a:t>
            </a:r>
            <a:endParaRPr/>
          </a:p>
        </p:txBody>
      </p:sp>
      <p:grpSp>
        <p:nvGrpSpPr>
          <p:cNvPr id="661" name="Google Shape;661;p34"/>
          <p:cNvGrpSpPr/>
          <p:nvPr/>
        </p:nvGrpSpPr>
        <p:grpSpPr>
          <a:xfrm>
            <a:off x="4975389" y="1001804"/>
            <a:ext cx="3797435" cy="3183646"/>
            <a:chOff x="3332355" y="1394529"/>
            <a:chExt cx="2479552" cy="2078776"/>
          </a:xfrm>
        </p:grpSpPr>
        <p:sp>
          <p:nvSpPr>
            <p:cNvPr id="662" name="Google Shape;662;p34"/>
            <p:cNvSpPr/>
            <p:nvPr/>
          </p:nvSpPr>
          <p:spPr>
            <a:xfrm>
              <a:off x="3650793" y="1394529"/>
              <a:ext cx="1886170" cy="1618978"/>
            </a:xfrm>
            <a:custGeom>
              <a:rect b="b" l="l" r="r" t="t"/>
              <a:pathLst>
                <a:path extrusionOk="0" h="136163" w="158635">
                  <a:moveTo>
                    <a:pt x="108892" y="0"/>
                  </a:moveTo>
                  <a:lnTo>
                    <a:pt x="106737" y="164"/>
                  </a:lnTo>
                  <a:lnTo>
                    <a:pt x="104581" y="392"/>
                  </a:lnTo>
                  <a:lnTo>
                    <a:pt x="100629" y="1241"/>
                  </a:lnTo>
                  <a:lnTo>
                    <a:pt x="97069" y="2580"/>
                  </a:lnTo>
                  <a:lnTo>
                    <a:pt x="93803" y="4311"/>
                  </a:lnTo>
                  <a:lnTo>
                    <a:pt x="90831" y="6402"/>
                  </a:lnTo>
                  <a:lnTo>
                    <a:pt x="88087" y="8753"/>
                  </a:lnTo>
                  <a:lnTo>
                    <a:pt x="85540" y="11366"/>
                  </a:lnTo>
                  <a:lnTo>
                    <a:pt x="83155" y="14175"/>
                  </a:lnTo>
                  <a:lnTo>
                    <a:pt x="79759" y="18617"/>
                  </a:lnTo>
                  <a:lnTo>
                    <a:pt x="75382" y="24757"/>
                  </a:lnTo>
                  <a:lnTo>
                    <a:pt x="71985" y="29232"/>
                  </a:lnTo>
                  <a:lnTo>
                    <a:pt x="69634" y="32040"/>
                  </a:lnTo>
                  <a:lnTo>
                    <a:pt x="67119" y="34719"/>
                  </a:lnTo>
                  <a:lnTo>
                    <a:pt x="64441" y="37135"/>
                  </a:lnTo>
                  <a:lnTo>
                    <a:pt x="63004" y="38213"/>
                  </a:lnTo>
                  <a:lnTo>
                    <a:pt x="62220" y="38769"/>
                  </a:lnTo>
                  <a:lnTo>
                    <a:pt x="60456" y="39618"/>
                  </a:lnTo>
                  <a:lnTo>
                    <a:pt x="58497" y="40271"/>
                  </a:lnTo>
                  <a:lnTo>
                    <a:pt x="56341" y="40695"/>
                  </a:lnTo>
                  <a:lnTo>
                    <a:pt x="52879" y="41087"/>
                  </a:lnTo>
                  <a:lnTo>
                    <a:pt x="47882" y="41185"/>
                  </a:lnTo>
                  <a:lnTo>
                    <a:pt x="42754" y="41087"/>
                  </a:lnTo>
                  <a:lnTo>
                    <a:pt x="37692" y="40989"/>
                  </a:lnTo>
                  <a:lnTo>
                    <a:pt x="32956" y="41185"/>
                  </a:lnTo>
                  <a:lnTo>
                    <a:pt x="29788" y="41708"/>
                  </a:lnTo>
                  <a:lnTo>
                    <a:pt x="27893" y="42231"/>
                  </a:lnTo>
                  <a:lnTo>
                    <a:pt x="27011" y="42590"/>
                  </a:lnTo>
                  <a:lnTo>
                    <a:pt x="25672" y="43210"/>
                  </a:lnTo>
                  <a:lnTo>
                    <a:pt x="23125" y="44582"/>
                  </a:lnTo>
                  <a:lnTo>
                    <a:pt x="20708" y="46085"/>
                  </a:lnTo>
                  <a:lnTo>
                    <a:pt x="18422" y="47750"/>
                  </a:lnTo>
                  <a:lnTo>
                    <a:pt x="16266" y="49547"/>
                  </a:lnTo>
                  <a:lnTo>
                    <a:pt x="14241" y="51474"/>
                  </a:lnTo>
                  <a:lnTo>
                    <a:pt x="12379" y="53499"/>
                  </a:lnTo>
                  <a:lnTo>
                    <a:pt x="10616" y="55654"/>
                  </a:lnTo>
                  <a:lnTo>
                    <a:pt x="9015" y="57908"/>
                  </a:lnTo>
                  <a:lnTo>
                    <a:pt x="7546" y="60259"/>
                  </a:lnTo>
                  <a:lnTo>
                    <a:pt x="5553" y="63885"/>
                  </a:lnTo>
                  <a:lnTo>
                    <a:pt x="3398" y="68980"/>
                  </a:lnTo>
                  <a:lnTo>
                    <a:pt x="1765" y="74271"/>
                  </a:lnTo>
                  <a:lnTo>
                    <a:pt x="654" y="79692"/>
                  </a:lnTo>
                  <a:lnTo>
                    <a:pt x="66" y="85114"/>
                  </a:lnTo>
                  <a:lnTo>
                    <a:pt x="1" y="90536"/>
                  </a:lnTo>
                  <a:lnTo>
                    <a:pt x="458" y="95827"/>
                  </a:lnTo>
                  <a:lnTo>
                    <a:pt x="1405" y="100955"/>
                  </a:lnTo>
                  <a:lnTo>
                    <a:pt x="2875" y="105821"/>
                  </a:lnTo>
                  <a:lnTo>
                    <a:pt x="4312" y="109218"/>
                  </a:lnTo>
                  <a:lnTo>
                    <a:pt x="5423" y="111406"/>
                  </a:lnTo>
                  <a:lnTo>
                    <a:pt x="6631" y="113464"/>
                  </a:lnTo>
                  <a:lnTo>
                    <a:pt x="8003" y="115391"/>
                  </a:lnTo>
                  <a:lnTo>
                    <a:pt x="8721" y="116338"/>
                  </a:lnTo>
                  <a:lnTo>
                    <a:pt x="10028" y="117873"/>
                  </a:lnTo>
                  <a:lnTo>
                    <a:pt x="12739" y="120780"/>
                  </a:lnTo>
                  <a:lnTo>
                    <a:pt x="15613" y="123425"/>
                  </a:lnTo>
                  <a:lnTo>
                    <a:pt x="18650" y="125809"/>
                  </a:lnTo>
                  <a:lnTo>
                    <a:pt x="21851" y="127965"/>
                  </a:lnTo>
                  <a:lnTo>
                    <a:pt x="25248" y="129827"/>
                  </a:lnTo>
                  <a:lnTo>
                    <a:pt x="28808" y="131460"/>
                  </a:lnTo>
                  <a:lnTo>
                    <a:pt x="32531" y="132864"/>
                  </a:lnTo>
                  <a:lnTo>
                    <a:pt x="36450" y="134007"/>
                  </a:lnTo>
                  <a:lnTo>
                    <a:pt x="40533" y="134922"/>
                  </a:lnTo>
                  <a:lnTo>
                    <a:pt x="44812" y="135575"/>
                  </a:lnTo>
                  <a:lnTo>
                    <a:pt x="49286" y="136000"/>
                  </a:lnTo>
                  <a:lnTo>
                    <a:pt x="53957" y="136163"/>
                  </a:lnTo>
                  <a:lnTo>
                    <a:pt x="58790" y="136098"/>
                  </a:lnTo>
                  <a:lnTo>
                    <a:pt x="63853" y="135804"/>
                  </a:lnTo>
                  <a:lnTo>
                    <a:pt x="69111" y="135281"/>
                  </a:lnTo>
                  <a:lnTo>
                    <a:pt x="71822" y="134922"/>
                  </a:lnTo>
                  <a:lnTo>
                    <a:pt x="77179" y="134171"/>
                  </a:lnTo>
                  <a:lnTo>
                    <a:pt x="87369" y="132733"/>
                  </a:lnTo>
                  <a:lnTo>
                    <a:pt x="96906" y="131068"/>
                  </a:lnTo>
                  <a:lnTo>
                    <a:pt x="103764" y="129467"/>
                  </a:lnTo>
                  <a:lnTo>
                    <a:pt x="108206" y="128161"/>
                  </a:lnTo>
                  <a:lnTo>
                    <a:pt x="112550" y="126659"/>
                  </a:lnTo>
                  <a:lnTo>
                    <a:pt x="116861" y="124895"/>
                  </a:lnTo>
                  <a:lnTo>
                    <a:pt x="121107" y="122837"/>
                  </a:lnTo>
                  <a:lnTo>
                    <a:pt x="125321" y="120453"/>
                  </a:lnTo>
                  <a:lnTo>
                    <a:pt x="129534" y="117710"/>
                  </a:lnTo>
                  <a:lnTo>
                    <a:pt x="133715" y="114541"/>
                  </a:lnTo>
                  <a:lnTo>
                    <a:pt x="137928" y="110949"/>
                  </a:lnTo>
                  <a:lnTo>
                    <a:pt x="142174" y="106866"/>
                  </a:lnTo>
                  <a:lnTo>
                    <a:pt x="144329" y="104613"/>
                  </a:lnTo>
                  <a:lnTo>
                    <a:pt x="145374" y="103437"/>
                  </a:lnTo>
                  <a:lnTo>
                    <a:pt x="147334" y="101053"/>
                  </a:lnTo>
                  <a:lnTo>
                    <a:pt x="149130" y="98603"/>
                  </a:lnTo>
                  <a:lnTo>
                    <a:pt x="150763" y="96088"/>
                  </a:lnTo>
                  <a:lnTo>
                    <a:pt x="152201" y="93508"/>
                  </a:lnTo>
                  <a:lnTo>
                    <a:pt x="153507" y="90830"/>
                  </a:lnTo>
                  <a:lnTo>
                    <a:pt x="154650" y="88119"/>
                  </a:lnTo>
                  <a:lnTo>
                    <a:pt x="155630" y="85375"/>
                  </a:lnTo>
                  <a:lnTo>
                    <a:pt x="156871" y="81162"/>
                  </a:lnTo>
                  <a:lnTo>
                    <a:pt x="157982" y="75414"/>
                  </a:lnTo>
                  <a:lnTo>
                    <a:pt x="158569" y="69568"/>
                  </a:lnTo>
                  <a:lnTo>
                    <a:pt x="158635" y="63656"/>
                  </a:lnTo>
                  <a:lnTo>
                    <a:pt x="158210" y="57712"/>
                  </a:lnTo>
                  <a:lnTo>
                    <a:pt x="157361" y="51767"/>
                  </a:lnTo>
                  <a:lnTo>
                    <a:pt x="156120" y="45921"/>
                  </a:lnTo>
                  <a:lnTo>
                    <a:pt x="154487" y="40173"/>
                  </a:lnTo>
                  <a:lnTo>
                    <a:pt x="152495" y="34555"/>
                  </a:lnTo>
                  <a:lnTo>
                    <a:pt x="150208" y="29134"/>
                  </a:lnTo>
                  <a:lnTo>
                    <a:pt x="147661" y="23941"/>
                  </a:lnTo>
                  <a:lnTo>
                    <a:pt x="144852" y="19009"/>
                  </a:lnTo>
                  <a:lnTo>
                    <a:pt x="143349" y="16657"/>
                  </a:lnTo>
                  <a:lnTo>
                    <a:pt x="142925" y="16102"/>
                  </a:lnTo>
                  <a:lnTo>
                    <a:pt x="139561" y="12477"/>
                  </a:lnTo>
                  <a:lnTo>
                    <a:pt x="136001" y="9341"/>
                  </a:lnTo>
                  <a:lnTo>
                    <a:pt x="132539" y="6859"/>
                  </a:lnTo>
                  <a:lnTo>
                    <a:pt x="129926" y="5291"/>
                  </a:lnTo>
                  <a:lnTo>
                    <a:pt x="127052" y="3789"/>
                  </a:lnTo>
                  <a:lnTo>
                    <a:pt x="123916" y="2482"/>
                  </a:lnTo>
                  <a:lnTo>
                    <a:pt x="120520" y="1405"/>
                  </a:lnTo>
                  <a:lnTo>
                    <a:pt x="116861" y="588"/>
                  </a:lnTo>
                  <a:lnTo>
                    <a:pt x="113008" y="98"/>
                  </a:lnTo>
                  <a:lnTo>
                    <a:pt x="108892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3650793" y="1394529"/>
              <a:ext cx="1886170" cy="1618978"/>
            </a:xfrm>
            <a:custGeom>
              <a:rect b="b" l="l" r="r" t="t"/>
              <a:pathLst>
                <a:path extrusionOk="0" h="136163" w="158635">
                  <a:moveTo>
                    <a:pt x="108892" y="0"/>
                  </a:moveTo>
                  <a:lnTo>
                    <a:pt x="106737" y="164"/>
                  </a:lnTo>
                  <a:lnTo>
                    <a:pt x="104581" y="392"/>
                  </a:lnTo>
                  <a:lnTo>
                    <a:pt x="100629" y="1241"/>
                  </a:lnTo>
                  <a:lnTo>
                    <a:pt x="97069" y="2580"/>
                  </a:lnTo>
                  <a:lnTo>
                    <a:pt x="93803" y="4311"/>
                  </a:lnTo>
                  <a:lnTo>
                    <a:pt x="90831" y="6402"/>
                  </a:lnTo>
                  <a:lnTo>
                    <a:pt x="88087" y="8753"/>
                  </a:lnTo>
                  <a:lnTo>
                    <a:pt x="85540" y="11366"/>
                  </a:lnTo>
                  <a:lnTo>
                    <a:pt x="83155" y="14175"/>
                  </a:lnTo>
                  <a:lnTo>
                    <a:pt x="79759" y="18617"/>
                  </a:lnTo>
                  <a:lnTo>
                    <a:pt x="75382" y="24757"/>
                  </a:lnTo>
                  <a:lnTo>
                    <a:pt x="71985" y="29232"/>
                  </a:lnTo>
                  <a:lnTo>
                    <a:pt x="69634" y="32040"/>
                  </a:lnTo>
                  <a:lnTo>
                    <a:pt x="67119" y="34719"/>
                  </a:lnTo>
                  <a:lnTo>
                    <a:pt x="64441" y="37135"/>
                  </a:lnTo>
                  <a:lnTo>
                    <a:pt x="63004" y="38213"/>
                  </a:lnTo>
                  <a:lnTo>
                    <a:pt x="62220" y="38769"/>
                  </a:lnTo>
                  <a:lnTo>
                    <a:pt x="60456" y="39618"/>
                  </a:lnTo>
                  <a:lnTo>
                    <a:pt x="58497" y="40271"/>
                  </a:lnTo>
                  <a:lnTo>
                    <a:pt x="56341" y="40695"/>
                  </a:lnTo>
                  <a:lnTo>
                    <a:pt x="52879" y="41087"/>
                  </a:lnTo>
                  <a:lnTo>
                    <a:pt x="47882" y="41185"/>
                  </a:lnTo>
                  <a:lnTo>
                    <a:pt x="42754" y="41087"/>
                  </a:lnTo>
                  <a:lnTo>
                    <a:pt x="37692" y="40989"/>
                  </a:lnTo>
                  <a:lnTo>
                    <a:pt x="32956" y="41185"/>
                  </a:lnTo>
                  <a:lnTo>
                    <a:pt x="29788" y="41708"/>
                  </a:lnTo>
                  <a:lnTo>
                    <a:pt x="27893" y="42231"/>
                  </a:lnTo>
                  <a:lnTo>
                    <a:pt x="27011" y="42590"/>
                  </a:lnTo>
                  <a:lnTo>
                    <a:pt x="25672" y="43210"/>
                  </a:lnTo>
                  <a:lnTo>
                    <a:pt x="23125" y="44582"/>
                  </a:lnTo>
                  <a:lnTo>
                    <a:pt x="20708" y="46085"/>
                  </a:lnTo>
                  <a:lnTo>
                    <a:pt x="18422" y="47750"/>
                  </a:lnTo>
                  <a:lnTo>
                    <a:pt x="16266" y="49547"/>
                  </a:lnTo>
                  <a:lnTo>
                    <a:pt x="14241" y="51474"/>
                  </a:lnTo>
                  <a:lnTo>
                    <a:pt x="12379" y="53499"/>
                  </a:lnTo>
                  <a:lnTo>
                    <a:pt x="10616" y="55654"/>
                  </a:lnTo>
                  <a:lnTo>
                    <a:pt x="9015" y="57908"/>
                  </a:lnTo>
                  <a:lnTo>
                    <a:pt x="7546" y="60259"/>
                  </a:lnTo>
                  <a:lnTo>
                    <a:pt x="5553" y="63885"/>
                  </a:lnTo>
                  <a:lnTo>
                    <a:pt x="3398" y="68980"/>
                  </a:lnTo>
                  <a:lnTo>
                    <a:pt x="1765" y="74271"/>
                  </a:lnTo>
                  <a:lnTo>
                    <a:pt x="654" y="79692"/>
                  </a:lnTo>
                  <a:lnTo>
                    <a:pt x="66" y="85114"/>
                  </a:lnTo>
                  <a:lnTo>
                    <a:pt x="1" y="90536"/>
                  </a:lnTo>
                  <a:lnTo>
                    <a:pt x="458" y="95827"/>
                  </a:lnTo>
                  <a:lnTo>
                    <a:pt x="1405" y="100955"/>
                  </a:lnTo>
                  <a:lnTo>
                    <a:pt x="2875" y="105821"/>
                  </a:lnTo>
                  <a:lnTo>
                    <a:pt x="4312" y="109218"/>
                  </a:lnTo>
                  <a:lnTo>
                    <a:pt x="5423" y="111406"/>
                  </a:lnTo>
                  <a:lnTo>
                    <a:pt x="6631" y="113464"/>
                  </a:lnTo>
                  <a:lnTo>
                    <a:pt x="8003" y="115391"/>
                  </a:lnTo>
                  <a:lnTo>
                    <a:pt x="8721" y="116338"/>
                  </a:lnTo>
                  <a:lnTo>
                    <a:pt x="10028" y="117873"/>
                  </a:lnTo>
                  <a:lnTo>
                    <a:pt x="12739" y="120780"/>
                  </a:lnTo>
                  <a:lnTo>
                    <a:pt x="15613" y="123425"/>
                  </a:lnTo>
                  <a:lnTo>
                    <a:pt x="18650" y="125809"/>
                  </a:lnTo>
                  <a:lnTo>
                    <a:pt x="21851" y="127965"/>
                  </a:lnTo>
                  <a:lnTo>
                    <a:pt x="25248" y="129827"/>
                  </a:lnTo>
                  <a:lnTo>
                    <a:pt x="28808" y="131460"/>
                  </a:lnTo>
                  <a:lnTo>
                    <a:pt x="32531" y="132864"/>
                  </a:lnTo>
                  <a:lnTo>
                    <a:pt x="36450" y="134007"/>
                  </a:lnTo>
                  <a:lnTo>
                    <a:pt x="40533" y="134922"/>
                  </a:lnTo>
                  <a:lnTo>
                    <a:pt x="44812" y="135575"/>
                  </a:lnTo>
                  <a:lnTo>
                    <a:pt x="49286" y="136000"/>
                  </a:lnTo>
                  <a:lnTo>
                    <a:pt x="53957" y="136163"/>
                  </a:lnTo>
                  <a:lnTo>
                    <a:pt x="58790" y="136098"/>
                  </a:lnTo>
                  <a:lnTo>
                    <a:pt x="63853" y="135804"/>
                  </a:lnTo>
                  <a:lnTo>
                    <a:pt x="69111" y="135281"/>
                  </a:lnTo>
                  <a:lnTo>
                    <a:pt x="71822" y="134922"/>
                  </a:lnTo>
                  <a:lnTo>
                    <a:pt x="77179" y="134171"/>
                  </a:lnTo>
                  <a:lnTo>
                    <a:pt x="87369" y="132733"/>
                  </a:lnTo>
                  <a:lnTo>
                    <a:pt x="96906" y="131068"/>
                  </a:lnTo>
                  <a:lnTo>
                    <a:pt x="103764" y="129467"/>
                  </a:lnTo>
                  <a:lnTo>
                    <a:pt x="108206" y="128161"/>
                  </a:lnTo>
                  <a:lnTo>
                    <a:pt x="112550" y="126659"/>
                  </a:lnTo>
                  <a:lnTo>
                    <a:pt x="116861" y="124895"/>
                  </a:lnTo>
                  <a:lnTo>
                    <a:pt x="121107" y="122837"/>
                  </a:lnTo>
                  <a:lnTo>
                    <a:pt x="125321" y="120453"/>
                  </a:lnTo>
                  <a:lnTo>
                    <a:pt x="129534" y="117710"/>
                  </a:lnTo>
                  <a:lnTo>
                    <a:pt x="133715" y="114541"/>
                  </a:lnTo>
                  <a:lnTo>
                    <a:pt x="137928" y="110949"/>
                  </a:lnTo>
                  <a:lnTo>
                    <a:pt x="142174" y="106866"/>
                  </a:lnTo>
                  <a:lnTo>
                    <a:pt x="144329" y="104613"/>
                  </a:lnTo>
                  <a:lnTo>
                    <a:pt x="145374" y="103437"/>
                  </a:lnTo>
                  <a:lnTo>
                    <a:pt x="147334" y="101053"/>
                  </a:lnTo>
                  <a:lnTo>
                    <a:pt x="149130" y="98603"/>
                  </a:lnTo>
                  <a:lnTo>
                    <a:pt x="150763" y="96088"/>
                  </a:lnTo>
                  <a:lnTo>
                    <a:pt x="152201" y="93508"/>
                  </a:lnTo>
                  <a:lnTo>
                    <a:pt x="153507" y="90830"/>
                  </a:lnTo>
                  <a:lnTo>
                    <a:pt x="154650" y="88119"/>
                  </a:lnTo>
                  <a:lnTo>
                    <a:pt x="155630" y="85375"/>
                  </a:lnTo>
                  <a:lnTo>
                    <a:pt x="156871" y="81162"/>
                  </a:lnTo>
                  <a:lnTo>
                    <a:pt x="157982" y="75414"/>
                  </a:lnTo>
                  <a:lnTo>
                    <a:pt x="158569" y="69568"/>
                  </a:lnTo>
                  <a:lnTo>
                    <a:pt x="158635" y="63656"/>
                  </a:lnTo>
                  <a:lnTo>
                    <a:pt x="158210" y="57712"/>
                  </a:lnTo>
                  <a:lnTo>
                    <a:pt x="157361" y="51767"/>
                  </a:lnTo>
                  <a:lnTo>
                    <a:pt x="156120" y="45921"/>
                  </a:lnTo>
                  <a:lnTo>
                    <a:pt x="154487" y="40173"/>
                  </a:lnTo>
                  <a:lnTo>
                    <a:pt x="152495" y="34555"/>
                  </a:lnTo>
                  <a:lnTo>
                    <a:pt x="150208" y="29134"/>
                  </a:lnTo>
                  <a:lnTo>
                    <a:pt x="147661" y="23941"/>
                  </a:lnTo>
                  <a:lnTo>
                    <a:pt x="144852" y="19009"/>
                  </a:lnTo>
                  <a:lnTo>
                    <a:pt x="143349" y="16657"/>
                  </a:lnTo>
                  <a:lnTo>
                    <a:pt x="142925" y="16102"/>
                  </a:lnTo>
                  <a:lnTo>
                    <a:pt x="139561" y="12477"/>
                  </a:lnTo>
                  <a:lnTo>
                    <a:pt x="136001" y="9341"/>
                  </a:lnTo>
                  <a:lnTo>
                    <a:pt x="132539" y="6859"/>
                  </a:lnTo>
                  <a:lnTo>
                    <a:pt x="129926" y="5291"/>
                  </a:lnTo>
                  <a:lnTo>
                    <a:pt x="127052" y="3789"/>
                  </a:lnTo>
                  <a:lnTo>
                    <a:pt x="123916" y="2482"/>
                  </a:lnTo>
                  <a:lnTo>
                    <a:pt x="120520" y="1405"/>
                  </a:lnTo>
                  <a:lnTo>
                    <a:pt x="116861" y="588"/>
                  </a:lnTo>
                  <a:lnTo>
                    <a:pt x="113008" y="98"/>
                  </a:lnTo>
                  <a:lnTo>
                    <a:pt x="1088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3941658" y="1935869"/>
              <a:ext cx="1318030" cy="5838"/>
            </a:xfrm>
            <a:custGeom>
              <a:rect b="b" l="l" r="r" t="t"/>
              <a:pathLst>
                <a:path extrusionOk="0" h="491" w="110852">
                  <a:moveTo>
                    <a:pt x="262" y="0"/>
                  </a:moveTo>
                  <a:lnTo>
                    <a:pt x="66" y="66"/>
                  </a:lnTo>
                  <a:lnTo>
                    <a:pt x="1" y="262"/>
                  </a:lnTo>
                  <a:lnTo>
                    <a:pt x="66" y="458"/>
                  </a:lnTo>
                  <a:lnTo>
                    <a:pt x="262" y="490"/>
                  </a:lnTo>
                  <a:lnTo>
                    <a:pt x="110623" y="490"/>
                  </a:lnTo>
                  <a:lnTo>
                    <a:pt x="110819" y="458"/>
                  </a:lnTo>
                  <a:lnTo>
                    <a:pt x="110852" y="262"/>
                  </a:lnTo>
                  <a:lnTo>
                    <a:pt x="110819" y="66"/>
                  </a:lnTo>
                  <a:lnTo>
                    <a:pt x="11062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3941658" y="1935869"/>
              <a:ext cx="1318030" cy="5838"/>
            </a:xfrm>
            <a:custGeom>
              <a:rect b="b" l="l" r="r" t="t"/>
              <a:pathLst>
                <a:path extrusionOk="0" h="491" w="110852">
                  <a:moveTo>
                    <a:pt x="262" y="0"/>
                  </a:moveTo>
                  <a:lnTo>
                    <a:pt x="66" y="66"/>
                  </a:lnTo>
                  <a:lnTo>
                    <a:pt x="1" y="262"/>
                  </a:lnTo>
                  <a:lnTo>
                    <a:pt x="66" y="458"/>
                  </a:lnTo>
                  <a:lnTo>
                    <a:pt x="262" y="490"/>
                  </a:lnTo>
                  <a:lnTo>
                    <a:pt x="110623" y="490"/>
                  </a:lnTo>
                  <a:lnTo>
                    <a:pt x="110819" y="458"/>
                  </a:lnTo>
                  <a:lnTo>
                    <a:pt x="110852" y="262"/>
                  </a:lnTo>
                  <a:lnTo>
                    <a:pt x="110819" y="66"/>
                  </a:lnTo>
                  <a:lnTo>
                    <a:pt x="110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3938948" y="2456234"/>
              <a:ext cx="1318411" cy="5838"/>
            </a:xfrm>
            <a:custGeom>
              <a:rect b="b" l="l" r="r" t="t"/>
              <a:pathLst>
                <a:path extrusionOk="0" h="491" w="110884">
                  <a:moveTo>
                    <a:pt x="262" y="1"/>
                  </a:moveTo>
                  <a:lnTo>
                    <a:pt x="66" y="66"/>
                  </a:lnTo>
                  <a:lnTo>
                    <a:pt x="0" y="262"/>
                  </a:lnTo>
                  <a:lnTo>
                    <a:pt x="66" y="458"/>
                  </a:lnTo>
                  <a:lnTo>
                    <a:pt x="262" y="491"/>
                  </a:lnTo>
                  <a:lnTo>
                    <a:pt x="110623" y="491"/>
                  </a:lnTo>
                  <a:lnTo>
                    <a:pt x="110819" y="458"/>
                  </a:lnTo>
                  <a:lnTo>
                    <a:pt x="110884" y="262"/>
                  </a:lnTo>
                  <a:lnTo>
                    <a:pt x="110819" y="66"/>
                  </a:lnTo>
                  <a:lnTo>
                    <a:pt x="11062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3938948" y="2456234"/>
              <a:ext cx="1318411" cy="5838"/>
            </a:xfrm>
            <a:custGeom>
              <a:rect b="b" l="l" r="r" t="t"/>
              <a:pathLst>
                <a:path extrusionOk="0" h="491" w="110884">
                  <a:moveTo>
                    <a:pt x="262" y="1"/>
                  </a:moveTo>
                  <a:lnTo>
                    <a:pt x="66" y="66"/>
                  </a:lnTo>
                  <a:lnTo>
                    <a:pt x="0" y="262"/>
                  </a:lnTo>
                  <a:lnTo>
                    <a:pt x="66" y="458"/>
                  </a:lnTo>
                  <a:lnTo>
                    <a:pt x="262" y="491"/>
                  </a:lnTo>
                  <a:lnTo>
                    <a:pt x="110623" y="491"/>
                  </a:lnTo>
                  <a:lnTo>
                    <a:pt x="110819" y="458"/>
                  </a:lnTo>
                  <a:lnTo>
                    <a:pt x="110884" y="262"/>
                  </a:lnTo>
                  <a:lnTo>
                    <a:pt x="110819" y="66"/>
                  </a:lnTo>
                  <a:lnTo>
                    <a:pt x="1106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3938948" y="2881849"/>
              <a:ext cx="1318411" cy="5838"/>
            </a:xfrm>
            <a:custGeom>
              <a:rect b="b" l="l" r="r" t="t"/>
              <a:pathLst>
                <a:path extrusionOk="0" h="491" w="110884">
                  <a:moveTo>
                    <a:pt x="262" y="1"/>
                  </a:moveTo>
                  <a:lnTo>
                    <a:pt x="66" y="34"/>
                  </a:lnTo>
                  <a:lnTo>
                    <a:pt x="0" y="229"/>
                  </a:lnTo>
                  <a:lnTo>
                    <a:pt x="66" y="425"/>
                  </a:lnTo>
                  <a:lnTo>
                    <a:pt x="262" y="491"/>
                  </a:lnTo>
                  <a:lnTo>
                    <a:pt x="110623" y="491"/>
                  </a:lnTo>
                  <a:lnTo>
                    <a:pt x="110819" y="425"/>
                  </a:lnTo>
                  <a:lnTo>
                    <a:pt x="110884" y="229"/>
                  </a:lnTo>
                  <a:lnTo>
                    <a:pt x="110819" y="34"/>
                  </a:lnTo>
                  <a:lnTo>
                    <a:pt x="11062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3938948" y="2881849"/>
              <a:ext cx="1318411" cy="5838"/>
            </a:xfrm>
            <a:custGeom>
              <a:rect b="b" l="l" r="r" t="t"/>
              <a:pathLst>
                <a:path extrusionOk="0" h="491" w="110884">
                  <a:moveTo>
                    <a:pt x="262" y="1"/>
                  </a:moveTo>
                  <a:lnTo>
                    <a:pt x="66" y="34"/>
                  </a:lnTo>
                  <a:lnTo>
                    <a:pt x="0" y="229"/>
                  </a:lnTo>
                  <a:lnTo>
                    <a:pt x="66" y="425"/>
                  </a:lnTo>
                  <a:lnTo>
                    <a:pt x="262" y="491"/>
                  </a:lnTo>
                  <a:lnTo>
                    <a:pt x="110623" y="491"/>
                  </a:lnTo>
                  <a:lnTo>
                    <a:pt x="110819" y="425"/>
                  </a:lnTo>
                  <a:lnTo>
                    <a:pt x="110884" y="229"/>
                  </a:lnTo>
                  <a:lnTo>
                    <a:pt x="110819" y="34"/>
                  </a:lnTo>
                  <a:lnTo>
                    <a:pt x="1106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4220883" y="2959907"/>
              <a:ext cx="12" cy="442712"/>
            </a:xfrm>
            <a:custGeom>
              <a:rect b="b" l="l" r="r" t="t"/>
              <a:pathLst>
                <a:path extrusionOk="0" fill="none" h="37234" w="1">
                  <a:moveTo>
                    <a:pt x="0" y="1"/>
                  </a:moveTo>
                  <a:lnTo>
                    <a:pt x="0" y="37234"/>
                  </a:lnTo>
                </a:path>
              </a:pathLst>
            </a:custGeom>
            <a:noFill/>
            <a:ln cap="flat" cmpd="sng" w="2450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4284174" y="2959907"/>
              <a:ext cx="12" cy="442712"/>
            </a:xfrm>
            <a:custGeom>
              <a:rect b="b" l="l" r="r" t="t"/>
              <a:pathLst>
                <a:path extrusionOk="0" fill="none" h="37234" w="1">
                  <a:moveTo>
                    <a:pt x="1" y="1"/>
                  </a:moveTo>
                  <a:lnTo>
                    <a:pt x="1" y="37234"/>
                  </a:lnTo>
                </a:path>
              </a:pathLst>
            </a:custGeom>
            <a:noFill/>
            <a:ln cap="flat" cmpd="sng" w="2450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4347476" y="2959907"/>
              <a:ext cx="12" cy="442712"/>
            </a:xfrm>
            <a:custGeom>
              <a:rect b="b" l="l" r="r" t="t"/>
              <a:pathLst>
                <a:path extrusionOk="0" fill="none" h="37234" w="1">
                  <a:moveTo>
                    <a:pt x="0" y="1"/>
                  </a:moveTo>
                  <a:lnTo>
                    <a:pt x="0" y="37234"/>
                  </a:lnTo>
                </a:path>
              </a:pathLst>
            </a:custGeom>
            <a:noFill/>
            <a:ln cap="flat" cmpd="sng" w="2450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4410778" y="2959907"/>
              <a:ext cx="12" cy="442712"/>
            </a:xfrm>
            <a:custGeom>
              <a:rect b="b" l="l" r="r" t="t"/>
              <a:pathLst>
                <a:path extrusionOk="0" fill="none" h="37234" w="1">
                  <a:moveTo>
                    <a:pt x="0" y="1"/>
                  </a:moveTo>
                  <a:lnTo>
                    <a:pt x="0" y="37234"/>
                  </a:lnTo>
                </a:path>
              </a:pathLst>
            </a:custGeom>
            <a:noFill/>
            <a:ln cap="flat" cmpd="sng" w="2450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4474069" y="2959907"/>
              <a:ext cx="12" cy="442712"/>
            </a:xfrm>
            <a:custGeom>
              <a:rect b="b" l="l" r="r" t="t"/>
              <a:pathLst>
                <a:path extrusionOk="0" fill="none" h="37234" w="1">
                  <a:moveTo>
                    <a:pt x="1" y="1"/>
                  </a:moveTo>
                  <a:lnTo>
                    <a:pt x="1" y="37234"/>
                  </a:lnTo>
                </a:path>
              </a:pathLst>
            </a:custGeom>
            <a:noFill/>
            <a:ln cap="flat" cmpd="sng" w="2450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4537371" y="2959907"/>
              <a:ext cx="12" cy="442712"/>
            </a:xfrm>
            <a:custGeom>
              <a:rect b="b" l="l" r="r" t="t"/>
              <a:pathLst>
                <a:path extrusionOk="0" fill="none" h="37234" w="1">
                  <a:moveTo>
                    <a:pt x="1" y="1"/>
                  </a:moveTo>
                  <a:lnTo>
                    <a:pt x="1" y="37234"/>
                  </a:lnTo>
                </a:path>
              </a:pathLst>
            </a:custGeom>
            <a:noFill/>
            <a:ln cap="flat" cmpd="sng" w="2450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4600674" y="2959907"/>
              <a:ext cx="12" cy="442712"/>
            </a:xfrm>
            <a:custGeom>
              <a:rect b="b" l="l" r="r" t="t"/>
              <a:pathLst>
                <a:path extrusionOk="0" fill="none" h="37234" w="1">
                  <a:moveTo>
                    <a:pt x="0" y="1"/>
                  </a:moveTo>
                  <a:lnTo>
                    <a:pt x="0" y="37234"/>
                  </a:lnTo>
                </a:path>
              </a:pathLst>
            </a:custGeom>
            <a:noFill/>
            <a:ln cap="flat" cmpd="sng" w="2450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4663584" y="2959907"/>
              <a:ext cx="12" cy="442712"/>
            </a:xfrm>
            <a:custGeom>
              <a:rect b="b" l="l" r="r" t="t"/>
              <a:pathLst>
                <a:path extrusionOk="0" fill="none" h="37234" w="1">
                  <a:moveTo>
                    <a:pt x="0" y="1"/>
                  </a:moveTo>
                  <a:lnTo>
                    <a:pt x="0" y="37234"/>
                  </a:lnTo>
                </a:path>
              </a:pathLst>
            </a:custGeom>
            <a:noFill/>
            <a:ln cap="flat" cmpd="sng" w="2450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4726886" y="2959907"/>
              <a:ext cx="12" cy="442712"/>
            </a:xfrm>
            <a:custGeom>
              <a:rect b="b" l="l" r="r" t="t"/>
              <a:pathLst>
                <a:path extrusionOk="0" fill="none" h="37234" w="1">
                  <a:moveTo>
                    <a:pt x="0" y="1"/>
                  </a:moveTo>
                  <a:lnTo>
                    <a:pt x="0" y="37234"/>
                  </a:lnTo>
                </a:path>
              </a:pathLst>
            </a:custGeom>
            <a:noFill/>
            <a:ln cap="flat" cmpd="sng" w="2450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4790176" y="2959907"/>
              <a:ext cx="12" cy="442712"/>
            </a:xfrm>
            <a:custGeom>
              <a:rect b="b" l="l" r="r" t="t"/>
              <a:pathLst>
                <a:path extrusionOk="0" fill="none" h="37234" w="1">
                  <a:moveTo>
                    <a:pt x="1" y="1"/>
                  </a:moveTo>
                  <a:lnTo>
                    <a:pt x="1" y="37234"/>
                  </a:lnTo>
                </a:path>
              </a:pathLst>
            </a:custGeom>
            <a:noFill/>
            <a:ln cap="flat" cmpd="sng" w="2450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4853479" y="2959907"/>
              <a:ext cx="12" cy="442712"/>
            </a:xfrm>
            <a:custGeom>
              <a:rect b="b" l="l" r="r" t="t"/>
              <a:pathLst>
                <a:path extrusionOk="0" fill="none" h="37234" w="1">
                  <a:moveTo>
                    <a:pt x="1" y="1"/>
                  </a:moveTo>
                  <a:lnTo>
                    <a:pt x="1" y="37234"/>
                  </a:lnTo>
                </a:path>
              </a:pathLst>
            </a:custGeom>
            <a:noFill/>
            <a:ln cap="flat" cmpd="sng" w="2450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4916781" y="2959907"/>
              <a:ext cx="12" cy="442712"/>
            </a:xfrm>
            <a:custGeom>
              <a:rect b="b" l="l" r="r" t="t"/>
              <a:pathLst>
                <a:path extrusionOk="0" fill="none" h="37234" w="1">
                  <a:moveTo>
                    <a:pt x="0" y="1"/>
                  </a:moveTo>
                  <a:lnTo>
                    <a:pt x="0" y="37234"/>
                  </a:lnTo>
                </a:path>
              </a:pathLst>
            </a:custGeom>
            <a:noFill/>
            <a:ln cap="flat" cmpd="sng" w="2450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4223987" y="3000689"/>
              <a:ext cx="689703" cy="12"/>
            </a:xfrm>
            <a:custGeom>
              <a:rect b="b" l="l" r="r" t="t"/>
              <a:pathLst>
                <a:path extrusionOk="0" fill="none" h="1" w="58007">
                  <a:moveTo>
                    <a:pt x="0" y="0"/>
                  </a:moveTo>
                  <a:lnTo>
                    <a:pt x="58006" y="0"/>
                  </a:lnTo>
                </a:path>
              </a:pathLst>
            </a:custGeom>
            <a:noFill/>
            <a:ln cap="flat" cmpd="sng" w="2450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4223987" y="3060877"/>
              <a:ext cx="689703" cy="12"/>
            </a:xfrm>
            <a:custGeom>
              <a:rect b="b" l="l" r="r" t="t"/>
              <a:pathLst>
                <a:path extrusionOk="0" fill="none" h="1" w="58007">
                  <a:moveTo>
                    <a:pt x="0" y="0"/>
                  </a:moveTo>
                  <a:lnTo>
                    <a:pt x="58006" y="0"/>
                  </a:lnTo>
                </a:path>
              </a:pathLst>
            </a:custGeom>
            <a:noFill/>
            <a:ln cap="flat" cmpd="sng" w="2450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4223987" y="3121064"/>
              <a:ext cx="689703" cy="12"/>
            </a:xfrm>
            <a:custGeom>
              <a:rect b="b" l="l" r="r" t="t"/>
              <a:pathLst>
                <a:path extrusionOk="0" fill="none" h="1" w="58007">
                  <a:moveTo>
                    <a:pt x="0" y="1"/>
                  </a:moveTo>
                  <a:lnTo>
                    <a:pt x="58006" y="1"/>
                  </a:lnTo>
                </a:path>
              </a:pathLst>
            </a:custGeom>
            <a:noFill/>
            <a:ln cap="flat" cmpd="sng" w="2450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4223987" y="3181263"/>
              <a:ext cx="689703" cy="12"/>
            </a:xfrm>
            <a:custGeom>
              <a:rect b="b" l="l" r="r" t="t"/>
              <a:pathLst>
                <a:path extrusionOk="0" fill="none" h="1" w="58007">
                  <a:moveTo>
                    <a:pt x="0" y="0"/>
                  </a:moveTo>
                  <a:lnTo>
                    <a:pt x="58006" y="0"/>
                  </a:lnTo>
                </a:path>
              </a:pathLst>
            </a:custGeom>
            <a:noFill/>
            <a:ln cap="flat" cmpd="sng" w="2450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4223987" y="3241070"/>
              <a:ext cx="689703" cy="12"/>
            </a:xfrm>
            <a:custGeom>
              <a:rect b="b" l="l" r="r" t="t"/>
              <a:pathLst>
                <a:path extrusionOk="0" fill="none" h="1" w="58007">
                  <a:moveTo>
                    <a:pt x="0" y="0"/>
                  </a:moveTo>
                  <a:lnTo>
                    <a:pt x="58006" y="0"/>
                  </a:lnTo>
                </a:path>
              </a:pathLst>
            </a:custGeom>
            <a:noFill/>
            <a:ln cap="flat" cmpd="sng" w="2450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4223987" y="3301257"/>
              <a:ext cx="689703" cy="12"/>
            </a:xfrm>
            <a:custGeom>
              <a:rect b="b" l="l" r="r" t="t"/>
              <a:pathLst>
                <a:path extrusionOk="0" fill="none" h="1" w="58007">
                  <a:moveTo>
                    <a:pt x="0" y="0"/>
                  </a:moveTo>
                  <a:lnTo>
                    <a:pt x="58006" y="0"/>
                  </a:lnTo>
                </a:path>
              </a:pathLst>
            </a:custGeom>
            <a:noFill/>
            <a:ln cap="flat" cmpd="sng" w="2450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4223987" y="3361444"/>
              <a:ext cx="689703" cy="12"/>
            </a:xfrm>
            <a:custGeom>
              <a:rect b="b" l="l" r="r" t="t"/>
              <a:pathLst>
                <a:path extrusionOk="0" fill="none" h="1" w="58007">
                  <a:moveTo>
                    <a:pt x="0" y="1"/>
                  </a:moveTo>
                  <a:lnTo>
                    <a:pt x="58006" y="1"/>
                  </a:lnTo>
                </a:path>
              </a:pathLst>
            </a:custGeom>
            <a:noFill/>
            <a:ln cap="flat" cmpd="sng" w="2450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4276410" y="3112527"/>
              <a:ext cx="193795" cy="287762"/>
            </a:xfrm>
            <a:custGeom>
              <a:rect b="b" l="l" r="r" t="t"/>
              <a:pathLst>
                <a:path extrusionOk="0" h="24202" w="16299">
                  <a:moveTo>
                    <a:pt x="7904" y="0"/>
                  </a:moveTo>
                  <a:lnTo>
                    <a:pt x="7774" y="229"/>
                  </a:lnTo>
                  <a:lnTo>
                    <a:pt x="1" y="24202"/>
                  </a:lnTo>
                  <a:lnTo>
                    <a:pt x="16298" y="24202"/>
                  </a:lnTo>
                  <a:lnTo>
                    <a:pt x="8525" y="229"/>
                  </a:lnTo>
                  <a:lnTo>
                    <a:pt x="839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4422431" y="3017775"/>
              <a:ext cx="255148" cy="382513"/>
            </a:xfrm>
            <a:custGeom>
              <a:rect b="b" l="l" r="r" t="t"/>
              <a:pathLst>
                <a:path extrusionOk="0" h="32171" w="21459">
                  <a:moveTo>
                    <a:pt x="10484" y="0"/>
                  </a:moveTo>
                  <a:lnTo>
                    <a:pt x="10354" y="229"/>
                  </a:lnTo>
                  <a:lnTo>
                    <a:pt x="0" y="32171"/>
                  </a:lnTo>
                  <a:lnTo>
                    <a:pt x="21458" y="32171"/>
                  </a:lnTo>
                  <a:lnTo>
                    <a:pt x="11072" y="229"/>
                  </a:lnTo>
                  <a:lnTo>
                    <a:pt x="1094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0625">
              <a:solidFill>
                <a:schemeClr val="dk2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4636403" y="3177767"/>
              <a:ext cx="151455" cy="222521"/>
            </a:xfrm>
            <a:custGeom>
              <a:rect b="b" l="l" r="r" t="t"/>
              <a:pathLst>
                <a:path extrusionOk="0" h="18715" w="12738">
                  <a:moveTo>
                    <a:pt x="6140" y="0"/>
                  </a:moveTo>
                  <a:lnTo>
                    <a:pt x="6010" y="229"/>
                  </a:lnTo>
                  <a:lnTo>
                    <a:pt x="0" y="18715"/>
                  </a:lnTo>
                  <a:lnTo>
                    <a:pt x="12738" y="18715"/>
                  </a:lnTo>
                  <a:lnTo>
                    <a:pt x="6728" y="229"/>
                  </a:lnTo>
                  <a:lnTo>
                    <a:pt x="6565" y="0"/>
                  </a:lnTo>
                  <a:close/>
                </a:path>
              </a:pathLst>
            </a:custGeom>
            <a:solidFill>
              <a:srgbClr val="6EDBFC"/>
            </a:solidFill>
            <a:ln cap="flat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4758727" y="3253102"/>
              <a:ext cx="102527" cy="147186"/>
            </a:xfrm>
            <a:custGeom>
              <a:rect b="b" l="l" r="r" t="t"/>
              <a:pathLst>
                <a:path extrusionOk="0" h="12379" w="8623">
                  <a:moveTo>
                    <a:pt x="4083" y="1"/>
                  </a:moveTo>
                  <a:lnTo>
                    <a:pt x="3952" y="229"/>
                  </a:lnTo>
                  <a:lnTo>
                    <a:pt x="0" y="12379"/>
                  </a:lnTo>
                  <a:lnTo>
                    <a:pt x="8623" y="12379"/>
                  </a:lnTo>
                  <a:lnTo>
                    <a:pt x="4671" y="229"/>
                  </a:lnTo>
                  <a:lnTo>
                    <a:pt x="454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0625">
              <a:solidFill>
                <a:schemeClr val="dk2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4072139" y="2538953"/>
              <a:ext cx="280782" cy="280782"/>
            </a:xfrm>
            <a:custGeom>
              <a:rect b="b" l="l" r="r" t="t"/>
              <a:pathLst>
                <a:path extrusionOk="0" h="23615" w="23615">
                  <a:moveTo>
                    <a:pt x="12673" y="3495"/>
                  </a:moveTo>
                  <a:lnTo>
                    <a:pt x="14306" y="3854"/>
                  </a:lnTo>
                  <a:lnTo>
                    <a:pt x="15809" y="4475"/>
                  </a:lnTo>
                  <a:lnTo>
                    <a:pt x="17115" y="5389"/>
                  </a:lnTo>
                  <a:lnTo>
                    <a:pt x="18258" y="6500"/>
                  </a:lnTo>
                  <a:lnTo>
                    <a:pt x="19173" y="7839"/>
                  </a:lnTo>
                  <a:lnTo>
                    <a:pt x="19793" y="9341"/>
                  </a:lnTo>
                  <a:lnTo>
                    <a:pt x="20120" y="10974"/>
                  </a:lnTo>
                  <a:lnTo>
                    <a:pt x="20153" y="11824"/>
                  </a:lnTo>
                  <a:lnTo>
                    <a:pt x="20153" y="12509"/>
                  </a:lnTo>
                  <a:lnTo>
                    <a:pt x="19924" y="13816"/>
                  </a:lnTo>
                  <a:lnTo>
                    <a:pt x="19565" y="15024"/>
                  </a:lnTo>
                  <a:lnTo>
                    <a:pt x="19010" y="16102"/>
                  </a:lnTo>
                  <a:lnTo>
                    <a:pt x="18324" y="17082"/>
                  </a:lnTo>
                  <a:lnTo>
                    <a:pt x="17507" y="17964"/>
                  </a:lnTo>
                  <a:lnTo>
                    <a:pt x="16560" y="18682"/>
                  </a:lnTo>
                  <a:lnTo>
                    <a:pt x="15548" y="19270"/>
                  </a:lnTo>
                  <a:lnTo>
                    <a:pt x="14470" y="19728"/>
                  </a:lnTo>
                  <a:lnTo>
                    <a:pt x="13327" y="20021"/>
                  </a:lnTo>
                  <a:lnTo>
                    <a:pt x="12151" y="20152"/>
                  </a:lnTo>
                  <a:lnTo>
                    <a:pt x="10975" y="20152"/>
                  </a:lnTo>
                  <a:lnTo>
                    <a:pt x="9767" y="19923"/>
                  </a:lnTo>
                  <a:lnTo>
                    <a:pt x="8623" y="19532"/>
                  </a:lnTo>
                  <a:lnTo>
                    <a:pt x="7480" y="18976"/>
                  </a:lnTo>
                  <a:lnTo>
                    <a:pt x="6435" y="18192"/>
                  </a:lnTo>
                  <a:lnTo>
                    <a:pt x="5913" y="17703"/>
                  </a:lnTo>
                  <a:lnTo>
                    <a:pt x="5455" y="17213"/>
                  </a:lnTo>
                  <a:lnTo>
                    <a:pt x="4671" y="16135"/>
                  </a:lnTo>
                  <a:lnTo>
                    <a:pt x="4084" y="15024"/>
                  </a:lnTo>
                  <a:lnTo>
                    <a:pt x="3692" y="13881"/>
                  </a:lnTo>
                  <a:lnTo>
                    <a:pt x="3496" y="12673"/>
                  </a:lnTo>
                  <a:lnTo>
                    <a:pt x="3463" y="11497"/>
                  </a:lnTo>
                  <a:lnTo>
                    <a:pt x="3594" y="10321"/>
                  </a:lnTo>
                  <a:lnTo>
                    <a:pt x="3920" y="9178"/>
                  </a:lnTo>
                  <a:lnTo>
                    <a:pt x="4345" y="8100"/>
                  </a:lnTo>
                  <a:lnTo>
                    <a:pt x="4965" y="7088"/>
                  </a:lnTo>
                  <a:lnTo>
                    <a:pt x="5684" y="6141"/>
                  </a:lnTo>
                  <a:lnTo>
                    <a:pt x="6533" y="5324"/>
                  </a:lnTo>
                  <a:lnTo>
                    <a:pt x="7513" y="4638"/>
                  </a:lnTo>
                  <a:lnTo>
                    <a:pt x="8623" y="4083"/>
                  </a:lnTo>
                  <a:lnTo>
                    <a:pt x="9832" y="3691"/>
                  </a:lnTo>
                  <a:lnTo>
                    <a:pt x="11138" y="3495"/>
                  </a:lnTo>
                  <a:close/>
                  <a:moveTo>
                    <a:pt x="12281" y="0"/>
                  </a:moveTo>
                  <a:lnTo>
                    <a:pt x="10583" y="33"/>
                  </a:lnTo>
                  <a:lnTo>
                    <a:pt x="8917" y="327"/>
                  </a:lnTo>
                  <a:lnTo>
                    <a:pt x="7284" y="882"/>
                  </a:lnTo>
                  <a:lnTo>
                    <a:pt x="5684" y="1699"/>
                  </a:lnTo>
                  <a:lnTo>
                    <a:pt x="4182" y="2809"/>
                  </a:lnTo>
                  <a:lnTo>
                    <a:pt x="3463" y="3462"/>
                  </a:lnTo>
                  <a:lnTo>
                    <a:pt x="2810" y="4181"/>
                  </a:lnTo>
                  <a:lnTo>
                    <a:pt x="1699" y="5683"/>
                  </a:lnTo>
                  <a:lnTo>
                    <a:pt x="883" y="7284"/>
                  </a:lnTo>
                  <a:lnTo>
                    <a:pt x="328" y="8917"/>
                  </a:lnTo>
                  <a:lnTo>
                    <a:pt x="34" y="10583"/>
                  </a:lnTo>
                  <a:lnTo>
                    <a:pt x="1" y="12281"/>
                  </a:lnTo>
                  <a:lnTo>
                    <a:pt x="197" y="13947"/>
                  </a:lnTo>
                  <a:lnTo>
                    <a:pt x="621" y="15547"/>
                  </a:lnTo>
                  <a:lnTo>
                    <a:pt x="1242" y="17082"/>
                  </a:lnTo>
                  <a:lnTo>
                    <a:pt x="2091" y="18519"/>
                  </a:lnTo>
                  <a:lnTo>
                    <a:pt x="3136" y="19858"/>
                  </a:lnTo>
                  <a:lnTo>
                    <a:pt x="4345" y="21001"/>
                  </a:lnTo>
                  <a:lnTo>
                    <a:pt x="5749" y="21981"/>
                  </a:lnTo>
                  <a:lnTo>
                    <a:pt x="7284" y="22765"/>
                  </a:lnTo>
                  <a:lnTo>
                    <a:pt x="8983" y="23320"/>
                  </a:lnTo>
                  <a:lnTo>
                    <a:pt x="10844" y="23581"/>
                  </a:lnTo>
                  <a:lnTo>
                    <a:pt x="11824" y="23614"/>
                  </a:lnTo>
                  <a:lnTo>
                    <a:pt x="13033" y="23581"/>
                  </a:lnTo>
                  <a:lnTo>
                    <a:pt x="15319" y="23092"/>
                  </a:lnTo>
                  <a:lnTo>
                    <a:pt x="17442" y="22210"/>
                  </a:lnTo>
                  <a:lnTo>
                    <a:pt x="19336" y="20936"/>
                  </a:lnTo>
                  <a:lnTo>
                    <a:pt x="20937" y="19336"/>
                  </a:lnTo>
                  <a:lnTo>
                    <a:pt x="22210" y="17441"/>
                  </a:lnTo>
                  <a:lnTo>
                    <a:pt x="23092" y="15318"/>
                  </a:lnTo>
                  <a:lnTo>
                    <a:pt x="23582" y="13032"/>
                  </a:lnTo>
                  <a:lnTo>
                    <a:pt x="23615" y="11824"/>
                  </a:lnTo>
                  <a:lnTo>
                    <a:pt x="23582" y="10844"/>
                  </a:lnTo>
                  <a:lnTo>
                    <a:pt x="23321" y="8982"/>
                  </a:lnTo>
                  <a:lnTo>
                    <a:pt x="22766" y="7284"/>
                  </a:lnTo>
                  <a:lnTo>
                    <a:pt x="21982" y="5749"/>
                  </a:lnTo>
                  <a:lnTo>
                    <a:pt x="21002" y="4344"/>
                  </a:lnTo>
                  <a:lnTo>
                    <a:pt x="19859" y="3136"/>
                  </a:lnTo>
                  <a:lnTo>
                    <a:pt x="18520" y="2091"/>
                  </a:lnTo>
                  <a:lnTo>
                    <a:pt x="17083" y="1242"/>
                  </a:lnTo>
                  <a:lnTo>
                    <a:pt x="15548" y="621"/>
                  </a:lnTo>
                  <a:lnTo>
                    <a:pt x="13947" y="196"/>
                  </a:lnTo>
                  <a:lnTo>
                    <a:pt x="1228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4111364" y="2538953"/>
              <a:ext cx="241557" cy="280782"/>
            </a:xfrm>
            <a:custGeom>
              <a:rect b="b" l="l" r="r" t="t"/>
              <a:pathLst>
                <a:path extrusionOk="0" h="23615" w="20316">
                  <a:moveTo>
                    <a:pt x="8525" y="0"/>
                  </a:moveTo>
                  <a:lnTo>
                    <a:pt x="8525" y="3462"/>
                  </a:lnTo>
                  <a:lnTo>
                    <a:pt x="9374" y="3495"/>
                  </a:lnTo>
                  <a:lnTo>
                    <a:pt x="11007" y="3854"/>
                  </a:lnTo>
                  <a:lnTo>
                    <a:pt x="12510" y="4475"/>
                  </a:lnTo>
                  <a:lnTo>
                    <a:pt x="13816" y="5357"/>
                  </a:lnTo>
                  <a:lnTo>
                    <a:pt x="14959" y="6500"/>
                  </a:lnTo>
                  <a:lnTo>
                    <a:pt x="15874" y="7839"/>
                  </a:lnTo>
                  <a:lnTo>
                    <a:pt x="16494" y="9341"/>
                  </a:lnTo>
                  <a:lnTo>
                    <a:pt x="16821" y="10974"/>
                  </a:lnTo>
                  <a:lnTo>
                    <a:pt x="16854" y="11824"/>
                  </a:lnTo>
                  <a:lnTo>
                    <a:pt x="16821" y="12673"/>
                  </a:lnTo>
                  <a:lnTo>
                    <a:pt x="16494" y="14306"/>
                  </a:lnTo>
                  <a:lnTo>
                    <a:pt x="15874" y="15808"/>
                  </a:lnTo>
                  <a:lnTo>
                    <a:pt x="14959" y="17115"/>
                  </a:lnTo>
                  <a:lnTo>
                    <a:pt x="13816" y="18258"/>
                  </a:lnTo>
                  <a:lnTo>
                    <a:pt x="12510" y="19172"/>
                  </a:lnTo>
                  <a:lnTo>
                    <a:pt x="11007" y="19793"/>
                  </a:lnTo>
                  <a:lnTo>
                    <a:pt x="9374" y="20119"/>
                  </a:lnTo>
                  <a:lnTo>
                    <a:pt x="8525" y="20152"/>
                  </a:lnTo>
                  <a:lnTo>
                    <a:pt x="7676" y="20119"/>
                  </a:lnTo>
                  <a:lnTo>
                    <a:pt x="6010" y="19793"/>
                  </a:lnTo>
                  <a:lnTo>
                    <a:pt x="4475" y="19140"/>
                  </a:lnTo>
                  <a:lnTo>
                    <a:pt x="3103" y="18192"/>
                  </a:lnTo>
                  <a:lnTo>
                    <a:pt x="2516" y="17572"/>
                  </a:lnTo>
                  <a:lnTo>
                    <a:pt x="1" y="19989"/>
                  </a:lnTo>
                  <a:lnTo>
                    <a:pt x="850" y="20838"/>
                  </a:lnTo>
                  <a:lnTo>
                    <a:pt x="2810" y="22177"/>
                  </a:lnTo>
                  <a:lnTo>
                    <a:pt x="4998" y="23092"/>
                  </a:lnTo>
                  <a:lnTo>
                    <a:pt x="7317" y="23581"/>
                  </a:lnTo>
                  <a:lnTo>
                    <a:pt x="8525" y="23614"/>
                  </a:lnTo>
                  <a:lnTo>
                    <a:pt x="9734" y="23581"/>
                  </a:lnTo>
                  <a:lnTo>
                    <a:pt x="12020" y="23092"/>
                  </a:lnTo>
                  <a:lnTo>
                    <a:pt x="14143" y="22210"/>
                  </a:lnTo>
                  <a:lnTo>
                    <a:pt x="16037" y="20936"/>
                  </a:lnTo>
                  <a:lnTo>
                    <a:pt x="17638" y="19336"/>
                  </a:lnTo>
                  <a:lnTo>
                    <a:pt x="18911" y="17441"/>
                  </a:lnTo>
                  <a:lnTo>
                    <a:pt x="19793" y="15318"/>
                  </a:lnTo>
                  <a:lnTo>
                    <a:pt x="20283" y="13032"/>
                  </a:lnTo>
                  <a:lnTo>
                    <a:pt x="20316" y="11824"/>
                  </a:lnTo>
                  <a:lnTo>
                    <a:pt x="20283" y="10615"/>
                  </a:lnTo>
                  <a:lnTo>
                    <a:pt x="19793" y="8296"/>
                  </a:lnTo>
                  <a:lnTo>
                    <a:pt x="18911" y="6173"/>
                  </a:lnTo>
                  <a:lnTo>
                    <a:pt x="17638" y="4312"/>
                  </a:lnTo>
                  <a:lnTo>
                    <a:pt x="16037" y="2679"/>
                  </a:lnTo>
                  <a:lnTo>
                    <a:pt x="14143" y="1437"/>
                  </a:lnTo>
                  <a:lnTo>
                    <a:pt x="12020" y="523"/>
                  </a:lnTo>
                  <a:lnTo>
                    <a:pt x="9734" y="66"/>
                  </a:lnTo>
                  <a:lnTo>
                    <a:pt x="8525" y="0"/>
                  </a:lnTo>
                  <a:close/>
                </a:path>
              </a:pathLst>
            </a:custGeom>
            <a:solidFill>
              <a:srgbClr val="6EDBFC"/>
            </a:solidFill>
            <a:ln cap="flat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4418150" y="2538953"/>
              <a:ext cx="280782" cy="280782"/>
            </a:xfrm>
            <a:custGeom>
              <a:rect b="b" l="l" r="r" t="t"/>
              <a:pathLst>
                <a:path extrusionOk="0" h="23615" w="23615">
                  <a:moveTo>
                    <a:pt x="12673" y="3495"/>
                  </a:moveTo>
                  <a:lnTo>
                    <a:pt x="14306" y="3854"/>
                  </a:lnTo>
                  <a:lnTo>
                    <a:pt x="15809" y="4475"/>
                  </a:lnTo>
                  <a:lnTo>
                    <a:pt x="17148" y="5389"/>
                  </a:lnTo>
                  <a:lnTo>
                    <a:pt x="18258" y="6500"/>
                  </a:lnTo>
                  <a:lnTo>
                    <a:pt x="19173" y="7839"/>
                  </a:lnTo>
                  <a:lnTo>
                    <a:pt x="19793" y="9341"/>
                  </a:lnTo>
                  <a:lnTo>
                    <a:pt x="20153" y="10974"/>
                  </a:lnTo>
                  <a:lnTo>
                    <a:pt x="20185" y="11824"/>
                  </a:lnTo>
                  <a:lnTo>
                    <a:pt x="20153" y="12509"/>
                  </a:lnTo>
                  <a:lnTo>
                    <a:pt x="19957" y="13816"/>
                  </a:lnTo>
                  <a:lnTo>
                    <a:pt x="19565" y="15024"/>
                  </a:lnTo>
                  <a:lnTo>
                    <a:pt x="19009" y="16102"/>
                  </a:lnTo>
                  <a:lnTo>
                    <a:pt x="18324" y="17082"/>
                  </a:lnTo>
                  <a:lnTo>
                    <a:pt x="17507" y="17964"/>
                  </a:lnTo>
                  <a:lnTo>
                    <a:pt x="16592" y="18682"/>
                  </a:lnTo>
                  <a:lnTo>
                    <a:pt x="15547" y="19270"/>
                  </a:lnTo>
                  <a:lnTo>
                    <a:pt x="14470" y="19728"/>
                  </a:lnTo>
                  <a:lnTo>
                    <a:pt x="13326" y="20021"/>
                  </a:lnTo>
                  <a:lnTo>
                    <a:pt x="12151" y="20152"/>
                  </a:lnTo>
                  <a:lnTo>
                    <a:pt x="10975" y="20152"/>
                  </a:lnTo>
                  <a:lnTo>
                    <a:pt x="9799" y="19923"/>
                  </a:lnTo>
                  <a:lnTo>
                    <a:pt x="8623" y="19532"/>
                  </a:lnTo>
                  <a:lnTo>
                    <a:pt x="7513" y="18976"/>
                  </a:lnTo>
                  <a:lnTo>
                    <a:pt x="6435" y="18192"/>
                  </a:lnTo>
                  <a:lnTo>
                    <a:pt x="5945" y="17703"/>
                  </a:lnTo>
                  <a:lnTo>
                    <a:pt x="5455" y="17213"/>
                  </a:lnTo>
                  <a:lnTo>
                    <a:pt x="4671" y="16167"/>
                  </a:lnTo>
                  <a:lnTo>
                    <a:pt x="4116" y="15024"/>
                  </a:lnTo>
                  <a:lnTo>
                    <a:pt x="3724" y="13881"/>
                  </a:lnTo>
                  <a:lnTo>
                    <a:pt x="3495" y="12673"/>
                  </a:lnTo>
                  <a:lnTo>
                    <a:pt x="3495" y="11497"/>
                  </a:lnTo>
                  <a:lnTo>
                    <a:pt x="3626" y="10321"/>
                  </a:lnTo>
                  <a:lnTo>
                    <a:pt x="3920" y="9178"/>
                  </a:lnTo>
                  <a:lnTo>
                    <a:pt x="4377" y="8100"/>
                  </a:lnTo>
                  <a:lnTo>
                    <a:pt x="4965" y="7088"/>
                  </a:lnTo>
                  <a:lnTo>
                    <a:pt x="5684" y="6141"/>
                  </a:lnTo>
                  <a:lnTo>
                    <a:pt x="6566" y="5324"/>
                  </a:lnTo>
                  <a:lnTo>
                    <a:pt x="7545" y="4638"/>
                  </a:lnTo>
                  <a:lnTo>
                    <a:pt x="8623" y="4083"/>
                  </a:lnTo>
                  <a:lnTo>
                    <a:pt x="9832" y="3691"/>
                  </a:lnTo>
                  <a:lnTo>
                    <a:pt x="11138" y="3495"/>
                  </a:lnTo>
                  <a:close/>
                  <a:moveTo>
                    <a:pt x="12281" y="0"/>
                  </a:moveTo>
                  <a:lnTo>
                    <a:pt x="10583" y="33"/>
                  </a:lnTo>
                  <a:lnTo>
                    <a:pt x="8917" y="327"/>
                  </a:lnTo>
                  <a:lnTo>
                    <a:pt x="7284" y="882"/>
                  </a:lnTo>
                  <a:lnTo>
                    <a:pt x="5684" y="1699"/>
                  </a:lnTo>
                  <a:lnTo>
                    <a:pt x="4181" y="2809"/>
                  </a:lnTo>
                  <a:lnTo>
                    <a:pt x="3463" y="3462"/>
                  </a:lnTo>
                  <a:lnTo>
                    <a:pt x="2810" y="4181"/>
                  </a:lnTo>
                  <a:lnTo>
                    <a:pt x="1699" y="5683"/>
                  </a:lnTo>
                  <a:lnTo>
                    <a:pt x="883" y="7284"/>
                  </a:lnTo>
                  <a:lnTo>
                    <a:pt x="327" y="8917"/>
                  </a:lnTo>
                  <a:lnTo>
                    <a:pt x="33" y="10583"/>
                  </a:lnTo>
                  <a:lnTo>
                    <a:pt x="1" y="12281"/>
                  </a:lnTo>
                  <a:lnTo>
                    <a:pt x="197" y="13947"/>
                  </a:lnTo>
                  <a:lnTo>
                    <a:pt x="621" y="15547"/>
                  </a:lnTo>
                  <a:lnTo>
                    <a:pt x="1242" y="17082"/>
                  </a:lnTo>
                  <a:lnTo>
                    <a:pt x="2091" y="18552"/>
                  </a:lnTo>
                  <a:lnTo>
                    <a:pt x="3136" y="19858"/>
                  </a:lnTo>
                  <a:lnTo>
                    <a:pt x="4345" y="21001"/>
                  </a:lnTo>
                  <a:lnTo>
                    <a:pt x="5749" y="21981"/>
                  </a:lnTo>
                  <a:lnTo>
                    <a:pt x="7317" y="22765"/>
                  </a:lnTo>
                  <a:lnTo>
                    <a:pt x="9015" y="23320"/>
                  </a:lnTo>
                  <a:lnTo>
                    <a:pt x="10844" y="23581"/>
                  </a:lnTo>
                  <a:lnTo>
                    <a:pt x="11824" y="23614"/>
                  </a:lnTo>
                  <a:lnTo>
                    <a:pt x="13032" y="23581"/>
                  </a:lnTo>
                  <a:lnTo>
                    <a:pt x="15351" y="23092"/>
                  </a:lnTo>
                  <a:lnTo>
                    <a:pt x="17442" y="22210"/>
                  </a:lnTo>
                  <a:lnTo>
                    <a:pt x="19336" y="20936"/>
                  </a:lnTo>
                  <a:lnTo>
                    <a:pt x="20936" y="19336"/>
                  </a:lnTo>
                  <a:lnTo>
                    <a:pt x="22210" y="17441"/>
                  </a:lnTo>
                  <a:lnTo>
                    <a:pt x="23092" y="15318"/>
                  </a:lnTo>
                  <a:lnTo>
                    <a:pt x="23582" y="13032"/>
                  </a:lnTo>
                  <a:lnTo>
                    <a:pt x="23615" y="11824"/>
                  </a:lnTo>
                  <a:lnTo>
                    <a:pt x="23582" y="10844"/>
                  </a:lnTo>
                  <a:lnTo>
                    <a:pt x="23321" y="8982"/>
                  </a:lnTo>
                  <a:lnTo>
                    <a:pt x="22765" y="7284"/>
                  </a:lnTo>
                  <a:lnTo>
                    <a:pt x="21982" y="5749"/>
                  </a:lnTo>
                  <a:lnTo>
                    <a:pt x="21002" y="4344"/>
                  </a:lnTo>
                  <a:lnTo>
                    <a:pt x="19859" y="3136"/>
                  </a:lnTo>
                  <a:lnTo>
                    <a:pt x="18552" y="2091"/>
                  </a:lnTo>
                  <a:lnTo>
                    <a:pt x="17115" y="1242"/>
                  </a:lnTo>
                  <a:lnTo>
                    <a:pt x="15547" y="621"/>
                  </a:lnTo>
                  <a:lnTo>
                    <a:pt x="13947" y="196"/>
                  </a:lnTo>
                  <a:lnTo>
                    <a:pt x="1228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4558738" y="2538953"/>
              <a:ext cx="140195" cy="269903"/>
            </a:xfrm>
            <a:custGeom>
              <a:rect b="b" l="l" r="r" t="t"/>
              <a:pathLst>
                <a:path extrusionOk="0" h="22700" w="11791">
                  <a:moveTo>
                    <a:pt x="0" y="0"/>
                  </a:moveTo>
                  <a:lnTo>
                    <a:pt x="0" y="3462"/>
                  </a:lnTo>
                  <a:lnTo>
                    <a:pt x="751" y="3495"/>
                  </a:lnTo>
                  <a:lnTo>
                    <a:pt x="2156" y="3756"/>
                  </a:lnTo>
                  <a:lnTo>
                    <a:pt x="3495" y="4246"/>
                  </a:lnTo>
                  <a:lnTo>
                    <a:pt x="4703" y="4932"/>
                  </a:lnTo>
                  <a:lnTo>
                    <a:pt x="5814" y="5814"/>
                  </a:lnTo>
                  <a:lnTo>
                    <a:pt x="6728" y="6892"/>
                  </a:lnTo>
                  <a:lnTo>
                    <a:pt x="7479" y="8100"/>
                  </a:lnTo>
                  <a:lnTo>
                    <a:pt x="8002" y="9439"/>
                  </a:lnTo>
                  <a:lnTo>
                    <a:pt x="8165" y="10158"/>
                  </a:lnTo>
                  <a:lnTo>
                    <a:pt x="8296" y="10876"/>
                  </a:lnTo>
                  <a:lnTo>
                    <a:pt x="8329" y="12346"/>
                  </a:lnTo>
                  <a:lnTo>
                    <a:pt x="8133" y="13751"/>
                  </a:lnTo>
                  <a:lnTo>
                    <a:pt x="7675" y="15090"/>
                  </a:lnTo>
                  <a:lnTo>
                    <a:pt x="7022" y="16331"/>
                  </a:lnTo>
                  <a:lnTo>
                    <a:pt x="6173" y="17441"/>
                  </a:lnTo>
                  <a:lnTo>
                    <a:pt x="5128" y="18388"/>
                  </a:lnTo>
                  <a:lnTo>
                    <a:pt x="3919" y="19205"/>
                  </a:lnTo>
                  <a:lnTo>
                    <a:pt x="3233" y="19499"/>
                  </a:lnTo>
                  <a:lnTo>
                    <a:pt x="4605" y="22700"/>
                  </a:lnTo>
                  <a:lnTo>
                    <a:pt x="5552" y="22242"/>
                  </a:lnTo>
                  <a:lnTo>
                    <a:pt x="7251" y="21132"/>
                  </a:lnTo>
                  <a:lnTo>
                    <a:pt x="8753" y="19760"/>
                  </a:lnTo>
                  <a:lnTo>
                    <a:pt x="9962" y="18192"/>
                  </a:lnTo>
                  <a:lnTo>
                    <a:pt x="10876" y="16429"/>
                  </a:lnTo>
                  <a:lnTo>
                    <a:pt x="11497" y="14534"/>
                  </a:lnTo>
                  <a:lnTo>
                    <a:pt x="11791" y="12542"/>
                  </a:lnTo>
                  <a:lnTo>
                    <a:pt x="11758" y="10517"/>
                  </a:lnTo>
                  <a:lnTo>
                    <a:pt x="11562" y="9472"/>
                  </a:lnTo>
                  <a:lnTo>
                    <a:pt x="11333" y="8460"/>
                  </a:lnTo>
                  <a:lnTo>
                    <a:pt x="10582" y="6533"/>
                  </a:lnTo>
                  <a:lnTo>
                    <a:pt x="9537" y="4834"/>
                  </a:lnTo>
                  <a:lnTo>
                    <a:pt x="8231" y="3332"/>
                  </a:lnTo>
                  <a:lnTo>
                    <a:pt x="6695" y="2058"/>
                  </a:lnTo>
                  <a:lnTo>
                    <a:pt x="4964" y="1078"/>
                  </a:lnTo>
                  <a:lnTo>
                    <a:pt x="3070" y="392"/>
                  </a:lnTo>
                  <a:lnTo>
                    <a:pt x="1045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4764161" y="2538953"/>
              <a:ext cx="281175" cy="280782"/>
            </a:xfrm>
            <a:custGeom>
              <a:rect b="b" l="l" r="r" t="t"/>
              <a:pathLst>
                <a:path extrusionOk="0" h="23615" w="23648">
                  <a:moveTo>
                    <a:pt x="12673" y="3495"/>
                  </a:moveTo>
                  <a:lnTo>
                    <a:pt x="14306" y="3854"/>
                  </a:lnTo>
                  <a:lnTo>
                    <a:pt x="15808" y="4475"/>
                  </a:lnTo>
                  <a:lnTo>
                    <a:pt x="17148" y="5389"/>
                  </a:lnTo>
                  <a:lnTo>
                    <a:pt x="18258" y="6500"/>
                  </a:lnTo>
                  <a:lnTo>
                    <a:pt x="19173" y="7839"/>
                  </a:lnTo>
                  <a:lnTo>
                    <a:pt x="19793" y="9341"/>
                  </a:lnTo>
                  <a:lnTo>
                    <a:pt x="20120" y="10974"/>
                  </a:lnTo>
                  <a:lnTo>
                    <a:pt x="20152" y="11824"/>
                  </a:lnTo>
                  <a:lnTo>
                    <a:pt x="20152" y="12509"/>
                  </a:lnTo>
                  <a:lnTo>
                    <a:pt x="19956" y="13816"/>
                  </a:lnTo>
                  <a:lnTo>
                    <a:pt x="19564" y="15024"/>
                  </a:lnTo>
                  <a:lnTo>
                    <a:pt x="19009" y="16102"/>
                  </a:lnTo>
                  <a:lnTo>
                    <a:pt x="18323" y="17082"/>
                  </a:lnTo>
                  <a:lnTo>
                    <a:pt x="17507" y="17964"/>
                  </a:lnTo>
                  <a:lnTo>
                    <a:pt x="16560" y="18682"/>
                  </a:lnTo>
                  <a:lnTo>
                    <a:pt x="15547" y="19270"/>
                  </a:lnTo>
                  <a:lnTo>
                    <a:pt x="14469" y="19728"/>
                  </a:lnTo>
                  <a:lnTo>
                    <a:pt x="13326" y="20021"/>
                  </a:lnTo>
                  <a:lnTo>
                    <a:pt x="12150" y="20152"/>
                  </a:lnTo>
                  <a:lnTo>
                    <a:pt x="10975" y="20152"/>
                  </a:lnTo>
                  <a:lnTo>
                    <a:pt x="9766" y="19923"/>
                  </a:lnTo>
                  <a:lnTo>
                    <a:pt x="8623" y="19532"/>
                  </a:lnTo>
                  <a:lnTo>
                    <a:pt x="7480" y="18976"/>
                  </a:lnTo>
                  <a:lnTo>
                    <a:pt x="6435" y="18192"/>
                  </a:lnTo>
                  <a:lnTo>
                    <a:pt x="5945" y="17703"/>
                  </a:lnTo>
                  <a:lnTo>
                    <a:pt x="5455" y="17213"/>
                  </a:lnTo>
                  <a:lnTo>
                    <a:pt x="4671" y="16135"/>
                  </a:lnTo>
                  <a:lnTo>
                    <a:pt x="4116" y="15024"/>
                  </a:lnTo>
                  <a:lnTo>
                    <a:pt x="3724" y="13849"/>
                  </a:lnTo>
                  <a:lnTo>
                    <a:pt x="3495" y="12673"/>
                  </a:lnTo>
                  <a:lnTo>
                    <a:pt x="3463" y="11497"/>
                  </a:lnTo>
                  <a:lnTo>
                    <a:pt x="3626" y="10321"/>
                  </a:lnTo>
                  <a:lnTo>
                    <a:pt x="3920" y="9178"/>
                  </a:lnTo>
                  <a:lnTo>
                    <a:pt x="4377" y="8100"/>
                  </a:lnTo>
                  <a:lnTo>
                    <a:pt x="4965" y="7055"/>
                  </a:lnTo>
                  <a:lnTo>
                    <a:pt x="5684" y="6141"/>
                  </a:lnTo>
                  <a:lnTo>
                    <a:pt x="6565" y="5324"/>
                  </a:lnTo>
                  <a:lnTo>
                    <a:pt x="7545" y="4638"/>
                  </a:lnTo>
                  <a:lnTo>
                    <a:pt x="8623" y="4083"/>
                  </a:lnTo>
                  <a:lnTo>
                    <a:pt x="9832" y="3691"/>
                  </a:lnTo>
                  <a:lnTo>
                    <a:pt x="11138" y="3495"/>
                  </a:lnTo>
                  <a:close/>
                  <a:moveTo>
                    <a:pt x="12281" y="0"/>
                  </a:moveTo>
                  <a:lnTo>
                    <a:pt x="10615" y="33"/>
                  </a:lnTo>
                  <a:lnTo>
                    <a:pt x="8917" y="327"/>
                  </a:lnTo>
                  <a:lnTo>
                    <a:pt x="7284" y="882"/>
                  </a:lnTo>
                  <a:lnTo>
                    <a:pt x="5684" y="1699"/>
                  </a:lnTo>
                  <a:lnTo>
                    <a:pt x="4181" y="2809"/>
                  </a:lnTo>
                  <a:lnTo>
                    <a:pt x="3495" y="3462"/>
                  </a:lnTo>
                  <a:lnTo>
                    <a:pt x="2809" y="4181"/>
                  </a:lnTo>
                  <a:lnTo>
                    <a:pt x="1699" y="5683"/>
                  </a:lnTo>
                  <a:lnTo>
                    <a:pt x="882" y="7284"/>
                  </a:lnTo>
                  <a:lnTo>
                    <a:pt x="327" y="8917"/>
                  </a:lnTo>
                  <a:lnTo>
                    <a:pt x="33" y="10583"/>
                  </a:lnTo>
                  <a:lnTo>
                    <a:pt x="1" y="12281"/>
                  </a:lnTo>
                  <a:lnTo>
                    <a:pt x="197" y="13947"/>
                  </a:lnTo>
                  <a:lnTo>
                    <a:pt x="621" y="15547"/>
                  </a:lnTo>
                  <a:lnTo>
                    <a:pt x="1274" y="17082"/>
                  </a:lnTo>
                  <a:lnTo>
                    <a:pt x="2091" y="18519"/>
                  </a:lnTo>
                  <a:lnTo>
                    <a:pt x="3136" y="19858"/>
                  </a:lnTo>
                  <a:lnTo>
                    <a:pt x="4345" y="21001"/>
                  </a:lnTo>
                  <a:lnTo>
                    <a:pt x="5749" y="21981"/>
                  </a:lnTo>
                  <a:lnTo>
                    <a:pt x="7317" y="22765"/>
                  </a:lnTo>
                  <a:lnTo>
                    <a:pt x="9015" y="23320"/>
                  </a:lnTo>
                  <a:lnTo>
                    <a:pt x="10844" y="23581"/>
                  </a:lnTo>
                  <a:lnTo>
                    <a:pt x="11824" y="23614"/>
                  </a:lnTo>
                  <a:lnTo>
                    <a:pt x="13032" y="23581"/>
                  </a:lnTo>
                  <a:lnTo>
                    <a:pt x="15351" y="23092"/>
                  </a:lnTo>
                  <a:lnTo>
                    <a:pt x="17474" y="22210"/>
                  </a:lnTo>
                  <a:lnTo>
                    <a:pt x="19336" y="20936"/>
                  </a:lnTo>
                  <a:lnTo>
                    <a:pt x="20936" y="19336"/>
                  </a:lnTo>
                  <a:lnTo>
                    <a:pt x="22210" y="17441"/>
                  </a:lnTo>
                  <a:lnTo>
                    <a:pt x="23125" y="15318"/>
                  </a:lnTo>
                  <a:lnTo>
                    <a:pt x="23582" y="13032"/>
                  </a:lnTo>
                  <a:lnTo>
                    <a:pt x="23647" y="11824"/>
                  </a:lnTo>
                  <a:lnTo>
                    <a:pt x="23614" y="10844"/>
                  </a:lnTo>
                  <a:lnTo>
                    <a:pt x="23320" y="8982"/>
                  </a:lnTo>
                  <a:lnTo>
                    <a:pt x="22765" y="7284"/>
                  </a:lnTo>
                  <a:lnTo>
                    <a:pt x="22014" y="5749"/>
                  </a:lnTo>
                  <a:lnTo>
                    <a:pt x="21034" y="4344"/>
                  </a:lnTo>
                  <a:lnTo>
                    <a:pt x="19858" y="3136"/>
                  </a:lnTo>
                  <a:lnTo>
                    <a:pt x="18552" y="2091"/>
                  </a:lnTo>
                  <a:lnTo>
                    <a:pt x="17115" y="1242"/>
                  </a:lnTo>
                  <a:lnTo>
                    <a:pt x="15580" y="621"/>
                  </a:lnTo>
                  <a:lnTo>
                    <a:pt x="13947" y="196"/>
                  </a:lnTo>
                  <a:lnTo>
                    <a:pt x="1228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4904737" y="2538953"/>
              <a:ext cx="137876" cy="120779"/>
            </a:xfrm>
            <a:custGeom>
              <a:rect b="b" l="l" r="r" t="t"/>
              <a:pathLst>
                <a:path extrusionOk="0" h="10158" w="11596">
                  <a:moveTo>
                    <a:pt x="1" y="0"/>
                  </a:moveTo>
                  <a:lnTo>
                    <a:pt x="1" y="3462"/>
                  </a:lnTo>
                  <a:lnTo>
                    <a:pt x="752" y="3495"/>
                  </a:lnTo>
                  <a:lnTo>
                    <a:pt x="2156" y="3756"/>
                  </a:lnTo>
                  <a:lnTo>
                    <a:pt x="3496" y="4246"/>
                  </a:lnTo>
                  <a:lnTo>
                    <a:pt x="4737" y="4932"/>
                  </a:lnTo>
                  <a:lnTo>
                    <a:pt x="5814" y="5814"/>
                  </a:lnTo>
                  <a:lnTo>
                    <a:pt x="6729" y="6892"/>
                  </a:lnTo>
                  <a:lnTo>
                    <a:pt x="7480" y="8100"/>
                  </a:lnTo>
                  <a:lnTo>
                    <a:pt x="8003" y="9439"/>
                  </a:lnTo>
                  <a:lnTo>
                    <a:pt x="8166" y="10158"/>
                  </a:lnTo>
                  <a:lnTo>
                    <a:pt x="11595" y="9472"/>
                  </a:lnTo>
                  <a:lnTo>
                    <a:pt x="11334" y="8460"/>
                  </a:lnTo>
                  <a:lnTo>
                    <a:pt x="10583" y="6533"/>
                  </a:lnTo>
                  <a:lnTo>
                    <a:pt x="9538" y="4834"/>
                  </a:lnTo>
                  <a:lnTo>
                    <a:pt x="8231" y="3332"/>
                  </a:lnTo>
                  <a:lnTo>
                    <a:pt x="6696" y="2091"/>
                  </a:lnTo>
                  <a:lnTo>
                    <a:pt x="4965" y="1078"/>
                  </a:lnTo>
                  <a:lnTo>
                    <a:pt x="3071" y="392"/>
                  </a:lnTo>
                  <a:lnTo>
                    <a:pt x="1046" y="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EDBFC"/>
            </a:solidFill>
            <a:ln cap="flat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4268645" y="2383622"/>
              <a:ext cx="659015" cy="12"/>
            </a:xfrm>
            <a:custGeom>
              <a:rect b="b" l="l" r="r" t="t"/>
              <a:pathLst>
                <a:path extrusionOk="0" fill="none" h="1" w="55426">
                  <a:moveTo>
                    <a:pt x="0" y="0"/>
                  </a:moveTo>
                  <a:lnTo>
                    <a:pt x="55426" y="0"/>
                  </a:lnTo>
                </a:path>
              </a:pathLst>
            </a:custGeom>
            <a:noFill/>
            <a:ln cap="flat" cmpd="sng" w="10625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4268645" y="2369640"/>
              <a:ext cx="12" cy="13995"/>
            </a:xfrm>
            <a:custGeom>
              <a:rect b="b" l="l" r="r" t="t"/>
              <a:pathLst>
                <a:path extrusionOk="0" fill="none" h="1177" w="1">
                  <a:moveTo>
                    <a:pt x="0" y="1176"/>
                  </a:moveTo>
                  <a:lnTo>
                    <a:pt x="0" y="0"/>
                  </a:lnTo>
                </a:path>
              </a:pathLst>
            </a:custGeom>
            <a:noFill/>
            <a:ln cap="flat" cmpd="sng" w="10625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4400291" y="2369640"/>
              <a:ext cx="12" cy="13995"/>
            </a:xfrm>
            <a:custGeom>
              <a:rect b="b" l="l" r="r" t="t"/>
              <a:pathLst>
                <a:path extrusionOk="0" fill="none" h="1177" w="1">
                  <a:moveTo>
                    <a:pt x="0" y="1176"/>
                  </a:moveTo>
                  <a:lnTo>
                    <a:pt x="0" y="0"/>
                  </a:lnTo>
                </a:path>
              </a:pathLst>
            </a:custGeom>
            <a:noFill/>
            <a:ln cap="flat" cmpd="sng" w="10625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4532330" y="2369640"/>
              <a:ext cx="12" cy="13995"/>
            </a:xfrm>
            <a:custGeom>
              <a:rect b="b" l="l" r="r" t="t"/>
              <a:pathLst>
                <a:path extrusionOk="0" fill="none" h="1177" w="1">
                  <a:moveTo>
                    <a:pt x="0" y="1176"/>
                  </a:moveTo>
                  <a:lnTo>
                    <a:pt x="0" y="0"/>
                  </a:lnTo>
                </a:path>
              </a:pathLst>
            </a:custGeom>
            <a:noFill/>
            <a:ln cap="flat" cmpd="sng" w="10625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4663976" y="2369640"/>
              <a:ext cx="12" cy="13995"/>
            </a:xfrm>
            <a:custGeom>
              <a:rect b="b" l="l" r="r" t="t"/>
              <a:pathLst>
                <a:path extrusionOk="0" fill="none" h="1177" w="1">
                  <a:moveTo>
                    <a:pt x="0" y="1176"/>
                  </a:moveTo>
                  <a:lnTo>
                    <a:pt x="0" y="0"/>
                  </a:lnTo>
                </a:path>
              </a:pathLst>
            </a:custGeom>
            <a:noFill/>
            <a:ln cap="flat" cmpd="sng" w="10625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4795622" y="2369640"/>
              <a:ext cx="12" cy="13995"/>
            </a:xfrm>
            <a:custGeom>
              <a:rect b="b" l="l" r="r" t="t"/>
              <a:pathLst>
                <a:path extrusionOk="0" fill="none" h="1177" w="1">
                  <a:moveTo>
                    <a:pt x="0" y="1176"/>
                  </a:moveTo>
                  <a:lnTo>
                    <a:pt x="0" y="0"/>
                  </a:lnTo>
                </a:path>
              </a:pathLst>
            </a:custGeom>
            <a:noFill/>
            <a:ln cap="flat" cmpd="sng" w="10625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4927649" y="2369640"/>
              <a:ext cx="12" cy="13995"/>
            </a:xfrm>
            <a:custGeom>
              <a:rect b="b" l="l" r="r" t="t"/>
              <a:pathLst>
                <a:path extrusionOk="0" fill="none" h="1177" w="1">
                  <a:moveTo>
                    <a:pt x="1" y="1176"/>
                  </a:moveTo>
                  <a:lnTo>
                    <a:pt x="1" y="0"/>
                  </a:lnTo>
                </a:path>
              </a:pathLst>
            </a:custGeom>
            <a:noFill/>
            <a:ln cap="flat" cmpd="sng" w="10625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4286897" y="2196438"/>
              <a:ext cx="95156" cy="112242"/>
            </a:xfrm>
            <a:custGeom>
              <a:rect b="b" l="l" r="r" t="t"/>
              <a:pathLst>
                <a:path extrusionOk="0" h="9440" w="8003">
                  <a:moveTo>
                    <a:pt x="0" y="1"/>
                  </a:moveTo>
                  <a:lnTo>
                    <a:pt x="0" y="9440"/>
                  </a:lnTo>
                  <a:lnTo>
                    <a:pt x="8002" y="9440"/>
                  </a:lnTo>
                  <a:lnTo>
                    <a:pt x="8002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4418935" y="2065184"/>
              <a:ext cx="94763" cy="262139"/>
            </a:xfrm>
            <a:custGeom>
              <a:rect b="b" l="l" r="r" t="t"/>
              <a:pathLst>
                <a:path extrusionOk="0" h="22047" w="7970">
                  <a:moveTo>
                    <a:pt x="0" y="0"/>
                  </a:moveTo>
                  <a:lnTo>
                    <a:pt x="0" y="22046"/>
                  </a:lnTo>
                  <a:lnTo>
                    <a:pt x="7969" y="22046"/>
                  </a:lnTo>
                  <a:lnTo>
                    <a:pt x="79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4550581" y="1881888"/>
              <a:ext cx="95156" cy="292042"/>
            </a:xfrm>
            <a:custGeom>
              <a:rect b="b" l="l" r="r" t="t"/>
              <a:pathLst>
                <a:path extrusionOk="0" h="24562" w="8003">
                  <a:moveTo>
                    <a:pt x="0" y="0"/>
                  </a:moveTo>
                  <a:lnTo>
                    <a:pt x="0" y="24561"/>
                  </a:lnTo>
                  <a:lnTo>
                    <a:pt x="8002" y="24561"/>
                  </a:lnTo>
                  <a:lnTo>
                    <a:pt x="8002" y="0"/>
                  </a:lnTo>
                  <a:close/>
                </a:path>
              </a:pathLst>
            </a:custGeom>
            <a:solidFill>
              <a:srgbClr val="6EDBFC"/>
            </a:solidFill>
            <a:ln cap="flat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4682608" y="2155275"/>
              <a:ext cx="94775" cy="56323"/>
            </a:xfrm>
            <a:custGeom>
              <a:rect b="b" l="l" r="r" t="t"/>
              <a:pathLst>
                <a:path extrusionOk="0" h="4737" w="7971">
                  <a:moveTo>
                    <a:pt x="1" y="1"/>
                  </a:moveTo>
                  <a:lnTo>
                    <a:pt x="1" y="4736"/>
                  </a:lnTo>
                  <a:lnTo>
                    <a:pt x="7970" y="4736"/>
                  </a:lnTo>
                  <a:lnTo>
                    <a:pt x="7970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4814254" y="2121495"/>
              <a:ext cx="94775" cy="146021"/>
            </a:xfrm>
            <a:custGeom>
              <a:rect b="b" l="l" r="r" t="t"/>
              <a:pathLst>
                <a:path extrusionOk="0" h="12281" w="7971">
                  <a:moveTo>
                    <a:pt x="1" y="0"/>
                  </a:moveTo>
                  <a:lnTo>
                    <a:pt x="1" y="12281"/>
                  </a:lnTo>
                  <a:lnTo>
                    <a:pt x="7970" y="12281"/>
                  </a:lnTo>
                  <a:lnTo>
                    <a:pt x="7970" y="0"/>
                  </a:lnTo>
                  <a:close/>
                </a:path>
              </a:pathLst>
            </a:custGeom>
            <a:solidFill>
              <a:srgbClr val="6EDBFC"/>
            </a:solidFill>
            <a:ln cap="flat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4286897" y="2308668"/>
              <a:ext cx="95156" cy="74966"/>
            </a:xfrm>
            <a:custGeom>
              <a:rect b="b" l="l" r="r" t="t"/>
              <a:pathLst>
                <a:path extrusionOk="0" h="6305" w="8003">
                  <a:moveTo>
                    <a:pt x="0" y="1"/>
                  </a:moveTo>
                  <a:lnTo>
                    <a:pt x="0" y="6304"/>
                  </a:lnTo>
                  <a:lnTo>
                    <a:pt x="8002" y="6304"/>
                  </a:lnTo>
                  <a:lnTo>
                    <a:pt x="800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0625">
              <a:solidFill>
                <a:schemeClr val="dk2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4418935" y="2327692"/>
              <a:ext cx="94763" cy="55942"/>
            </a:xfrm>
            <a:custGeom>
              <a:rect b="b" l="l" r="r" t="t"/>
              <a:pathLst>
                <a:path extrusionOk="0" h="4705" w="7970">
                  <a:moveTo>
                    <a:pt x="0" y="1"/>
                  </a:moveTo>
                  <a:lnTo>
                    <a:pt x="0" y="4704"/>
                  </a:lnTo>
                  <a:lnTo>
                    <a:pt x="7969" y="4704"/>
                  </a:lnTo>
                  <a:lnTo>
                    <a:pt x="796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0625">
              <a:solidFill>
                <a:schemeClr val="dk2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4550581" y="2173918"/>
              <a:ext cx="95156" cy="209716"/>
            </a:xfrm>
            <a:custGeom>
              <a:rect b="b" l="l" r="r" t="t"/>
              <a:pathLst>
                <a:path extrusionOk="0" h="17638" w="8003">
                  <a:moveTo>
                    <a:pt x="0" y="0"/>
                  </a:moveTo>
                  <a:lnTo>
                    <a:pt x="0" y="17637"/>
                  </a:lnTo>
                  <a:lnTo>
                    <a:pt x="8002" y="17637"/>
                  </a:lnTo>
                  <a:lnTo>
                    <a:pt x="800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0625">
              <a:solidFill>
                <a:schemeClr val="dk2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4682608" y="2211586"/>
              <a:ext cx="94775" cy="172048"/>
            </a:xfrm>
            <a:custGeom>
              <a:rect b="b" l="l" r="r" t="t"/>
              <a:pathLst>
                <a:path extrusionOk="0" h="14470" w="7971">
                  <a:moveTo>
                    <a:pt x="1" y="0"/>
                  </a:moveTo>
                  <a:lnTo>
                    <a:pt x="1" y="14469"/>
                  </a:lnTo>
                  <a:lnTo>
                    <a:pt x="7970" y="14469"/>
                  </a:lnTo>
                  <a:lnTo>
                    <a:pt x="797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0625">
              <a:solidFill>
                <a:schemeClr val="dk2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4814254" y="2267504"/>
              <a:ext cx="94775" cy="116130"/>
            </a:xfrm>
            <a:custGeom>
              <a:rect b="b" l="l" r="r" t="t"/>
              <a:pathLst>
                <a:path extrusionOk="0" h="9767" w="7971">
                  <a:moveTo>
                    <a:pt x="1" y="1"/>
                  </a:moveTo>
                  <a:lnTo>
                    <a:pt x="1" y="9766"/>
                  </a:lnTo>
                  <a:lnTo>
                    <a:pt x="7970" y="9766"/>
                  </a:lnTo>
                  <a:lnTo>
                    <a:pt x="797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0625">
              <a:solidFill>
                <a:schemeClr val="dk2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4051177" y="1505593"/>
              <a:ext cx="1059007" cy="323099"/>
            </a:xfrm>
            <a:custGeom>
              <a:rect b="b" l="l" r="r" t="t"/>
              <a:pathLst>
                <a:path extrusionOk="0" h="27174" w="89067">
                  <a:moveTo>
                    <a:pt x="70972" y="0"/>
                  </a:moveTo>
                  <a:lnTo>
                    <a:pt x="53237" y="18911"/>
                  </a:lnTo>
                  <a:lnTo>
                    <a:pt x="35862" y="7577"/>
                  </a:lnTo>
                  <a:lnTo>
                    <a:pt x="17898" y="11758"/>
                  </a:lnTo>
                  <a:lnTo>
                    <a:pt x="196" y="26129"/>
                  </a:lnTo>
                  <a:lnTo>
                    <a:pt x="0" y="26325"/>
                  </a:lnTo>
                  <a:lnTo>
                    <a:pt x="0" y="26782"/>
                  </a:lnTo>
                  <a:lnTo>
                    <a:pt x="262" y="27109"/>
                  </a:lnTo>
                  <a:lnTo>
                    <a:pt x="686" y="27174"/>
                  </a:lnTo>
                  <a:lnTo>
                    <a:pt x="947" y="27043"/>
                  </a:lnTo>
                  <a:lnTo>
                    <a:pt x="18421" y="12836"/>
                  </a:lnTo>
                  <a:lnTo>
                    <a:pt x="35633" y="8851"/>
                  </a:lnTo>
                  <a:lnTo>
                    <a:pt x="53401" y="20446"/>
                  </a:lnTo>
                  <a:lnTo>
                    <a:pt x="70842" y="1862"/>
                  </a:lnTo>
                  <a:lnTo>
                    <a:pt x="87989" y="26913"/>
                  </a:lnTo>
                  <a:lnTo>
                    <a:pt x="88185" y="27141"/>
                  </a:lnTo>
                  <a:lnTo>
                    <a:pt x="88479" y="27174"/>
                  </a:lnTo>
                  <a:lnTo>
                    <a:pt x="88675" y="27141"/>
                  </a:lnTo>
                  <a:lnTo>
                    <a:pt x="88936" y="26978"/>
                  </a:lnTo>
                  <a:lnTo>
                    <a:pt x="89066" y="26717"/>
                  </a:lnTo>
                  <a:lnTo>
                    <a:pt x="89066" y="26390"/>
                  </a:lnTo>
                  <a:lnTo>
                    <a:pt x="88968" y="26259"/>
                  </a:lnTo>
                  <a:lnTo>
                    <a:pt x="709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4040690" y="1804222"/>
              <a:ext cx="34957" cy="34957"/>
            </a:xfrm>
            <a:custGeom>
              <a:rect b="b" l="l" r="r" t="t"/>
              <a:pathLst>
                <a:path extrusionOk="0" h="2940" w="2940">
                  <a:moveTo>
                    <a:pt x="1470" y="0"/>
                  </a:moveTo>
                  <a:lnTo>
                    <a:pt x="1013" y="66"/>
                  </a:lnTo>
                  <a:lnTo>
                    <a:pt x="327" y="556"/>
                  </a:lnTo>
                  <a:lnTo>
                    <a:pt x="0" y="1307"/>
                  </a:lnTo>
                  <a:lnTo>
                    <a:pt x="131" y="2123"/>
                  </a:lnTo>
                  <a:lnTo>
                    <a:pt x="425" y="2515"/>
                  </a:lnTo>
                  <a:lnTo>
                    <a:pt x="784" y="2809"/>
                  </a:lnTo>
                  <a:lnTo>
                    <a:pt x="1633" y="2940"/>
                  </a:lnTo>
                  <a:lnTo>
                    <a:pt x="2385" y="2613"/>
                  </a:lnTo>
                  <a:lnTo>
                    <a:pt x="2875" y="1927"/>
                  </a:lnTo>
                  <a:lnTo>
                    <a:pt x="2940" y="1470"/>
                  </a:lnTo>
                  <a:lnTo>
                    <a:pt x="2907" y="1176"/>
                  </a:lnTo>
                  <a:lnTo>
                    <a:pt x="2679" y="654"/>
                  </a:lnTo>
                  <a:lnTo>
                    <a:pt x="2287" y="262"/>
                  </a:lnTo>
                  <a:lnTo>
                    <a:pt x="1764" y="33"/>
                  </a:lnTo>
                  <a:lnTo>
                    <a:pt x="14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4249609" y="1634517"/>
              <a:ext cx="34576" cy="34576"/>
            </a:xfrm>
            <a:custGeom>
              <a:rect b="b" l="l" r="r" t="t"/>
              <a:pathLst>
                <a:path extrusionOk="0" h="2908" w="2908">
                  <a:moveTo>
                    <a:pt x="1471" y="1"/>
                  </a:moveTo>
                  <a:lnTo>
                    <a:pt x="1177" y="33"/>
                  </a:lnTo>
                  <a:lnTo>
                    <a:pt x="654" y="262"/>
                  </a:lnTo>
                  <a:lnTo>
                    <a:pt x="230" y="654"/>
                  </a:lnTo>
                  <a:lnTo>
                    <a:pt x="34" y="1176"/>
                  </a:lnTo>
                  <a:lnTo>
                    <a:pt x="1" y="1470"/>
                  </a:lnTo>
                  <a:lnTo>
                    <a:pt x="34" y="1764"/>
                  </a:lnTo>
                  <a:lnTo>
                    <a:pt x="230" y="2287"/>
                  </a:lnTo>
                  <a:lnTo>
                    <a:pt x="654" y="2679"/>
                  </a:lnTo>
                  <a:lnTo>
                    <a:pt x="1177" y="2907"/>
                  </a:lnTo>
                  <a:lnTo>
                    <a:pt x="1765" y="2907"/>
                  </a:lnTo>
                  <a:lnTo>
                    <a:pt x="2287" y="2679"/>
                  </a:lnTo>
                  <a:lnTo>
                    <a:pt x="2679" y="2287"/>
                  </a:lnTo>
                  <a:lnTo>
                    <a:pt x="2908" y="1764"/>
                  </a:lnTo>
                  <a:lnTo>
                    <a:pt x="2908" y="1470"/>
                  </a:lnTo>
                  <a:lnTo>
                    <a:pt x="2908" y="1176"/>
                  </a:lnTo>
                  <a:lnTo>
                    <a:pt x="2679" y="654"/>
                  </a:lnTo>
                  <a:lnTo>
                    <a:pt x="2287" y="262"/>
                  </a:lnTo>
                  <a:lnTo>
                    <a:pt x="1765" y="33"/>
                  </a:lnTo>
                  <a:lnTo>
                    <a:pt x="1471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4458541" y="1585970"/>
              <a:ext cx="34957" cy="34576"/>
            </a:xfrm>
            <a:custGeom>
              <a:rect b="b" l="l" r="r" t="t"/>
              <a:pathLst>
                <a:path extrusionOk="0" h="2908" w="2940">
                  <a:moveTo>
                    <a:pt x="1470" y="1"/>
                  </a:moveTo>
                  <a:lnTo>
                    <a:pt x="1176" y="34"/>
                  </a:lnTo>
                  <a:lnTo>
                    <a:pt x="654" y="262"/>
                  </a:lnTo>
                  <a:lnTo>
                    <a:pt x="262" y="654"/>
                  </a:lnTo>
                  <a:lnTo>
                    <a:pt x="33" y="1177"/>
                  </a:lnTo>
                  <a:lnTo>
                    <a:pt x="1" y="1471"/>
                  </a:lnTo>
                  <a:lnTo>
                    <a:pt x="33" y="1765"/>
                  </a:lnTo>
                  <a:lnTo>
                    <a:pt x="262" y="2287"/>
                  </a:lnTo>
                  <a:lnTo>
                    <a:pt x="654" y="2679"/>
                  </a:lnTo>
                  <a:lnTo>
                    <a:pt x="1176" y="2908"/>
                  </a:lnTo>
                  <a:lnTo>
                    <a:pt x="1764" y="2908"/>
                  </a:lnTo>
                  <a:lnTo>
                    <a:pt x="2287" y="2679"/>
                  </a:lnTo>
                  <a:lnTo>
                    <a:pt x="2679" y="2287"/>
                  </a:lnTo>
                  <a:lnTo>
                    <a:pt x="2907" y="1765"/>
                  </a:lnTo>
                  <a:lnTo>
                    <a:pt x="2940" y="1471"/>
                  </a:lnTo>
                  <a:lnTo>
                    <a:pt x="2907" y="1177"/>
                  </a:lnTo>
                  <a:lnTo>
                    <a:pt x="2679" y="654"/>
                  </a:lnTo>
                  <a:lnTo>
                    <a:pt x="2287" y="262"/>
                  </a:lnTo>
                  <a:lnTo>
                    <a:pt x="1764" y="34"/>
                  </a:lnTo>
                  <a:lnTo>
                    <a:pt x="1470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4667852" y="1722277"/>
              <a:ext cx="34576" cy="34576"/>
            </a:xfrm>
            <a:custGeom>
              <a:rect b="b" l="l" r="r" t="t"/>
              <a:pathLst>
                <a:path extrusionOk="0" h="2908" w="2908">
                  <a:moveTo>
                    <a:pt x="1438" y="1"/>
                  </a:moveTo>
                  <a:lnTo>
                    <a:pt x="1144" y="34"/>
                  </a:lnTo>
                  <a:lnTo>
                    <a:pt x="621" y="262"/>
                  </a:lnTo>
                  <a:lnTo>
                    <a:pt x="229" y="654"/>
                  </a:lnTo>
                  <a:lnTo>
                    <a:pt x="1" y="1177"/>
                  </a:lnTo>
                  <a:lnTo>
                    <a:pt x="1" y="1471"/>
                  </a:lnTo>
                  <a:lnTo>
                    <a:pt x="1" y="1765"/>
                  </a:lnTo>
                  <a:lnTo>
                    <a:pt x="229" y="2287"/>
                  </a:lnTo>
                  <a:lnTo>
                    <a:pt x="621" y="2679"/>
                  </a:lnTo>
                  <a:lnTo>
                    <a:pt x="1144" y="2908"/>
                  </a:lnTo>
                  <a:lnTo>
                    <a:pt x="1732" y="2908"/>
                  </a:lnTo>
                  <a:lnTo>
                    <a:pt x="2254" y="2679"/>
                  </a:lnTo>
                  <a:lnTo>
                    <a:pt x="2679" y="2287"/>
                  </a:lnTo>
                  <a:lnTo>
                    <a:pt x="2875" y="1765"/>
                  </a:lnTo>
                  <a:lnTo>
                    <a:pt x="2908" y="1471"/>
                  </a:lnTo>
                  <a:lnTo>
                    <a:pt x="2875" y="1177"/>
                  </a:lnTo>
                  <a:lnTo>
                    <a:pt x="2679" y="654"/>
                  </a:lnTo>
                  <a:lnTo>
                    <a:pt x="2254" y="262"/>
                  </a:lnTo>
                  <a:lnTo>
                    <a:pt x="1732" y="34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4876783" y="1499375"/>
              <a:ext cx="34576" cy="34968"/>
            </a:xfrm>
            <a:custGeom>
              <a:rect b="b" l="l" r="r" t="t"/>
              <a:pathLst>
                <a:path extrusionOk="0" h="2941" w="2908">
                  <a:moveTo>
                    <a:pt x="1470" y="1"/>
                  </a:moveTo>
                  <a:lnTo>
                    <a:pt x="980" y="66"/>
                  </a:lnTo>
                  <a:lnTo>
                    <a:pt x="294" y="523"/>
                  </a:lnTo>
                  <a:lnTo>
                    <a:pt x="0" y="1307"/>
                  </a:lnTo>
                  <a:lnTo>
                    <a:pt x="131" y="2124"/>
                  </a:lnTo>
                  <a:lnTo>
                    <a:pt x="425" y="2483"/>
                  </a:lnTo>
                  <a:lnTo>
                    <a:pt x="784" y="2777"/>
                  </a:lnTo>
                  <a:lnTo>
                    <a:pt x="1633" y="2940"/>
                  </a:lnTo>
                  <a:lnTo>
                    <a:pt x="2385" y="2613"/>
                  </a:lnTo>
                  <a:lnTo>
                    <a:pt x="2874" y="1928"/>
                  </a:lnTo>
                  <a:lnTo>
                    <a:pt x="2907" y="1470"/>
                  </a:lnTo>
                  <a:lnTo>
                    <a:pt x="2907" y="1176"/>
                  </a:lnTo>
                  <a:lnTo>
                    <a:pt x="2678" y="654"/>
                  </a:lnTo>
                  <a:lnTo>
                    <a:pt x="2287" y="262"/>
                  </a:lnTo>
                  <a:lnTo>
                    <a:pt x="1764" y="33"/>
                  </a:lnTo>
                  <a:lnTo>
                    <a:pt x="1470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5085702" y="1804222"/>
              <a:ext cx="34968" cy="34957"/>
            </a:xfrm>
            <a:custGeom>
              <a:rect b="b" l="l" r="r" t="t"/>
              <a:pathLst>
                <a:path extrusionOk="0" h="2940" w="2941">
                  <a:moveTo>
                    <a:pt x="1471" y="0"/>
                  </a:moveTo>
                  <a:lnTo>
                    <a:pt x="1013" y="66"/>
                  </a:lnTo>
                  <a:lnTo>
                    <a:pt x="327" y="556"/>
                  </a:lnTo>
                  <a:lnTo>
                    <a:pt x="1" y="1307"/>
                  </a:lnTo>
                  <a:lnTo>
                    <a:pt x="164" y="2123"/>
                  </a:lnTo>
                  <a:lnTo>
                    <a:pt x="458" y="2515"/>
                  </a:lnTo>
                  <a:lnTo>
                    <a:pt x="817" y="2809"/>
                  </a:lnTo>
                  <a:lnTo>
                    <a:pt x="1634" y="2940"/>
                  </a:lnTo>
                  <a:lnTo>
                    <a:pt x="2385" y="2613"/>
                  </a:lnTo>
                  <a:lnTo>
                    <a:pt x="2875" y="1927"/>
                  </a:lnTo>
                  <a:lnTo>
                    <a:pt x="2940" y="1470"/>
                  </a:lnTo>
                  <a:lnTo>
                    <a:pt x="2908" y="1176"/>
                  </a:lnTo>
                  <a:lnTo>
                    <a:pt x="2679" y="654"/>
                  </a:lnTo>
                  <a:lnTo>
                    <a:pt x="2287" y="262"/>
                  </a:lnTo>
                  <a:lnTo>
                    <a:pt x="1765" y="33"/>
                  </a:lnTo>
                  <a:lnTo>
                    <a:pt x="1471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5142013" y="3383191"/>
              <a:ext cx="669894" cy="90114"/>
            </a:xfrm>
            <a:custGeom>
              <a:rect b="b" l="l" r="r" t="t"/>
              <a:pathLst>
                <a:path extrusionOk="0" h="7579" w="56341">
                  <a:moveTo>
                    <a:pt x="28154" y="1"/>
                  </a:moveTo>
                  <a:lnTo>
                    <a:pt x="25280" y="34"/>
                  </a:lnTo>
                  <a:lnTo>
                    <a:pt x="19760" y="197"/>
                  </a:lnTo>
                  <a:lnTo>
                    <a:pt x="14731" y="458"/>
                  </a:lnTo>
                  <a:lnTo>
                    <a:pt x="10223" y="883"/>
                  </a:lnTo>
                  <a:lnTo>
                    <a:pt x="6402" y="1405"/>
                  </a:lnTo>
                  <a:lnTo>
                    <a:pt x="3365" y="1993"/>
                  </a:lnTo>
                  <a:lnTo>
                    <a:pt x="1209" y="2679"/>
                  </a:lnTo>
                  <a:lnTo>
                    <a:pt x="295" y="3234"/>
                  </a:lnTo>
                  <a:lnTo>
                    <a:pt x="33" y="3594"/>
                  </a:lnTo>
                  <a:lnTo>
                    <a:pt x="1" y="3790"/>
                  </a:lnTo>
                  <a:lnTo>
                    <a:pt x="33" y="3985"/>
                  </a:lnTo>
                  <a:lnTo>
                    <a:pt x="295" y="4377"/>
                  </a:lnTo>
                  <a:lnTo>
                    <a:pt x="1209" y="4933"/>
                  </a:lnTo>
                  <a:lnTo>
                    <a:pt x="3365" y="5619"/>
                  </a:lnTo>
                  <a:lnTo>
                    <a:pt x="6402" y="6206"/>
                  </a:lnTo>
                  <a:lnTo>
                    <a:pt x="10223" y="6729"/>
                  </a:lnTo>
                  <a:lnTo>
                    <a:pt x="14731" y="7121"/>
                  </a:lnTo>
                  <a:lnTo>
                    <a:pt x="19760" y="7415"/>
                  </a:lnTo>
                  <a:lnTo>
                    <a:pt x="25280" y="7578"/>
                  </a:lnTo>
                  <a:lnTo>
                    <a:pt x="31061" y="7578"/>
                  </a:lnTo>
                  <a:lnTo>
                    <a:pt x="36581" y="7415"/>
                  </a:lnTo>
                  <a:lnTo>
                    <a:pt x="41611" y="7121"/>
                  </a:lnTo>
                  <a:lnTo>
                    <a:pt x="46118" y="6729"/>
                  </a:lnTo>
                  <a:lnTo>
                    <a:pt x="49939" y="6206"/>
                  </a:lnTo>
                  <a:lnTo>
                    <a:pt x="52977" y="5619"/>
                  </a:lnTo>
                  <a:lnTo>
                    <a:pt x="55132" y="4933"/>
                  </a:lnTo>
                  <a:lnTo>
                    <a:pt x="56047" y="4377"/>
                  </a:lnTo>
                  <a:lnTo>
                    <a:pt x="56308" y="3985"/>
                  </a:lnTo>
                  <a:lnTo>
                    <a:pt x="56341" y="3790"/>
                  </a:lnTo>
                  <a:lnTo>
                    <a:pt x="56308" y="3594"/>
                  </a:lnTo>
                  <a:lnTo>
                    <a:pt x="56047" y="3234"/>
                  </a:lnTo>
                  <a:lnTo>
                    <a:pt x="55132" y="2679"/>
                  </a:lnTo>
                  <a:lnTo>
                    <a:pt x="52977" y="1993"/>
                  </a:lnTo>
                  <a:lnTo>
                    <a:pt x="49939" y="1405"/>
                  </a:lnTo>
                  <a:lnTo>
                    <a:pt x="46118" y="883"/>
                  </a:lnTo>
                  <a:lnTo>
                    <a:pt x="41611" y="458"/>
                  </a:lnTo>
                  <a:lnTo>
                    <a:pt x="36581" y="197"/>
                  </a:lnTo>
                  <a:lnTo>
                    <a:pt x="31061" y="34"/>
                  </a:lnTo>
                  <a:lnTo>
                    <a:pt x="2815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5142013" y="3383191"/>
              <a:ext cx="669894" cy="90114"/>
            </a:xfrm>
            <a:custGeom>
              <a:rect b="b" l="l" r="r" t="t"/>
              <a:pathLst>
                <a:path extrusionOk="0" h="7579" w="56341">
                  <a:moveTo>
                    <a:pt x="28154" y="1"/>
                  </a:moveTo>
                  <a:lnTo>
                    <a:pt x="25280" y="34"/>
                  </a:lnTo>
                  <a:lnTo>
                    <a:pt x="19760" y="197"/>
                  </a:lnTo>
                  <a:lnTo>
                    <a:pt x="14731" y="458"/>
                  </a:lnTo>
                  <a:lnTo>
                    <a:pt x="10223" y="883"/>
                  </a:lnTo>
                  <a:lnTo>
                    <a:pt x="6402" y="1405"/>
                  </a:lnTo>
                  <a:lnTo>
                    <a:pt x="3365" y="1993"/>
                  </a:lnTo>
                  <a:lnTo>
                    <a:pt x="1209" y="2679"/>
                  </a:lnTo>
                  <a:lnTo>
                    <a:pt x="295" y="3234"/>
                  </a:lnTo>
                  <a:lnTo>
                    <a:pt x="33" y="3594"/>
                  </a:lnTo>
                  <a:lnTo>
                    <a:pt x="1" y="3790"/>
                  </a:lnTo>
                  <a:lnTo>
                    <a:pt x="33" y="3985"/>
                  </a:lnTo>
                  <a:lnTo>
                    <a:pt x="295" y="4377"/>
                  </a:lnTo>
                  <a:lnTo>
                    <a:pt x="1209" y="4933"/>
                  </a:lnTo>
                  <a:lnTo>
                    <a:pt x="3365" y="5619"/>
                  </a:lnTo>
                  <a:lnTo>
                    <a:pt x="6402" y="6206"/>
                  </a:lnTo>
                  <a:lnTo>
                    <a:pt x="10223" y="6729"/>
                  </a:lnTo>
                  <a:lnTo>
                    <a:pt x="14731" y="7121"/>
                  </a:lnTo>
                  <a:lnTo>
                    <a:pt x="19760" y="7415"/>
                  </a:lnTo>
                  <a:lnTo>
                    <a:pt x="25280" y="7578"/>
                  </a:lnTo>
                  <a:lnTo>
                    <a:pt x="31061" y="7578"/>
                  </a:lnTo>
                  <a:lnTo>
                    <a:pt x="36581" y="7415"/>
                  </a:lnTo>
                  <a:lnTo>
                    <a:pt x="41611" y="7121"/>
                  </a:lnTo>
                  <a:lnTo>
                    <a:pt x="46118" y="6729"/>
                  </a:lnTo>
                  <a:lnTo>
                    <a:pt x="49939" y="6206"/>
                  </a:lnTo>
                  <a:lnTo>
                    <a:pt x="52977" y="5619"/>
                  </a:lnTo>
                  <a:lnTo>
                    <a:pt x="55132" y="4933"/>
                  </a:lnTo>
                  <a:lnTo>
                    <a:pt x="56047" y="4377"/>
                  </a:lnTo>
                  <a:lnTo>
                    <a:pt x="56308" y="3985"/>
                  </a:lnTo>
                  <a:lnTo>
                    <a:pt x="56341" y="3790"/>
                  </a:lnTo>
                  <a:lnTo>
                    <a:pt x="56308" y="3594"/>
                  </a:lnTo>
                  <a:lnTo>
                    <a:pt x="56047" y="3234"/>
                  </a:lnTo>
                  <a:lnTo>
                    <a:pt x="55132" y="2679"/>
                  </a:lnTo>
                  <a:lnTo>
                    <a:pt x="52977" y="1993"/>
                  </a:lnTo>
                  <a:lnTo>
                    <a:pt x="49939" y="1405"/>
                  </a:lnTo>
                  <a:lnTo>
                    <a:pt x="46118" y="883"/>
                  </a:lnTo>
                  <a:lnTo>
                    <a:pt x="41611" y="458"/>
                  </a:lnTo>
                  <a:lnTo>
                    <a:pt x="36581" y="197"/>
                  </a:lnTo>
                  <a:lnTo>
                    <a:pt x="31061" y="34"/>
                  </a:lnTo>
                  <a:lnTo>
                    <a:pt x="281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3332355" y="3383191"/>
              <a:ext cx="618256" cy="90114"/>
            </a:xfrm>
            <a:custGeom>
              <a:rect b="b" l="l" r="r" t="t"/>
              <a:pathLst>
                <a:path extrusionOk="0" h="7579" w="51998">
                  <a:moveTo>
                    <a:pt x="25999" y="1"/>
                  </a:moveTo>
                  <a:lnTo>
                    <a:pt x="23321" y="34"/>
                  </a:lnTo>
                  <a:lnTo>
                    <a:pt x="18226" y="197"/>
                  </a:lnTo>
                  <a:lnTo>
                    <a:pt x="13588" y="458"/>
                  </a:lnTo>
                  <a:lnTo>
                    <a:pt x="9440" y="883"/>
                  </a:lnTo>
                  <a:lnTo>
                    <a:pt x="5880" y="1405"/>
                  </a:lnTo>
                  <a:lnTo>
                    <a:pt x="3104" y="1993"/>
                  </a:lnTo>
                  <a:lnTo>
                    <a:pt x="1111" y="2679"/>
                  </a:lnTo>
                  <a:lnTo>
                    <a:pt x="262" y="3234"/>
                  </a:lnTo>
                  <a:lnTo>
                    <a:pt x="1" y="3594"/>
                  </a:lnTo>
                  <a:lnTo>
                    <a:pt x="1" y="3790"/>
                  </a:lnTo>
                  <a:lnTo>
                    <a:pt x="1" y="3985"/>
                  </a:lnTo>
                  <a:lnTo>
                    <a:pt x="262" y="4377"/>
                  </a:lnTo>
                  <a:lnTo>
                    <a:pt x="1111" y="4933"/>
                  </a:lnTo>
                  <a:lnTo>
                    <a:pt x="3104" y="5619"/>
                  </a:lnTo>
                  <a:lnTo>
                    <a:pt x="5880" y="6206"/>
                  </a:lnTo>
                  <a:lnTo>
                    <a:pt x="9440" y="6729"/>
                  </a:lnTo>
                  <a:lnTo>
                    <a:pt x="13588" y="7121"/>
                  </a:lnTo>
                  <a:lnTo>
                    <a:pt x="18226" y="7415"/>
                  </a:lnTo>
                  <a:lnTo>
                    <a:pt x="23321" y="7578"/>
                  </a:lnTo>
                  <a:lnTo>
                    <a:pt x="28677" y="7578"/>
                  </a:lnTo>
                  <a:lnTo>
                    <a:pt x="33740" y="7415"/>
                  </a:lnTo>
                  <a:lnTo>
                    <a:pt x="38410" y="7121"/>
                  </a:lnTo>
                  <a:lnTo>
                    <a:pt x="42558" y="6729"/>
                  </a:lnTo>
                  <a:lnTo>
                    <a:pt x="46085" y="6206"/>
                  </a:lnTo>
                  <a:lnTo>
                    <a:pt x="48894" y="5619"/>
                  </a:lnTo>
                  <a:lnTo>
                    <a:pt x="50854" y="4933"/>
                  </a:lnTo>
                  <a:lnTo>
                    <a:pt x="51703" y="4377"/>
                  </a:lnTo>
                  <a:lnTo>
                    <a:pt x="51964" y="3985"/>
                  </a:lnTo>
                  <a:lnTo>
                    <a:pt x="51997" y="3790"/>
                  </a:lnTo>
                  <a:lnTo>
                    <a:pt x="51964" y="3594"/>
                  </a:lnTo>
                  <a:lnTo>
                    <a:pt x="51703" y="3234"/>
                  </a:lnTo>
                  <a:lnTo>
                    <a:pt x="50854" y="2679"/>
                  </a:lnTo>
                  <a:lnTo>
                    <a:pt x="48894" y="1993"/>
                  </a:lnTo>
                  <a:lnTo>
                    <a:pt x="46085" y="1405"/>
                  </a:lnTo>
                  <a:lnTo>
                    <a:pt x="42558" y="883"/>
                  </a:lnTo>
                  <a:lnTo>
                    <a:pt x="38410" y="458"/>
                  </a:lnTo>
                  <a:lnTo>
                    <a:pt x="33740" y="197"/>
                  </a:lnTo>
                  <a:lnTo>
                    <a:pt x="28677" y="34"/>
                  </a:lnTo>
                  <a:lnTo>
                    <a:pt x="2599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3332355" y="3383191"/>
              <a:ext cx="618256" cy="90114"/>
            </a:xfrm>
            <a:custGeom>
              <a:rect b="b" l="l" r="r" t="t"/>
              <a:pathLst>
                <a:path extrusionOk="0" h="7579" w="51998">
                  <a:moveTo>
                    <a:pt x="25999" y="1"/>
                  </a:moveTo>
                  <a:lnTo>
                    <a:pt x="23321" y="34"/>
                  </a:lnTo>
                  <a:lnTo>
                    <a:pt x="18226" y="197"/>
                  </a:lnTo>
                  <a:lnTo>
                    <a:pt x="13588" y="458"/>
                  </a:lnTo>
                  <a:lnTo>
                    <a:pt x="9440" y="883"/>
                  </a:lnTo>
                  <a:lnTo>
                    <a:pt x="5880" y="1405"/>
                  </a:lnTo>
                  <a:lnTo>
                    <a:pt x="3104" y="1993"/>
                  </a:lnTo>
                  <a:lnTo>
                    <a:pt x="1111" y="2679"/>
                  </a:lnTo>
                  <a:lnTo>
                    <a:pt x="262" y="3234"/>
                  </a:lnTo>
                  <a:lnTo>
                    <a:pt x="1" y="3594"/>
                  </a:lnTo>
                  <a:lnTo>
                    <a:pt x="1" y="3790"/>
                  </a:lnTo>
                  <a:lnTo>
                    <a:pt x="1" y="3985"/>
                  </a:lnTo>
                  <a:lnTo>
                    <a:pt x="262" y="4377"/>
                  </a:lnTo>
                  <a:lnTo>
                    <a:pt x="1111" y="4933"/>
                  </a:lnTo>
                  <a:lnTo>
                    <a:pt x="3104" y="5619"/>
                  </a:lnTo>
                  <a:lnTo>
                    <a:pt x="5880" y="6206"/>
                  </a:lnTo>
                  <a:lnTo>
                    <a:pt x="9440" y="6729"/>
                  </a:lnTo>
                  <a:lnTo>
                    <a:pt x="13588" y="7121"/>
                  </a:lnTo>
                  <a:lnTo>
                    <a:pt x="18226" y="7415"/>
                  </a:lnTo>
                  <a:lnTo>
                    <a:pt x="23321" y="7578"/>
                  </a:lnTo>
                  <a:lnTo>
                    <a:pt x="28677" y="7578"/>
                  </a:lnTo>
                  <a:lnTo>
                    <a:pt x="33740" y="7415"/>
                  </a:lnTo>
                  <a:lnTo>
                    <a:pt x="38410" y="7121"/>
                  </a:lnTo>
                  <a:lnTo>
                    <a:pt x="42558" y="6729"/>
                  </a:lnTo>
                  <a:lnTo>
                    <a:pt x="46085" y="6206"/>
                  </a:lnTo>
                  <a:lnTo>
                    <a:pt x="48894" y="5619"/>
                  </a:lnTo>
                  <a:lnTo>
                    <a:pt x="50854" y="4933"/>
                  </a:lnTo>
                  <a:lnTo>
                    <a:pt x="51703" y="4377"/>
                  </a:lnTo>
                  <a:lnTo>
                    <a:pt x="51964" y="3985"/>
                  </a:lnTo>
                  <a:lnTo>
                    <a:pt x="51997" y="3790"/>
                  </a:lnTo>
                  <a:lnTo>
                    <a:pt x="51964" y="3594"/>
                  </a:lnTo>
                  <a:lnTo>
                    <a:pt x="51703" y="3234"/>
                  </a:lnTo>
                  <a:lnTo>
                    <a:pt x="50854" y="2679"/>
                  </a:lnTo>
                  <a:lnTo>
                    <a:pt x="48894" y="1993"/>
                  </a:lnTo>
                  <a:lnTo>
                    <a:pt x="46085" y="1405"/>
                  </a:lnTo>
                  <a:lnTo>
                    <a:pt x="42558" y="883"/>
                  </a:lnTo>
                  <a:lnTo>
                    <a:pt x="38410" y="458"/>
                  </a:lnTo>
                  <a:lnTo>
                    <a:pt x="33740" y="197"/>
                  </a:lnTo>
                  <a:lnTo>
                    <a:pt x="28677" y="34"/>
                  </a:lnTo>
                  <a:lnTo>
                    <a:pt x="259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5113668" y="1839560"/>
              <a:ext cx="506015" cy="663676"/>
            </a:xfrm>
            <a:custGeom>
              <a:rect b="b" l="l" r="r" t="t"/>
              <a:pathLst>
                <a:path extrusionOk="0" h="55818" w="42558">
                  <a:moveTo>
                    <a:pt x="30114" y="0"/>
                  </a:moveTo>
                  <a:lnTo>
                    <a:pt x="23941" y="164"/>
                  </a:lnTo>
                  <a:lnTo>
                    <a:pt x="22602" y="294"/>
                  </a:lnTo>
                  <a:lnTo>
                    <a:pt x="22602" y="2319"/>
                  </a:lnTo>
                  <a:lnTo>
                    <a:pt x="22438" y="3169"/>
                  </a:lnTo>
                  <a:lnTo>
                    <a:pt x="21785" y="7708"/>
                  </a:lnTo>
                  <a:lnTo>
                    <a:pt x="21491" y="10844"/>
                  </a:lnTo>
                  <a:lnTo>
                    <a:pt x="21524" y="12052"/>
                  </a:lnTo>
                  <a:lnTo>
                    <a:pt x="21622" y="12705"/>
                  </a:lnTo>
                  <a:lnTo>
                    <a:pt x="21981" y="13947"/>
                  </a:lnTo>
                  <a:lnTo>
                    <a:pt x="22634" y="15090"/>
                  </a:lnTo>
                  <a:lnTo>
                    <a:pt x="23484" y="16037"/>
                  </a:lnTo>
                  <a:lnTo>
                    <a:pt x="24006" y="16461"/>
                  </a:lnTo>
                  <a:lnTo>
                    <a:pt x="24006" y="17343"/>
                  </a:lnTo>
                  <a:lnTo>
                    <a:pt x="23778" y="18258"/>
                  </a:lnTo>
                  <a:lnTo>
                    <a:pt x="22863" y="18846"/>
                  </a:lnTo>
                  <a:lnTo>
                    <a:pt x="22177" y="19466"/>
                  </a:lnTo>
                  <a:lnTo>
                    <a:pt x="20871" y="19662"/>
                  </a:lnTo>
                  <a:lnTo>
                    <a:pt x="17311" y="20087"/>
                  </a:lnTo>
                  <a:lnTo>
                    <a:pt x="15776" y="20217"/>
                  </a:lnTo>
                  <a:lnTo>
                    <a:pt x="14404" y="20511"/>
                  </a:lnTo>
                  <a:lnTo>
                    <a:pt x="14175" y="20675"/>
                  </a:lnTo>
                  <a:lnTo>
                    <a:pt x="13620" y="21295"/>
                  </a:lnTo>
                  <a:lnTo>
                    <a:pt x="13293" y="21687"/>
                  </a:lnTo>
                  <a:lnTo>
                    <a:pt x="4018" y="33053"/>
                  </a:lnTo>
                  <a:lnTo>
                    <a:pt x="2548" y="34947"/>
                  </a:lnTo>
                  <a:lnTo>
                    <a:pt x="262" y="38311"/>
                  </a:lnTo>
                  <a:lnTo>
                    <a:pt x="98" y="38605"/>
                  </a:lnTo>
                  <a:lnTo>
                    <a:pt x="0" y="39063"/>
                  </a:lnTo>
                  <a:lnTo>
                    <a:pt x="98" y="39585"/>
                  </a:lnTo>
                  <a:lnTo>
                    <a:pt x="850" y="40140"/>
                  </a:lnTo>
                  <a:lnTo>
                    <a:pt x="1078" y="40206"/>
                  </a:lnTo>
                  <a:lnTo>
                    <a:pt x="14306" y="42753"/>
                  </a:lnTo>
                  <a:lnTo>
                    <a:pt x="14371" y="53237"/>
                  </a:lnTo>
                  <a:lnTo>
                    <a:pt x="15482" y="53989"/>
                  </a:lnTo>
                  <a:lnTo>
                    <a:pt x="17768" y="55001"/>
                  </a:lnTo>
                  <a:lnTo>
                    <a:pt x="20642" y="55687"/>
                  </a:lnTo>
                  <a:lnTo>
                    <a:pt x="21132" y="55752"/>
                  </a:lnTo>
                  <a:lnTo>
                    <a:pt x="22634" y="55818"/>
                  </a:lnTo>
                  <a:lnTo>
                    <a:pt x="25411" y="55720"/>
                  </a:lnTo>
                  <a:lnTo>
                    <a:pt x="29003" y="55295"/>
                  </a:lnTo>
                  <a:lnTo>
                    <a:pt x="33739" y="53989"/>
                  </a:lnTo>
                  <a:lnTo>
                    <a:pt x="34392" y="53662"/>
                  </a:lnTo>
                  <a:lnTo>
                    <a:pt x="34262" y="49187"/>
                  </a:lnTo>
                  <a:lnTo>
                    <a:pt x="34686" y="49253"/>
                  </a:lnTo>
                  <a:lnTo>
                    <a:pt x="35437" y="49057"/>
                  </a:lnTo>
                  <a:lnTo>
                    <a:pt x="36058" y="48534"/>
                  </a:lnTo>
                  <a:lnTo>
                    <a:pt x="36515" y="47750"/>
                  </a:lnTo>
                  <a:lnTo>
                    <a:pt x="36646" y="47261"/>
                  </a:lnTo>
                  <a:lnTo>
                    <a:pt x="36842" y="46150"/>
                  </a:lnTo>
                  <a:lnTo>
                    <a:pt x="36940" y="45040"/>
                  </a:lnTo>
                  <a:lnTo>
                    <a:pt x="38867" y="38899"/>
                  </a:lnTo>
                  <a:lnTo>
                    <a:pt x="40663" y="32857"/>
                  </a:lnTo>
                  <a:lnTo>
                    <a:pt x="42558" y="26260"/>
                  </a:lnTo>
                  <a:lnTo>
                    <a:pt x="42558" y="26064"/>
                  </a:lnTo>
                  <a:lnTo>
                    <a:pt x="42362" y="25770"/>
                  </a:lnTo>
                  <a:lnTo>
                    <a:pt x="41970" y="25508"/>
                  </a:lnTo>
                  <a:lnTo>
                    <a:pt x="41872" y="25476"/>
                  </a:lnTo>
                  <a:lnTo>
                    <a:pt x="40794" y="25084"/>
                  </a:lnTo>
                  <a:lnTo>
                    <a:pt x="38704" y="24202"/>
                  </a:lnTo>
                  <a:lnTo>
                    <a:pt x="37724" y="23679"/>
                  </a:lnTo>
                  <a:lnTo>
                    <a:pt x="34686" y="21948"/>
                  </a:lnTo>
                  <a:lnTo>
                    <a:pt x="33314" y="21132"/>
                  </a:lnTo>
                  <a:lnTo>
                    <a:pt x="32890" y="20283"/>
                  </a:lnTo>
                  <a:lnTo>
                    <a:pt x="32106" y="19074"/>
                  </a:lnTo>
                  <a:lnTo>
                    <a:pt x="31290" y="18094"/>
                  </a:lnTo>
                  <a:lnTo>
                    <a:pt x="31192" y="18029"/>
                  </a:lnTo>
                  <a:lnTo>
                    <a:pt x="30767" y="14894"/>
                  </a:lnTo>
                  <a:lnTo>
                    <a:pt x="32923" y="12444"/>
                  </a:lnTo>
                  <a:lnTo>
                    <a:pt x="33804" y="11856"/>
                  </a:lnTo>
                  <a:lnTo>
                    <a:pt x="34784" y="11366"/>
                  </a:lnTo>
                  <a:lnTo>
                    <a:pt x="35144" y="11170"/>
                  </a:lnTo>
                  <a:lnTo>
                    <a:pt x="35862" y="10648"/>
                  </a:lnTo>
                  <a:lnTo>
                    <a:pt x="36156" y="10354"/>
                  </a:lnTo>
                  <a:lnTo>
                    <a:pt x="36417" y="10027"/>
                  </a:lnTo>
                  <a:lnTo>
                    <a:pt x="36679" y="9472"/>
                  </a:lnTo>
                  <a:lnTo>
                    <a:pt x="36777" y="8721"/>
                  </a:lnTo>
                  <a:lnTo>
                    <a:pt x="36189" y="7676"/>
                  </a:lnTo>
                  <a:lnTo>
                    <a:pt x="35895" y="7480"/>
                  </a:lnTo>
                  <a:lnTo>
                    <a:pt x="35144" y="7153"/>
                  </a:lnTo>
                  <a:lnTo>
                    <a:pt x="34327" y="6924"/>
                  </a:lnTo>
                  <a:lnTo>
                    <a:pt x="34360" y="6402"/>
                  </a:lnTo>
                  <a:lnTo>
                    <a:pt x="34327" y="3691"/>
                  </a:lnTo>
                  <a:lnTo>
                    <a:pt x="34131" y="1797"/>
                  </a:lnTo>
                  <a:lnTo>
                    <a:pt x="33935" y="1046"/>
                  </a:lnTo>
                  <a:lnTo>
                    <a:pt x="33837" y="882"/>
                  </a:lnTo>
                  <a:lnTo>
                    <a:pt x="33510" y="621"/>
                  </a:lnTo>
                  <a:lnTo>
                    <a:pt x="32661" y="294"/>
                  </a:lnTo>
                  <a:lnTo>
                    <a:pt x="301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5272887" y="2472155"/>
              <a:ext cx="384071" cy="915328"/>
            </a:xfrm>
            <a:custGeom>
              <a:rect b="b" l="l" r="r" t="t"/>
              <a:pathLst>
                <a:path extrusionOk="0" h="76983" w="32302">
                  <a:moveTo>
                    <a:pt x="1143" y="1"/>
                  </a:moveTo>
                  <a:lnTo>
                    <a:pt x="980" y="2091"/>
                  </a:lnTo>
                  <a:lnTo>
                    <a:pt x="360" y="13392"/>
                  </a:lnTo>
                  <a:lnTo>
                    <a:pt x="33" y="21459"/>
                  </a:lnTo>
                  <a:lnTo>
                    <a:pt x="0" y="24758"/>
                  </a:lnTo>
                  <a:lnTo>
                    <a:pt x="66" y="30571"/>
                  </a:lnTo>
                  <a:lnTo>
                    <a:pt x="523" y="40533"/>
                  </a:lnTo>
                  <a:lnTo>
                    <a:pt x="752" y="44877"/>
                  </a:lnTo>
                  <a:lnTo>
                    <a:pt x="817" y="46934"/>
                  </a:lnTo>
                  <a:lnTo>
                    <a:pt x="686" y="50592"/>
                  </a:lnTo>
                  <a:lnTo>
                    <a:pt x="523" y="53858"/>
                  </a:lnTo>
                  <a:lnTo>
                    <a:pt x="621" y="56961"/>
                  </a:lnTo>
                  <a:lnTo>
                    <a:pt x="882" y="58496"/>
                  </a:lnTo>
                  <a:lnTo>
                    <a:pt x="2744" y="68621"/>
                  </a:lnTo>
                  <a:lnTo>
                    <a:pt x="3756" y="74631"/>
                  </a:lnTo>
                  <a:lnTo>
                    <a:pt x="6108" y="76035"/>
                  </a:lnTo>
                  <a:lnTo>
                    <a:pt x="6173" y="74859"/>
                  </a:lnTo>
                  <a:lnTo>
                    <a:pt x="6598" y="68686"/>
                  </a:lnTo>
                  <a:lnTo>
                    <a:pt x="7055" y="64571"/>
                  </a:lnTo>
                  <a:lnTo>
                    <a:pt x="7382" y="63134"/>
                  </a:lnTo>
                  <a:lnTo>
                    <a:pt x="7676" y="61501"/>
                  </a:lnTo>
                  <a:lnTo>
                    <a:pt x="8133" y="55883"/>
                  </a:lnTo>
                  <a:lnTo>
                    <a:pt x="8655" y="45628"/>
                  </a:lnTo>
                  <a:lnTo>
                    <a:pt x="9015" y="41121"/>
                  </a:lnTo>
                  <a:lnTo>
                    <a:pt x="10321" y="29004"/>
                  </a:lnTo>
                  <a:lnTo>
                    <a:pt x="11138" y="21263"/>
                  </a:lnTo>
                  <a:lnTo>
                    <a:pt x="11922" y="23288"/>
                  </a:lnTo>
                  <a:lnTo>
                    <a:pt x="15776" y="33903"/>
                  </a:lnTo>
                  <a:lnTo>
                    <a:pt x="18192" y="41186"/>
                  </a:lnTo>
                  <a:lnTo>
                    <a:pt x="18911" y="43864"/>
                  </a:lnTo>
                  <a:lnTo>
                    <a:pt x="19564" y="46510"/>
                  </a:lnTo>
                  <a:lnTo>
                    <a:pt x="21687" y="53401"/>
                  </a:lnTo>
                  <a:lnTo>
                    <a:pt x="25313" y="64146"/>
                  </a:lnTo>
                  <a:lnTo>
                    <a:pt x="26652" y="68131"/>
                  </a:lnTo>
                  <a:lnTo>
                    <a:pt x="28644" y="74206"/>
                  </a:lnTo>
                  <a:lnTo>
                    <a:pt x="29526" y="76819"/>
                  </a:lnTo>
                  <a:lnTo>
                    <a:pt x="29918" y="76917"/>
                  </a:lnTo>
                  <a:lnTo>
                    <a:pt x="30734" y="76982"/>
                  </a:lnTo>
                  <a:lnTo>
                    <a:pt x="31159" y="76917"/>
                  </a:lnTo>
                  <a:lnTo>
                    <a:pt x="31518" y="76852"/>
                  </a:lnTo>
                  <a:lnTo>
                    <a:pt x="32106" y="76492"/>
                  </a:lnTo>
                  <a:lnTo>
                    <a:pt x="32302" y="76166"/>
                  </a:lnTo>
                  <a:lnTo>
                    <a:pt x="31453" y="70940"/>
                  </a:lnTo>
                  <a:lnTo>
                    <a:pt x="29885" y="60619"/>
                  </a:lnTo>
                  <a:lnTo>
                    <a:pt x="29134" y="55491"/>
                  </a:lnTo>
                  <a:lnTo>
                    <a:pt x="27370" y="44746"/>
                  </a:lnTo>
                  <a:lnTo>
                    <a:pt x="26619" y="41382"/>
                  </a:lnTo>
                  <a:lnTo>
                    <a:pt x="25900" y="38508"/>
                  </a:lnTo>
                  <a:lnTo>
                    <a:pt x="24855" y="33641"/>
                  </a:lnTo>
                  <a:lnTo>
                    <a:pt x="24431" y="30833"/>
                  </a:lnTo>
                  <a:lnTo>
                    <a:pt x="24365" y="29755"/>
                  </a:lnTo>
                  <a:lnTo>
                    <a:pt x="24267" y="28024"/>
                  </a:lnTo>
                  <a:lnTo>
                    <a:pt x="23320" y="19499"/>
                  </a:lnTo>
                  <a:lnTo>
                    <a:pt x="21426" y="4051"/>
                  </a:lnTo>
                  <a:lnTo>
                    <a:pt x="21001" y="752"/>
                  </a:lnTo>
                  <a:lnTo>
                    <a:pt x="20642" y="915"/>
                  </a:lnTo>
                  <a:lnTo>
                    <a:pt x="18062" y="1764"/>
                  </a:lnTo>
                  <a:lnTo>
                    <a:pt x="15580" y="2352"/>
                  </a:lnTo>
                  <a:lnTo>
                    <a:pt x="12607" y="2777"/>
                  </a:lnTo>
                  <a:lnTo>
                    <a:pt x="9341" y="2810"/>
                  </a:lnTo>
                  <a:lnTo>
                    <a:pt x="6826" y="2450"/>
                  </a:lnTo>
                  <a:lnTo>
                    <a:pt x="5161" y="2026"/>
                  </a:lnTo>
                  <a:lnTo>
                    <a:pt x="3495" y="1373"/>
                  </a:lnTo>
                  <a:lnTo>
                    <a:pt x="1895" y="523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5345499" y="2655451"/>
              <a:ext cx="59819" cy="69521"/>
            </a:xfrm>
            <a:custGeom>
              <a:rect b="b" l="l" r="r" t="t"/>
              <a:pathLst>
                <a:path extrusionOk="0" fill="none" h="5847" w="5031">
                  <a:moveTo>
                    <a:pt x="5031" y="5847"/>
                  </a:moveTo>
                  <a:lnTo>
                    <a:pt x="1" y="1"/>
                  </a:lnTo>
                </a:path>
              </a:pathLst>
            </a:custGeom>
            <a:noFill/>
            <a:ln cap="rnd" cmpd="sng" w="5725">
              <a:solidFill>
                <a:srgbClr val="FFFFFF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5330363" y="2660505"/>
              <a:ext cx="48939" cy="45444"/>
            </a:xfrm>
            <a:custGeom>
              <a:rect b="b" l="l" r="r" t="t"/>
              <a:pathLst>
                <a:path extrusionOk="0" fill="none" h="3822" w="4116">
                  <a:moveTo>
                    <a:pt x="0" y="0"/>
                  </a:moveTo>
                  <a:lnTo>
                    <a:pt x="4115" y="3822"/>
                  </a:lnTo>
                </a:path>
              </a:pathLst>
            </a:custGeom>
            <a:noFill/>
            <a:ln cap="rnd" cmpd="sng" w="5725">
              <a:solidFill>
                <a:srgbClr val="FFFFFF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5435209" y="2590984"/>
              <a:ext cx="66025" cy="74574"/>
            </a:xfrm>
            <a:custGeom>
              <a:rect b="b" l="l" r="r" t="t"/>
              <a:pathLst>
                <a:path extrusionOk="0" fill="none" h="6272" w="5553">
                  <a:moveTo>
                    <a:pt x="1" y="6272"/>
                  </a:moveTo>
                  <a:lnTo>
                    <a:pt x="425" y="5259"/>
                  </a:lnTo>
                  <a:lnTo>
                    <a:pt x="1536" y="3463"/>
                  </a:lnTo>
                  <a:lnTo>
                    <a:pt x="2940" y="1863"/>
                  </a:lnTo>
                  <a:lnTo>
                    <a:pt x="4638" y="556"/>
                  </a:lnTo>
                  <a:lnTo>
                    <a:pt x="5553" y="1"/>
                  </a:lnTo>
                </a:path>
              </a:pathLst>
            </a:custGeom>
            <a:noFill/>
            <a:ln cap="rnd" cmpd="sng" w="5725">
              <a:solidFill>
                <a:srgbClr val="FFFFFF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5502007" y="2498182"/>
              <a:ext cx="127770" cy="733958"/>
            </a:xfrm>
            <a:custGeom>
              <a:rect b="b" l="l" r="r" t="t"/>
              <a:pathLst>
                <a:path extrusionOk="0" fill="none" h="61729" w="10746">
                  <a:moveTo>
                    <a:pt x="229" y="0"/>
                  </a:moveTo>
                  <a:lnTo>
                    <a:pt x="131" y="261"/>
                  </a:lnTo>
                  <a:lnTo>
                    <a:pt x="0" y="1764"/>
                  </a:lnTo>
                  <a:lnTo>
                    <a:pt x="131" y="2874"/>
                  </a:lnTo>
                  <a:lnTo>
                    <a:pt x="360" y="3397"/>
                  </a:lnTo>
                  <a:lnTo>
                    <a:pt x="621" y="3821"/>
                  </a:lnTo>
                  <a:lnTo>
                    <a:pt x="1111" y="4377"/>
                  </a:lnTo>
                  <a:lnTo>
                    <a:pt x="1699" y="4671"/>
                  </a:lnTo>
                  <a:lnTo>
                    <a:pt x="1797" y="4671"/>
                  </a:lnTo>
                  <a:lnTo>
                    <a:pt x="1960" y="5552"/>
                  </a:lnTo>
                  <a:lnTo>
                    <a:pt x="2678" y="10419"/>
                  </a:lnTo>
                  <a:lnTo>
                    <a:pt x="3038" y="14044"/>
                  </a:lnTo>
                  <a:lnTo>
                    <a:pt x="3070" y="15645"/>
                  </a:lnTo>
                  <a:lnTo>
                    <a:pt x="2940" y="18192"/>
                  </a:lnTo>
                  <a:lnTo>
                    <a:pt x="2678" y="20740"/>
                  </a:lnTo>
                  <a:lnTo>
                    <a:pt x="2809" y="22928"/>
                  </a:lnTo>
                  <a:lnTo>
                    <a:pt x="3070" y="24463"/>
                  </a:lnTo>
                  <a:lnTo>
                    <a:pt x="3658" y="27370"/>
                  </a:lnTo>
                  <a:lnTo>
                    <a:pt x="4279" y="30244"/>
                  </a:lnTo>
                  <a:lnTo>
                    <a:pt x="4475" y="31910"/>
                  </a:lnTo>
                  <a:lnTo>
                    <a:pt x="4475" y="32857"/>
                  </a:lnTo>
                  <a:lnTo>
                    <a:pt x="4507" y="33771"/>
                  </a:lnTo>
                  <a:lnTo>
                    <a:pt x="4899" y="35404"/>
                  </a:lnTo>
                  <a:lnTo>
                    <a:pt x="5847" y="37495"/>
                  </a:lnTo>
                  <a:lnTo>
                    <a:pt x="6630" y="38670"/>
                  </a:lnTo>
                  <a:lnTo>
                    <a:pt x="6957" y="39356"/>
                  </a:lnTo>
                  <a:lnTo>
                    <a:pt x="7480" y="41381"/>
                  </a:lnTo>
                  <a:lnTo>
                    <a:pt x="7872" y="44909"/>
                  </a:lnTo>
                  <a:lnTo>
                    <a:pt x="7904" y="46640"/>
                  </a:lnTo>
                  <a:lnTo>
                    <a:pt x="7904" y="47325"/>
                  </a:lnTo>
                  <a:lnTo>
                    <a:pt x="8100" y="48763"/>
                  </a:lnTo>
                  <a:lnTo>
                    <a:pt x="8623" y="50918"/>
                  </a:lnTo>
                  <a:lnTo>
                    <a:pt x="9047" y="52323"/>
                  </a:lnTo>
                  <a:lnTo>
                    <a:pt x="9047" y="52845"/>
                  </a:lnTo>
                  <a:lnTo>
                    <a:pt x="9309" y="55425"/>
                  </a:lnTo>
                  <a:lnTo>
                    <a:pt x="9635" y="56993"/>
                  </a:lnTo>
                  <a:lnTo>
                    <a:pt x="9897" y="57450"/>
                  </a:lnTo>
                  <a:lnTo>
                    <a:pt x="10158" y="57908"/>
                  </a:lnTo>
                  <a:lnTo>
                    <a:pt x="10484" y="59214"/>
                  </a:lnTo>
                  <a:lnTo>
                    <a:pt x="10713" y="61304"/>
                  </a:lnTo>
                  <a:lnTo>
                    <a:pt x="10746" y="61729"/>
                  </a:lnTo>
                </a:path>
              </a:pathLst>
            </a:custGeom>
            <a:noFill/>
            <a:ln cap="rnd" cmpd="sng" w="5725">
              <a:solidFill>
                <a:srgbClr val="FFFFFF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5340458" y="2717981"/>
              <a:ext cx="52827" cy="658623"/>
            </a:xfrm>
            <a:custGeom>
              <a:rect b="b" l="l" r="r" t="t"/>
              <a:pathLst>
                <a:path extrusionOk="0" fill="none" h="55393" w="4443">
                  <a:moveTo>
                    <a:pt x="4410" y="0"/>
                  </a:moveTo>
                  <a:lnTo>
                    <a:pt x="4442" y="392"/>
                  </a:lnTo>
                  <a:lnTo>
                    <a:pt x="4377" y="3560"/>
                  </a:lnTo>
                  <a:lnTo>
                    <a:pt x="4050" y="6891"/>
                  </a:lnTo>
                  <a:lnTo>
                    <a:pt x="3691" y="8949"/>
                  </a:lnTo>
                  <a:lnTo>
                    <a:pt x="3005" y="12705"/>
                  </a:lnTo>
                  <a:lnTo>
                    <a:pt x="2221" y="16984"/>
                  </a:lnTo>
                  <a:lnTo>
                    <a:pt x="1927" y="20446"/>
                  </a:lnTo>
                  <a:lnTo>
                    <a:pt x="1862" y="22765"/>
                  </a:lnTo>
                  <a:lnTo>
                    <a:pt x="1829" y="26978"/>
                  </a:lnTo>
                  <a:lnTo>
                    <a:pt x="2058" y="30570"/>
                  </a:lnTo>
                  <a:lnTo>
                    <a:pt x="2091" y="32628"/>
                  </a:lnTo>
                  <a:lnTo>
                    <a:pt x="1993" y="33837"/>
                  </a:lnTo>
                  <a:lnTo>
                    <a:pt x="1829" y="35176"/>
                  </a:lnTo>
                  <a:lnTo>
                    <a:pt x="1241" y="38278"/>
                  </a:lnTo>
                  <a:lnTo>
                    <a:pt x="556" y="41381"/>
                  </a:lnTo>
                  <a:lnTo>
                    <a:pt x="66" y="44092"/>
                  </a:lnTo>
                  <a:lnTo>
                    <a:pt x="0" y="45105"/>
                  </a:lnTo>
                  <a:lnTo>
                    <a:pt x="131" y="51473"/>
                  </a:lnTo>
                  <a:lnTo>
                    <a:pt x="262" y="55393"/>
                  </a:lnTo>
                </a:path>
              </a:pathLst>
            </a:custGeom>
            <a:noFill/>
            <a:ln cap="rnd" cmpd="sng" w="5725">
              <a:solidFill>
                <a:srgbClr val="FFFFFF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5355605" y="2508277"/>
              <a:ext cx="25635" cy="18644"/>
            </a:xfrm>
            <a:custGeom>
              <a:rect b="b" l="l" r="r" t="t"/>
              <a:pathLst>
                <a:path extrusionOk="0" fill="none" h="1568" w="2156">
                  <a:moveTo>
                    <a:pt x="0" y="0"/>
                  </a:moveTo>
                  <a:lnTo>
                    <a:pt x="294" y="1143"/>
                  </a:lnTo>
                  <a:lnTo>
                    <a:pt x="2156" y="1568"/>
                  </a:lnTo>
                  <a:lnTo>
                    <a:pt x="1862" y="131"/>
                  </a:lnTo>
                </a:path>
              </a:pathLst>
            </a:custGeom>
            <a:noFill/>
            <a:ln cap="rnd" cmpd="sng" w="5725">
              <a:solidFill>
                <a:srgbClr val="FFFFFF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5381228" y="2504781"/>
              <a:ext cx="60984" cy="22139"/>
            </a:xfrm>
            <a:custGeom>
              <a:rect b="b" l="l" r="r" t="t"/>
              <a:pathLst>
                <a:path extrusionOk="0" fill="none" h="1862" w="5129">
                  <a:moveTo>
                    <a:pt x="1" y="1862"/>
                  </a:moveTo>
                  <a:lnTo>
                    <a:pt x="425" y="1829"/>
                  </a:lnTo>
                  <a:lnTo>
                    <a:pt x="2744" y="1601"/>
                  </a:lnTo>
                  <a:lnTo>
                    <a:pt x="4443" y="1339"/>
                  </a:lnTo>
                  <a:lnTo>
                    <a:pt x="5128" y="1143"/>
                  </a:lnTo>
                  <a:lnTo>
                    <a:pt x="4704" y="0"/>
                  </a:lnTo>
                </a:path>
              </a:pathLst>
            </a:custGeom>
            <a:noFill/>
            <a:ln cap="rnd" cmpd="sng" w="5725">
              <a:solidFill>
                <a:srgbClr val="FFFFFF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5455398" y="2501286"/>
              <a:ext cx="42340" cy="17098"/>
            </a:xfrm>
            <a:custGeom>
              <a:rect b="b" l="l" r="r" t="t"/>
              <a:pathLst>
                <a:path extrusionOk="0" fill="none" h="1438" w="3561">
                  <a:moveTo>
                    <a:pt x="1" y="0"/>
                  </a:moveTo>
                  <a:lnTo>
                    <a:pt x="426" y="1437"/>
                  </a:lnTo>
                  <a:lnTo>
                    <a:pt x="752" y="1405"/>
                  </a:lnTo>
                  <a:lnTo>
                    <a:pt x="2385" y="1241"/>
                  </a:lnTo>
                  <a:lnTo>
                    <a:pt x="3332" y="1013"/>
                  </a:lnTo>
                  <a:lnTo>
                    <a:pt x="3561" y="882"/>
                  </a:lnTo>
                </a:path>
              </a:pathLst>
            </a:custGeom>
            <a:noFill/>
            <a:ln cap="rnd" cmpd="sng" w="5725">
              <a:solidFill>
                <a:srgbClr val="FFFFFF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5311719" y="2492737"/>
              <a:ext cx="47394" cy="29142"/>
            </a:xfrm>
            <a:custGeom>
              <a:rect b="b" l="l" r="r" t="t"/>
              <a:pathLst>
                <a:path extrusionOk="0" fill="none" h="2451" w="3986">
                  <a:moveTo>
                    <a:pt x="3985" y="2450"/>
                  </a:moveTo>
                  <a:lnTo>
                    <a:pt x="3299" y="2385"/>
                  </a:lnTo>
                  <a:lnTo>
                    <a:pt x="1927" y="2026"/>
                  </a:lnTo>
                  <a:lnTo>
                    <a:pt x="1274" y="1732"/>
                  </a:lnTo>
                  <a:lnTo>
                    <a:pt x="0" y="1013"/>
                  </a:lnTo>
                  <a:lnTo>
                    <a:pt x="425" y="1"/>
                  </a:lnTo>
                </a:path>
              </a:pathLst>
            </a:custGeom>
            <a:noFill/>
            <a:ln cap="rnd" cmpd="sng" w="5725">
              <a:solidFill>
                <a:srgbClr val="FFFFFF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5232889" y="3359506"/>
              <a:ext cx="111076" cy="83503"/>
            </a:xfrm>
            <a:custGeom>
              <a:rect b="b" l="l" r="r" t="t"/>
              <a:pathLst>
                <a:path extrusionOk="0" h="7023" w="9342">
                  <a:moveTo>
                    <a:pt x="7120" y="1"/>
                  </a:moveTo>
                  <a:lnTo>
                    <a:pt x="6369" y="490"/>
                  </a:lnTo>
                  <a:lnTo>
                    <a:pt x="2711" y="3169"/>
                  </a:lnTo>
                  <a:lnTo>
                    <a:pt x="1078" y="4638"/>
                  </a:lnTo>
                  <a:lnTo>
                    <a:pt x="327" y="5488"/>
                  </a:lnTo>
                  <a:lnTo>
                    <a:pt x="131" y="5880"/>
                  </a:lnTo>
                  <a:lnTo>
                    <a:pt x="0" y="6206"/>
                  </a:lnTo>
                  <a:lnTo>
                    <a:pt x="33" y="6663"/>
                  </a:lnTo>
                  <a:lnTo>
                    <a:pt x="392" y="6925"/>
                  </a:lnTo>
                  <a:lnTo>
                    <a:pt x="1013" y="7023"/>
                  </a:lnTo>
                  <a:lnTo>
                    <a:pt x="2287" y="6892"/>
                  </a:lnTo>
                  <a:lnTo>
                    <a:pt x="4279" y="6369"/>
                  </a:lnTo>
                  <a:lnTo>
                    <a:pt x="5259" y="5977"/>
                  </a:lnTo>
                  <a:lnTo>
                    <a:pt x="5716" y="5782"/>
                  </a:lnTo>
                  <a:lnTo>
                    <a:pt x="6565" y="5194"/>
                  </a:lnTo>
                  <a:lnTo>
                    <a:pt x="7643" y="4116"/>
                  </a:lnTo>
                  <a:lnTo>
                    <a:pt x="9113" y="1862"/>
                  </a:lnTo>
                  <a:lnTo>
                    <a:pt x="9341" y="1405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5626269" y="3378149"/>
              <a:ext cx="67583" cy="94371"/>
            </a:xfrm>
            <a:custGeom>
              <a:rect b="b" l="l" r="r" t="t"/>
              <a:pathLst>
                <a:path extrusionOk="0" h="7937" w="5684">
                  <a:moveTo>
                    <a:pt x="2548" y="0"/>
                  </a:moveTo>
                  <a:lnTo>
                    <a:pt x="2352" y="98"/>
                  </a:lnTo>
                  <a:lnTo>
                    <a:pt x="1242" y="523"/>
                  </a:lnTo>
                  <a:lnTo>
                    <a:pt x="393" y="686"/>
                  </a:lnTo>
                  <a:lnTo>
                    <a:pt x="1" y="654"/>
                  </a:lnTo>
                  <a:lnTo>
                    <a:pt x="1" y="654"/>
                  </a:lnTo>
                  <a:lnTo>
                    <a:pt x="262" y="1927"/>
                  </a:lnTo>
                  <a:lnTo>
                    <a:pt x="1177" y="4377"/>
                  </a:lnTo>
                  <a:lnTo>
                    <a:pt x="1797" y="5520"/>
                  </a:lnTo>
                  <a:lnTo>
                    <a:pt x="2352" y="6304"/>
                  </a:lnTo>
                  <a:lnTo>
                    <a:pt x="3626" y="7512"/>
                  </a:lnTo>
                  <a:lnTo>
                    <a:pt x="4541" y="7937"/>
                  </a:lnTo>
                  <a:lnTo>
                    <a:pt x="5063" y="7872"/>
                  </a:lnTo>
                  <a:lnTo>
                    <a:pt x="5455" y="7480"/>
                  </a:lnTo>
                  <a:lnTo>
                    <a:pt x="5684" y="6696"/>
                  </a:lnTo>
                  <a:lnTo>
                    <a:pt x="5684" y="6108"/>
                  </a:lnTo>
                  <a:lnTo>
                    <a:pt x="5651" y="5487"/>
                  </a:lnTo>
                  <a:lnTo>
                    <a:pt x="5390" y="4312"/>
                  </a:lnTo>
                  <a:lnTo>
                    <a:pt x="4704" y="2711"/>
                  </a:lnTo>
                  <a:lnTo>
                    <a:pt x="2940" y="327"/>
                  </a:lnTo>
                  <a:lnTo>
                    <a:pt x="2548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5370361" y="1870236"/>
              <a:ext cx="180193" cy="169718"/>
            </a:xfrm>
            <a:custGeom>
              <a:rect b="b" l="l" r="r" t="t"/>
              <a:pathLst>
                <a:path extrusionOk="0" fill="none" h="14274" w="15155">
                  <a:moveTo>
                    <a:pt x="980" y="1"/>
                  </a:moveTo>
                  <a:lnTo>
                    <a:pt x="817" y="1013"/>
                  </a:lnTo>
                  <a:lnTo>
                    <a:pt x="164" y="6108"/>
                  </a:lnTo>
                  <a:lnTo>
                    <a:pt x="0" y="9309"/>
                  </a:lnTo>
                  <a:lnTo>
                    <a:pt x="98" y="10256"/>
                  </a:lnTo>
                  <a:lnTo>
                    <a:pt x="294" y="11073"/>
                  </a:lnTo>
                  <a:lnTo>
                    <a:pt x="915" y="12379"/>
                  </a:lnTo>
                  <a:lnTo>
                    <a:pt x="1699" y="13294"/>
                  </a:lnTo>
                  <a:lnTo>
                    <a:pt x="2580" y="13881"/>
                  </a:lnTo>
                  <a:lnTo>
                    <a:pt x="3560" y="14175"/>
                  </a:lnTo>
                  <a:lnTo>
                    <a:pt x="4573" y="14273"/>
                  </a:lnTo>
                  <a:lnTo>
                    <a:pt x="6075" y="14077"/>
                  </a:lnTo>
                  <a:lnTo>
                    <a:pt x="6957" y="13751"/>
                  </a:lnTo>
                  <a:lnTo>
                    <a:pt x="7774" y="13392"/>
                  </a:lnTo>
                  <a:lnTo>
                    <a:pt x="9243" y="12216"/>
                  </a:lnTo>
                  <a:lnTo>
                    <a:pt x="11007" y="10256"/>
                  </a:lnTo>
                  <a:lnTo>
                    <a:pt x="11432" y="9668"/>
                  </a:lnTo>
                  <a:lnTo>
                    <a:pt x="11464" y="9636"/>
                  </a:lnTo>
                  <a:lnTo>
                    <a:pt x="11530" y="9603"/>
                  </a:lnTo>
                  <a:lnTo>
                    <a:pt x="11987" y="9472"/>
                  </a:lnTo>
                  <a:lnTo>
                    <a:pt x="13489" y="8688"/>
                  </a:lnTo>
                  <a:lnTo>
                    <a:pt x="14469" y="7839"/>
                  </a:lnTo>
                  <a:lnTo>
                    <a:pt x="14861" y="7251"/>
                  </a:lnTo>
                  <a:lnTo>
                    <a:pt x="15024" y="6925"/>
                  </a:lnTo>
                  <a:lnTo>
                    <a:pt x="15155" y="6369"/>
                  </a:lnTo>
                  <a:lnTo>
                    <a:pt x="15024" y="5684"/>
                  </a:lnTo>
                  <a:lnTo>
                    <a:pt x="14208" y="4834"/>
                  </a:lnTo>
                  <a:lnTo>
                    <a:pt x="13979" y="476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5471711" y="1872174"/>
              <a:ext cx="79235" cy="166222"/>
            </a:xfrm>
            <a:custGeom>
              <a:rect b="b" l="l" r="r" t="t"/>
              <a:pathLst>
                <a:path extrusionOk="0" h="13980" w="6664">
                  <a:moveTo>
                    <a:pt x="2156" y="1"/>
                  </a:moveTo>
                  <a:lnTo>
                    <a:pt x="1699" y="2581"/>
                  </a:lnTo>
                  <a:lnTo>
                    <a:pt x="1079" y="7317"/>
                  </a:lnTo>
                  <a:lnTo>
                    <a:pt x="1013" y="8199"/>
                  </a:lnTo>
                  <a:lnTo>
                    <a:pt x="458" y="9897"/>
                  </a:lnTo>
                  <a:lnTo>
                    <a:pt x="1" y="10681"/>
                  </a:lnTo>
                  <a:lnTo>
                    <a:pt x="66" y="11334"/>
                  </a:lnTo>
                  <a:lnTo>
                    <a:pt x="360" y="13327"/>
                  </a:lnTo>
                  <a:lnTo>
                    <a:pt x="393" y="13588"/>
                  </a:lnTo>
                  <a:lnTo>
                    <a:pt x="458" y="13980"/>
                  </a:lnTo>
                  <a:lnTo>
                    <a:pt x="785" y="13457"/>
                  </a:lnTo>
                  <a:lnTo>
                    <a:pt x="948" y="13980"/>
                  </a:lnTo>
                  <a:lnTo>
                    <a:pt x="817" y="13327"/>
                  </a:lnTo>
                  <a:lnTo>
                    <a:pt x="785" y="12085"/>
                  </a:lnTo>
                  <a:lnTo>
                    <a:pt x="981" y="11628"/>
                  </a:lnTo>
                  <a:lnTo>
                    <a:pt x="2940" y="9440"/>
                  </a:lnTo>
                  <a:lnTo>
                    <a:pt x="3234" y="9342"/>
                  </a:lnTo>
                  <a:lnTo>
                    <a:pt x="4802" y="8558"/>
                  </a:lnTo>
                  <a:lnTo>
                    <a:pt x="5880" y="7676"/>
                  </a:lnTo>
                  <a:lnTo>
                    <a:pt x="6337" y="7088"/>
                  </a:lnTo>
                  <a:lnTo>
                    <a:pt x="6500" y="6729"/>
                  </a:lnTo>
                  <a:lnTo>
                    <a:pt x="6664" y="6043"/>
                  </a:lnTo>
                  <a:lnTo>
                    <a:pt x="6566" y="5521"/>
                  </a:lnTo>
                  <a:lnTo>
                    <a:pt x="6370" y="5129"/>
                  </a:lnTo>
                  <a:lnTo>
                    <a:pt x="6239" y="5031"/>
                  </a:lnTo>
                  <a:lnTo>
                    <a:pt x="5488" y="4639"/>
                  </a:lnTo>
                  <a:lnTo>
                    <a:pt x="4704" y="4312"/>
                  </a:lnTo>
                  <a:lnTo>
                    <a:pt x="4018" y="5782"/>
                  </a:lnTo>
                  <a:lnTo>
                    <a:pt x="3463" y="5880"/>
                  </a:lnTo>
                  <a:lnTo>
                    <a:pt x="3463" y="5880"/>
                  </a:lnTo>
                  <a:lnTo>
                    <a:pt x="3495" y="5684"/>
                  </a:lnTo>
                  <a:lnTo>
                    <a:pt x="3463" y="4639"/>
                  </a:lnTo>
                  <a:lnTo>
                    <a:pt x="3234" y="3822"/>
                  </a:lnTo>
                  <a:lnTo>
                    <a:pt x="3006" y="3463"/>
                  </a:lnTo>
                  <a:lnTo>
                    <a:pt x="2777" y="3071"/>
                  </a:lnTo>
                  <a:lnTo>
                    <a:pt x="2418" y="1993"/>
                  </a:lnTo>
                  <a:lnTo>
                    <a:pt x="2189" y="328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5370361" y="1870236"/>
              <a:ext cx="180193" cy="169718"/>
            </a:xfrm>
            <a:custGeom>
              <a:rect b="b" l="l" r="r" t="t"/>
              <a:pathLst>
                <a:path extrusionOk="0" fill="none" h="14274" w="15155">
                  <a:moveTo>
                    <a:pt x="980" y="1"/>
                  </a:moveTo>
                  <a:lnTo>
                    <a:pt x="817" y="1013"/>
                  </a:lnTo>
                  <a:lnTo>
                    <a:pt x="164" y="6108"/>
                  </a:lnTo>
                  <a:lnTo>
                    <a:pt x="0" y="9309"/>
                  </a:lnTo>
                  <a:lnTo>
                    <a:pt x="98" y="10256"/>
                  </a:lnTo>
                  <a:lnTo>
                    <a:pt x="294" y="11073"/>
                  </a:lnTo>
                  <a:lnTo>
                    <a:pt x="915" y="12379"/>
                  </a:lnTo>
                  <a:lnTo>
                    <a:pt x="1699" y="13294"/>
                  </a:lnTo>
                  <a:lnTo>
                    <a:pt x="2580" y="13881"/>
                  </a:lnTo>
                  <a:lnTo>
                    <a:pt x="3560" y="14175"/>
                  </a:lnTo>
                  <a:lnTo>
                    <a:pt x="4573" y="14273"/>
                  </a:lnTo>
                  <a:lnTo>
                    <a:pt x="6075" y="14077"/>
                  </a:lnTo>
                  <a:lnTo>
                    <a:pt x="6957" y="13751"/>
                  </a:lnTo>
                  <a:lnTo>
                    <a:pt x="7774" y="13392"/>
                  </a:lnTo>
                  <a:lnTo>
                    <a:pt x="9243" y="12216"/>
                  </a:lnTo>
                  <a:lnTo>
                    <a:pt x="11007" y="10256"/>
                  </a:lnTo>
                  <a:lnTo>
                    <a:pt x="11432" y="9668"/>
                  </a:lnTo>
                  <a:lnTo>
                    <a:pt x="11464" y="9636"/>
                  </a:lnTo>
                  <a:lnTo>
                    <a:pt x="11530" y="9603"/>
                  </a:lnTo>
                  <a:lnTo>
                    <a:pt x="11987" y="9472"/>
                  </a:lnTo>
                  <a:lnTo>
                    <a:pt x="13489" y="8688"/>
                  </a:lnTo>
                  <a:lnTo>
                    <a:pt x="14469" y="7839"/>
                  </a:lnTo>
                  <a:lnTo>
                    <a:pt x="14861" y="7251"/>
                  </a:lnTo>
                  <a:lnTo>
                    <a:pt x="15024" y="6925"/>
                  </a:lnTo>
                  <a:lnTo>
                    <a:pt x="15155" y="6369"/>
                  </a:lnTo>
                  <a:lnTo>
                    <a:pt x="15024" y="5684"/>
                  </a:lnTo>
                  <a:lnTo>
                    <a:pt x="14208" y="4834"/>
                  </a:lnTo>
                  <a:lnTo>
                    <a:pt x="13979" y="4769"/>
                  </a:lnTo>
                </a:path>
              </a:pathLst>
            </a:custGeom>
            <a:noFill/>
            <a:ln cap="rnd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5441808" y="1913729"/>
              <a:ext cx="7788" cy="13995"/>
            </a:xfrm>
            <a:custGeom>
              <a:rect b="b" l="l" r="r" t="t"/>
              <a:pathLst>
                <a:path extrusionOk="0" h="1177" w="655">
                  <a:moveTo>
                    <a:pt x="360" y="1"/>
                  </a:moveTo>
                  <a:lnTo>
                    <a:pt x="131" y="295"/>
                  </a:lnTo>
                  <a:lnTo>
                    <a:pt x="33" y="523"/>
                  </a:lnTo>
                  <a:lnTo>
                    <a:pt x="1" y="752"/>
                  </a:lnTo>
                  <a:lnTo>
                    <a:pt x="99" y="1111"/>
                  </a:lnTo>
                  <a:lnTo>
                    <a:pt x="197" y="1176"/>
                  </a:lnTo>
                  <a:lnTo>
                    <a:pt x="327" y="1176"/>
                  </a:lnTo>
                  <a:lnTo>
                    <a:pt x="556" y="882"/>
                  </a:lnTo>
                  <a:lnTo>
                    <a:pt x="621" y="654"/>
                  </a:lnTo>
                  <a:lnTo>
                    <a:pt x="654" y="425"/>
                  </a:lnTo>
                  <a:lnTo>
                    <a:pt x="589" y="66"/>
                  </a:lnTo>
                  <a:lnTo>
                    <a:pt x="49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5400264" y="1903635"/>
              <a:ext cx="7776" cy="13995"/>
            </a:xfrm>
            <a:custGeom>
              <a:rect b="b" l="l" r="r" t="t"/>
              <a:pathLst>
                <a:path extrusionOk="0" h="1177" w="654">
                  <a:moveTo>
                    <a:pt x="359" y="0"/>
                  </a:moveTo>
                  <a:lnTo>
                    <a:pt x="98" y="262"/>
                  </a:lnTo>
                  <a:lnTo>
                    <a:pt x="33" y="523"/>
                  </a:lnTo>
                  <a:lnTo>
                    <a:pt x="0" y="752"/>
                  </a:lnTo>
                  <a:lnTo>
                    <a:pt x="65" y="1111"/>
                  </a:lnTo>
                  <a:lnTo>
                    <a:pt x="196" y="1176"/>
                  </a:lnTo>
                  <a:lnTo>
                    <a:pt x="294" y="1144"/>
                  </a:lnTo>
                  <a:lnTo>
                    <a:pt x="555" y="882"/>
                  </a:lnTo>
                  <a:lnTo>
                    <a:pt x="621" y="654"/>
                  </a:lnTo>
                  <a:lnTo>
                    <a:pt x="653" y="425"/>
                  </a:lnTo>
                  <a:lnTo>
                    <a:pt x="555" y="66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5445696" y="1888879"/>
              <a:ext cx="22532" cy="13995"/>
            </a:xfrm>
            <a:custGeom>
              <a:rect b="b" l="l" r="r" t="t"/>
              <a:pathLst>
                <a:path extrusionOk="0" fill="none" h="1177" w="1895">
                  <a:moveTo>
                    <a:pt x="1895" y="1176"/>
                  </a:moveTo>
                  <a:lnTo>
                    <a:pt x="1568" y="686"/>
                  </a:lnTo>
                  <a:lnTo>
                    <a:pt x="588" y="66"/>
                  </a:lnTo>
                  <a:lnTo>
                    <a:pt x="0" y="0"/>
                  </a:lnTo>
                </a:path>
              </a:pathLst>
            </a:custGeom>
            <a:noFill/>
            <a:ln cap="rnd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5390942" y="1887714"/>
              <a:ext cx="22924" cy="6218"/>
            </a:xfrm>
            <a:custGeom>
              <a:rect b="b" l="l" r="r" t="t"/>
              <a:pathLst>
                <a:path extrusionOk="0" fill="none" h="523" w="1928">
                  <a:moveTo>
                    <a:pt x="1927" y="164"/>
                  </a:moveTo>
                  <a:lnTo>
                    <a:pt x="1666" y="66"/>
                  </a:lnTo>
                  <a:lnTo>
                    <a:pt x="1143" y="0"/>
                  </a:lnTo>
                  <a:lnTo>
                    <a:pt x="653" y="98"/>
                  </a:lnTo>
                  <a:lnTo>
                    <a:pt x="196" y="360"/>
                  </a:lnTo>
                  <a:lnTo>
                    <a:pt x="0" y="523"/>
                  </a:lnTo>
                </a:path>
              </a:pathLst>
            </a:custGeom>
            <a:noFill/>
            <a:ln cap="rnd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5408421" y="1907130"/>
              <a:ext cx="10107" cy="42340"/>
            </a:xfrm>
            <a:custGeom>
              <a:rect b="b" l="l" r="r" t="t"/>
              <a:pathLst>
                <a:path extrusionOk="0" fill="none" h="3561" w="850">
                  <a:moveTo>
                    <a:pt x="686" y="0"/>
                  </a:moveTo>
                  <a:lnTo>
                    <a:pt x="653" y="817"/>
                  </a:lnTo>
                  <a:lnTo>
                    <a:pt x="555" y="1633"/>
                  </a:lnTo>
                  <a:lnTo>
                    <a:pt x="425" y="2091"/>
                  </a:lnTo>
                  <a:lnTo>
                    <a:pt x="98" y="2515"/>
                  </a:lnTo>
                  <a:lnTo>
                    <a:pt x="0" y="2809"/>
                  </a:lnTo>
                  <a:lnTo>
                    <a:pt x="33" y="2973"/>
                  </a:lnTo>
                  <a:lnTo>
                    <a:pt x="98" y="3168"/>
                  </a:lnTo>
                  <a:lnTo>
                    <a:pt x="359" y="3397"/>
                  </a:lnTo>
                  <a:lnTo>
                    <a:pt x="751" y="3560"/>
                  </a:lnTo>
                  <a:lnTo>
                    <a:pt x="849" y="3560"/>
                  </a:lnTo>
                </a:path>
              </a:pathLst>
            </a:custGeom>
            <a:noFill/>
            <a:ln cap="rnd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5427052" y="1972371"/>
              <a:ext cx="20593" cy="3508"/>
            </a:xfrm>
            <a:custGeom>
              <a:rect b="b" l="l" r="r" t="t"/>
              <a:pathLst>
                <a:path extrusionOk="0" fill="none" h="295" w="1732">
                  <a:moveTo>
                    <a:pt x="1" y="196"/>
                  </a:moveTo>
                  <a:lnTo>
                    <a:pt x="425" y="294"/>
                  </a:lnTo>
                  <a:lnTo>
                    <a:pt x="1340" y="196"/>
                  </a:lnTo>
                  <a:lnTo>
                    <a:pt x="1732" y="0"/>
                  </a:lnTo>
                </a:path>
              </a:pathLst>
            </a:custGeom>
            <a:noFill/>
            <a:ln cap="rnd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5317938" y="1773546"/>
              <a:ext cx="232616" cy="172429"/>
            </a:xfrm>
            <a:custGeom>
              <a:rect b="b" l="l" r="r" t="t"/>
              <a:pathLst>
                <a:path extrusionOk="0" h="14502" w="19564">
                  <a:moveTo>
                    <a:pt x="10256" y="0"/>
                  </a:moveTo>
                  <a:lnTo>
                    <a:pt x="9276" y="33"/>
                  </a:lnTo>
                  <a:lnTo>
                    <a:pt x="7512" y="457"/>
                  </a:lnTo>
                  <a:lnTo>
                    <a:pt x="5912" y="1045"/>
                  </a:lnTo>
                  <a:lnTo>
                    <a:pt x="4507" y="1535"/>
                  </a:lnTo>
                  <a:lnTo>
                    <a:pt x="3887" y="1633"/>
                  </a:lnTo>
                  <a:lnTo>
                    <a:pt x="3299" y="1633"/>
                  </a:lnTo>
                  <a:lnTo>
                    <a:pt x="2254" y="1339"/>
                  </a:lnTo>
                  <a:lnTo>
                    <a:pt x="1339" y="1176"/>
                  </a:lnTo>
                  <a:lnTo>
                    <a:pt x="719" y="1437"/>
                  </a:lnTo>
                  <a:lnTo>
                    <a:pt x="327" y="1894"/>
                  </a:lnTo>
                  <a:lnTo>
                    <a:pt x="131" y="2254"/>
                  </a:lnTo>
                  <a:lnTo>
                    <a:pt x="0" y="2646"/>
                  </a:lnTo>
                  <a:lnTo>
                    <a:pt x="33" y="3495"/>
                  </a:lnTo>
                  <a:lnTo>
                    <a:pt x="392" y="4409"/>
                  </a:lnTo>
                  <a:lnTo>
                    <a:pt x="1045" y="5324"/>
                  </a:lnTo>
                  <a:lnTo>
                    <a:pt x="2352" y="6598"/>
                  </a:lnTo>
                  <a:lnTo>
                    <a:pt x="3887" y="7577"/>
                  </a:lnTo>
                  <a:lnTo>
                    <a:pt x="4899" y="8002"/>
                  </a:lnTo>
                  <a:lnTo>
                    <a:pt x="5389" y="8133"/>
                  </a:lnTo>
                  <a:lnTo>
                    <a:pt x="6369" y="8263"/>
                  </a:lnTo>
                  <a:lnTo>
                    <a:pt x="8427" y="8263"/>
                  </a:lnTo>
                  <a:lnTo>
                    <a:pt x="11333" y="7937"/>
                  </a:lnTo>
                  <a:lnTo>
                    <a:pt x="12378" y="7741"/>
                  </a:lnTo>
                  <a:lnTo>
                    <a:pt x="13816" y="7675"/>
                  </a:lnTo>
                  <a:lnTo>
                    <a:pt x="15253" y="7741"/>
                  </a:lnTo>
                  <a:lnTo>
                    <a:pt x="15155" y="8035"/>
                  </a:lnTo>
                  <a:lnTo>
                    <a:pt x="14926" y="9570"/>
                  </a:lnTo>
                  <a:lnTo>
                    <a:pt x="15024" y="10550"/>
                  </a:lnTo>
                  <a:lnTo>
                    <a:pt x="15253" y="10876"/>
                  </a:lnTo>
                  <a:lnTo>
                    <a:pt x="15743" y="11399"/>
                  </a:lnTo>
                  <a:lnTo>
                    <a:pt x="16134" y="12248"/>
                  </a:lnTo>
                  <a:lnTo>
                    <a:pt x="16134" y="12640"/>
                  </a:lnTo>
                  <a:lnTo>
                    <a:pt x="16232" y="13456"/>
                  </a:lnTo>
                  <a:lnTo>
                    <a:pt x="16396" y="14273"/>
                  </a:lnTo>
                  <a:lnTo>
                    <a:pt x="17147" y="14501"/>
                  </a:lnTo>
                  <a:lnTo>
                    <a:pt x="17506" y="13130"/>
                  </a:lnTo>
                  <a:lnTo>
                    <a:pt x="18225" y="12281"/>
                  </a:lnTo>
                  <a:lnTo>
                    <a:pt x="19237" y="10321"/>
                  </a:lnTo>
                  <a:lnTo>
                    <a:pt x="19499" y="9276"/>
                  </a:lnTo>
                  <a:lnTo>
                    <a:pt x="19564" y="8851"/>
                  </a:lnTo>
                  <a:lnTo>
                    <a:pt x="19531" y="8002"/>
                  </a:lnTo>
                  <a:lnTo>
                    <a:pt x="19205" y="6826"/>
                  </a:lnTo>
                  <a:lnTo>
                    <a:pt x="18257" y="5063"/>
                  </a:lnTo>
                  <a:lnTo>
                    <a:pt x="17996" y="4769"/>
                  </a:lnTo>
                  <a:lnTo>
                    <a:pt x="15645" y="2384"/>
                  </a:lnTo>
                  <a:lnTo>
                    <a:pt x="15285" y="2058"/>
                  </a:lnTo>
                  <a:lnTo>
                    <a:pt x="13130" y="719"/>
                  </a:lnTo>
                  <a:lnTo>
                    <a:pt x="11725" y="196"/>
                  </a:lnTo>
                  <a:lnTo>
                    <a:pt x="107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5378517" y="1801892"/>
              <a:ext cx="109911" cy="59034"/>
            </a:xfrm>
            <a:custGeom>
              <a:rect b="b" l="l" r="r" t="t"/>
              <a:pathLst>
                <a:path extrusionOk="0" fill="none" h="4965" w="9244">
                  <a:moveTo>
                    <a:pt x="0" y="4703"/>
                  </a:moveTo>
                  <a:lnTo>
                    <a:pt x="555" y="4834"/>
                  </a:lnTo>
                  <a:lnTo>
                    <a:pt x="3723" y="4965"/>
                  </a:lnTo>
                  <a:lnTo>
                    <a:pt x="5683" y="4703"/>
                  </a:lnTo>
                  <a:lnTo>
                    <a:pt x="6990" y="4377"/>
                  </a:lnTo>
                  <a:lnTo>
                    <a:pt x="7643" y="4148"/>
                  </a:lnTo>
                  <a:lnTo>
                    <a:pt x="8198" y="3854"/>
                  </a:lnTo>
                  <a:lnTo>
                    <a:pt x="8949" y="3234"/>
                  </a:lnTo>
                  <a:lnTo>
                    <a:pt x="9243" y="2548"/>
                  </a:lnTo>
                  <a:lnTo>
                    <a:pt x="9210" y="1862"/>
                  </a:lnTo>
                  <a:lnTo>
                    <a:pt x="8851" y="915"/>
                  </a:lnTo>
                  <a:lnTo>
                    <a:pt x="8198" y="66"/>
                  </a:lnTo>
                  <a:lnTo>
                    <a:pt x="8100" y="0"/>
                  </a:lnTo>
                </a:path>
              </a:pathLst>
            </a:custGeom>
            <a:noFill/>
            <a:ln cap="rnd" cmpd="sng" w="5725">
              <a:solidFill>
                <a:srgbClr val="FFFFFF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5483363" y="1798789"/>
              <a:ext cx="32246" cy="66025"/>
            </a:xfrm>
            <a:custGeom>
              <a:rect b="b" l="l" r="r" t="t"/>
              <a:pathLst>
                <a:path extrusionOk="0" fill="none" h="5553" w="2712">
                  <a:moveTo>
                    <a:pt x="1" y="0"/>
                  </a:moveTo>
                  <a:lnTo>
                    <a:pt x="197" y="65"/>
                  </a:lnTo>
                  <a:lnTo>
                    <a:pt x="1111" y="784"/>
                  </a:lnTo>
                  <a:lnTo>
                    <a:pt x="2156" y="1894"/>
                  </a:lnTo>
                  <a:lnTo>
                    <a:pt x="2646" y="2874"/>
                  </a:lnTo>
                  <a:lnTo>
                    <a:pt x="2711" y="3527"/>
                  </a:lnTo>
                  <a:lnTo>
                    <a:pt x="2646" y="3821"/>
                  </a:lnTo>
                  <a:lnTo>
                    <a:pt x="2417" y="4377"/>
                  </a:lnTo>
                  <a:lnTo>
                    <a:pt x="1830" y="5095"/>
                  </a:lnTo>
                  <a:lnTo>
                    <a:pt x="1046" y="5552"/>
                  </a:lnTo>
                  <a:lnTo>
                    <a:pt x="915" y="5552"/>
                  </a:lnTo>
                </a:path>
              </a:pathLst>
            </a:custGeom>
            <a:noFill/>
            <a:ln cap="rnd" cmpd="sng" w="5725">
              <a:solidFill>
                <a:srgbClr val="FFFFFF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5287642" y="2349058"/>
              <a:ext cx="234958" cy="146806"/>
            </a:xfrm>
            <a:custGeom>
              <a:rect b="b" l="l" r="r" t="t"/>
              <a:pathLst>
                <a:path extrusionOk="0" h="12347" w="19761">
                  <a:moveTo>
                    <a:pt x="131" y="0"/>
                  </a:moveTo>
                  <a:lnTo>
                    <a:pt x="0" y="2025"/>
                  </a:lnTo>
                  <a:lnTo>
                    <a:pt x="4932" y="2711"/>
                  </a:lnTo>
                  <a:lnTo>
                    <a:pt x="11889" y="3593"/>
                  </a:lnTo>
                  <a:lnTo>
                    <a:pt x="12640" y="3724"/>
                  </a:lnTo>
                  <a:lnTo>
                    <a:pt x="14012" y="4116"/>
                  </a:lnTo>
                  <a:lnTo>
                    <a:pt x="15155" y="4638"/>
                  </a:lnTo>
                  <a:lnTo>
                    <a:pt x="15906" y="5161"/>
                  </a:lnTo>
                  <a:lnTo>
                    <a:pt x="16070" y="5389"/>
                  </a:lnTo>
                  <a:lnTo>
                    <a:pt x="16396" y="5847"/>
                  </a:lnTo>
                  <a:lnTo>
                    <a:pt x="16821" y="6761"/>
                  </a:lnTo>
                  <a:lnTo>
                    <a:pt x="16919" y="7676"/>
                  </a:lnTo>
                  <a:lnTo>
                    <a:pt x="16821" y="8263"/>
                  </a:lnTo>
                  <a:lnTo>
                    <a:pt x="16592" y="8917"/>
                  </a:lnTo>
                  <a:lnTo>
                    <a:pt x="15776" y="10288"/>
                  </a:lnTo>
                  <a:lnTo>
                    <a:pt x="14339" y="12052"/>
                  </a:lnTo>
                  <a:lnTo>
                    <a:pt x="14045" y="12346"/>
                  </a:lnTo>
                  <a:lnTo>
                    <a:pt x="14698" y="12183"/>
                  </a:lnTo>
                  <a:lnTo>
                    <a:pt x="17964" y="11726"/>
                  </a:lnTo>
                  <a:lnTo>
                    <a:pt x="19270" y="11464"/>
                  </a:lnTo>
                  <a:lnTo>
                    <a:pt x="19728" y="11236"/>
                  </a:lnTo>
                  <a:lnTo>
                    <a:pt x="19760" y="11105"/>
                  </a:lnTo>
                  <a:lnTo>
                    <a:pt x="19303" y="8035"/>
                  </a:lnTo>
                  <a:lnTo>
                    <a:pt x="18976" y="6206"/>
                  </a:lnTo>
                  <a:lnTo>
                    <a:pt x="15972" y="3332"/>
                  </a:lnTo>
                  <a:lnTo>
                    <a:pt x="12379" y="1437"/>
                  </a:lnTo>
                  <a:lnTo>
                    <a:pt x="10975" y="1307"/>
                  </a:lnTo>
                  <a:lnTo>
                    <a:pt x="9603" y="1078"/>
                  </a:lnTo>
                  <a:lnTo>
                    <a:pt x="4442" y="42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5287642" y="2349058"/>
              <a:ext cx="234958" cy="146806"/>
            </a:xfrm>
            <a:custGeom>
              <a:rect b="b" l="l" r="r" t="t"/>
              <a:pathLst>
                <a:path extrusionOk="0" h="12347" w="19761">
                  <a:moveTo>
                    <a:pt x="131" y="0"/>
                  </a:moveTo>
                  <a:lnTo>
                    <a:pt x="0" y="2025"/>
                  </a:lnTo>
                  <a:lnTo>
                    <a:pt x="4932" y="2711"/>
                  </a:lnTo>
                  <a:lnTo>
                    <a:pt x="11889" y="3593"/>
                  </a:lnTo>
                  <a:lnTo>
                    <a:pt x="12640" y="3724"/>
                  </a:lnTo>
                  <a:lnTo>
                    <a:pt x="14012" y="4116"/>
                  </a:lnTo>
                  <a:lnTo>
                    <a:pt x="15155" y="4638"/>
                  </a:lnTo>
                  <a:lnTo>
                    <a:pt x="15906" y="5161"/>
                  </a:lnTo>
                  <a:lnTo>
                    <a:pt x="16070" y="5389"/>
                  </a:lnTo>
                  <a:lnTo>
                    <a:pt x="16396" y="5847"/>
                  </a:lnTo>
                  <a:lnTo>
                    <a:pt x="16821" y="6761"/>
                  </a:lnTo>
                  <a:lnTo>
                    <a:pt x="16919" y="7676"/>
                  </a:lnTo>
                  <a:lnTo>
                    <a:pt x="16821" y="8263"/>
                  </a:lnTo>
                  <a:lnTo>
                    <a:pt x="16592" y="8917"/>
                  </a:lnTo>
                  <a:lnTo>
                    <a:pt x="15776" y="10288"/>
                  </a:lnTo>
                  <a:lnTo>
                    <a:pt x="14339" y="12052"/>
                  </a:lnTo>
                  <a:lnTo>
                    <a:pt x="14045" y="12346"/>
                  </a:lnTo>
                  <a:lnTo>
                    <a:pt x="14731" y="12183"/>
                  </a:lnTo>
                  <a:lnTo>
                    <a:pt x="17997" y="11726"/>
                  </a:lnTo>
                  <a:lnTo>
                    <a:pt x="19270" y="11432"/>
                  </a:lnTo>
                  <a:lnTo>
                    <a:pt x="19728" y="11236"/>
                  </a:lnTo>
                  <a:lnTo>
                    <a:pt x="19760" y="11105"/>
                  </a:lnTo>
                  <a:lnTo>
                    <a:pt x="19270" y="7872"/>
                  </a:lnTo>
                  <a:lnTo>
                    <a:pt x="18976" y="6206"/>
                  </a:lnTo>
                  <a:lnTo>
                    <a:pt x="15972" y="3332"/>
                  </a:lnTo>
                  <a:lnTo>
                    <a:pt x="12379" y="1437"/>
                  </a:lnTo>
                  <a:lnTo>
                    <a:pt x="10975" y="1307"/>
                  </a:lnTo>
                  <a:lnTo>
                    <a:pt x="9603" y="1078"/>
                  </a:lnTo>
                  <a:lnTo>
                    <a:pt x="4442" y="42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5477145" y="2032178"/>
              <a:ext cx="142145" cy="393785"/>
            </a:xfrm>
            <a:custGeom>
              <a:rect b="b" l="l" r="r" t="t"/>
              <a:pathLst>
                <a:path extrusionOk="0" h="33119" w="11955">
                  <a:moveTo>
                    <a:pt x="328" y="0"/>
                  </a:moveTo>
                  <a:lnTo>
                    <a:pt x="1" y="523"/>
                  </a:lnTo>
                  <a:lnTo>
                    <a:pt x="295" y="5618"/>
                  </a:lnTo>
                  <a:lnTo>
                    <a:pt x="393" y="8492"/>
                  </a:lnTo>
                  <a:lnTo>
                    <a:pt x="1111" y="12085"/>
                  </a:lnTo>
                  <a:lnTo>
                    <a:pt x="2516" y="18029"/>
                  </a:lnTo>
                  <a:lnTo>
                    <a:pt x="4606" y="26619"/>
                  </a:lnTo>
                  <a:lnTo>
                    <a:pt x="4867" y="27566"/>
                  </a:lnTo>
                  <a:lnTo>
                    <a:pt x="5129" y="29232"/>
                  </a:lnTo>
                  <a:lnTo>
                    <a:pt x="5194" y="30571"/>
                  </a:lnTo>
                  <a:lnTo>
                    <a:pt x="4998" y="31550"/>
                  </a:lnTo>
                  <a:lnTo>
                    <a:pt x="4835" y="31910"/>
                  </a:lnTo>
                  <a:lnTo>
                    <a:pt x="4574" y="32465"/>
                  </a:lnTo>
                  <a:lnTo>
                    <a:pt x="4508" y="33085"/>
                  </a:lnTo>
                  <a:lnTo>
                    <a:pt x="4541" y="33118"/>
                  </a:lnTo>
                  <a:lnTo>
                    <a:pt x="4769" y="32922"/>
                  </a:lnTo>
                  <a:lnTo>
                    <a:pt x="5782" y="31779"/>
                  </a:lnTo>
                  <a:lnTo>
                    <a:pt x="6272" y="30767"/>
                  </a:lnTo>
                  <a:lnTo>
                    <a:pt x="6305" y="30244"/>
                  </a:lnTo>
                  <a:lnTo>
                    <a:pt x="6305" y="29787"/>
                  </a:lnTo>
                  <a:lnTo>
                    <a:pt x="6762" y="27860"/>
                  </a:lnTo>
                  <a:lnTo>
                    <a:pt x="8036" y="23418"/>
                  </a:lnTo>
                  <a:lnTo>
                    <a:pt x="10224" y="16331"/>
                  </a:lnTo>
                  <a:lnTo>
                    <a:pt x="11498" y="12052"/>
                  </a:lnTo>
                  <a:lnTo>
                    <a:pt x="11922" y="10321"/>
                  </a:lnTo>
                  <a:lnTo>
                    <a:pt x="11955" y="9994"/>
                  </a:lnTo>
                  <a:lnTo>
                    <a:pt x="11857" y="9733"/>
                  </a:lnTo>
                  <a:lnTo>
                    <a:pt x="11563" y="9308"/>
                  </a:lnTo>
                  <a:lnTo>
                    <a:pt x="10877" y="8884"/>
                  </a:lnTo>
                  <a:lnTo>
                    <a:pt x="9015" y="8361"/>
                  </a:lnTo>
                  <a:lnTo>
                    <a:pt x="7807" y="7871"/>
                  </a:lnTo>
                  <a:lnTo>
                    <a:pt x="4639" y="6108"/>
                  </a:lnTo>
                  <a:lnTo>
                    <a:pt x="2908" y="5128"/>
                  </a:lnTo>
                  <a:lnTo>
                    <a:pt x="1242" y="2613"/>
                  </a:lnTo>
                  <a:lnTo>
                    <a:pt x="818" y="1568"/>
                  </a:lnTo>
                  <a:lnTo>
                    <a:pt x="491" y="490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5477145" y="2032178"/>
              <a:ext cx="142145" cy="393785"/>
            </a:xfrm>
            <a:custGeom>
              <a:rect b="b" l="l" r="r" t="t"/>
              <a:pathLst>
                <a:path extrusionOk="0" h="33119" w="11955">
                  <a:moveTo>
                    <a:pt x="328" y="0"/>
                  </a:moveTo>
                  <a:lnTo>
                    <a:pt x="1" y="523"/>
                  </a:lnTo>
                  <a:lnTo>
                    <a:pt x="295" y="5618"/>
                  </a:lnTo>
                  <a:lnTo>
                    <a:pt x="393" y="8492"/>
                  </a:lnTo>
                  <a:lnTo>
                    <a:pt x="1111" y="12085"/>
                  </a:lnTo>
                  <a:lnTo>
                    <a:pt x="2516" y="18029"/>
                  </a:lnTo>
                  <a:lnTo>
                    <a:pt x="4606" y="26619"/>
                  </a:lnTo>
                  <a:lnTo>
                    <a:pt x="4867" y="27566"/>
                  </a:lnTo>
                  <a:lnTo>
                    <a:pt x="5129" y="29232"/>
                  </a:lnTo>
                  <a:lnTo>
                    <a:pt x="5194" y="30571"/>
                  </a:lnTo>
                  <a:lnTo>
                    <a:pt x="4998" y="31550"/>
                  </a:lnTo>
                  <a:lnTo>
                    <a:pt x="4835" y="31910"/>
                  </a:lnTo>
                  <a:lnTo>
                    <a:pt x="4574" y="32465"/>
                  </a:lnTo>
                  <a:lnTo>
                    <a:pt x="4508" y="33085"/>
                  </a:lnTo>
                  <a:lnTo>
                    <a:pt x="4541" y="33118"/>
                  </a:lnTo>
                  <a:lnTo>
                    <a:pt x="4769" y="32922"/>
                  </a:lnTo>
                  <a:lnTo>
                    <a:pt x="5815" y="31779"/>
                  </a:lnTo>
                  <a:lnTo>
                    <a:pt x="6272" y="30767"/>
                  </a:lnTo>
                  <a:lnTo>
                    <a:pt x="6305" y="30244"/>
                  </a:lnTo>
                  <a:lnTo>
                    <a:pt x="6305" y="29819"/>
                  </a:lnTo>
                  <a:lnTo>
                    <a:pt x="6729" y="27925"/>
                  </a:lnTo>
                  <a:lnTo>
                    <a:pt x="8003" y="23549"/>
                  </a:lnTo>
                  <a:lnTo>
                    <a:pt x="10191" y="16494"/>
                  </a:lnTo>
                  <a:lnTo>
                    <a:pt x="11792" y="10974"/>
                  </a:lnTo>
                  <a:lnTo>
                    <a:pt x="11955" y="9994"/>
                  </a:lnTo>
                  <a:lnTo>
                    <a:pt x="11890" y="9733"/>
                  </a:lnTo>
                  <a:lnTo>
                    <a:pt x="11628" y="9308"/>
                  </a:lnTo>
                  <a:lnTo>
                    <a:pt x="10942" y="8884"/>
                  </a:lnTo>
                  <a:lnTo>
                    <a:pt x="9015" y="8361"/>
                  </a:lnTo>
                  <a:lnTo>
                    <a:pt x="7807" y="7871"/>
                  </a:lnTo>
                  <a:lnTo>
                    <a:pt x="4639" y="6108"/>
                  </a:lnTo>
                  <a:lnTo>
                    <a:pt x="2908" y="5128"/>
                  </a:lnTo>
                  <a:lnTo>
                    <a:pt x="1242" y="2613"/>
                  </a:lnTo>
                  <a:lnTo>
                    <a:pt x="818" y="1568"/>
                  </a:lnTo>
                  <a:lnTo>
                    <a:pt x="491" y="490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5420846" y="1999159"/>
              <a:ext cx="73409" cy="137104"/>
            </a:xfrm>
            <a:custGeom>
              <a:rect b="b" l="l" r="r" t="t"/>
              <a:pathLst>
                <a:path extrusionOk="0" h="11531" w="6174">
                  <a:moveTo>
                    <a:pt x="2058" y="1"/>
                  </a:moveTo>
                  <a:lnTo>
                    <a:pt x="457" y="66"/>
                  </a:lnTo>
                  <a:lnTo>
                    <a:pt x="65" y="262"/>
                  </a:lnTo>
                  <a:lnTo>
                    <a:pt x="0" y="491"/>
                  </a:lnTo>
                  <a:lnTo>
                    <a:pt x="33" y="654"/>
                  </a:lnTo>
                  <a:lnTo>
                    <a:pt x="131" y="818"/>
                  </a:lnTo>
                  <a:lnTo>
                    <a:pt x="425" y="1013"/>
                  </a:lnTo>
                  <a:lnTo>
                    <a:pt x="1111" y="1111"/>
                  </a:lnTo>
                  <a:lnTo>
                    <a:pt x="2188" y="1079"/>
                  </a:lnTo>
                  <a:lnTo>
                    <a:pt x="3103" y="1046"/>
                  </a:lnTo>
                  <a:lnTo>
                    <a:pt x="3299" y="1144"/>
                  </a:lnTo>
                  <a:lnTo>
                    <a:pt x="3430" y="1307"/>
                  </a:lnTo>
                  <a:lnTo>
                    <a:pt x="3528" y="1732"/>
                  </a:lnTo>
                  <a:lnTo>
                    <a:pt x="3462" y="2287"/>
                  </a:lnTo>
                  <a:lnTo>
                    <a:pt x="3430" y="2418"/>
                  </a:lnTo>
                  <a:lnTo>
                    <a:pt x="3038" y="2451"/>
                  </a:lnTo>
                  <a:lnTo>
                    <a:pt x="1176" y="2777"/>
                  </a:lnTo>
                  <a:lnTo>
                    <a:pt x="457" y="3104"/>
                  </a:lnTo>
                  <a:lnTo>
                    <a:pt x="196" y="3365"/>
                  </a:lnTo>
                  <a:lnTo>
                    <a:pt x="163" y="3528"/>
                  </a:lnTo>
                  <a:lnTo>
                    <a:pt x="196" y="4378"/>
                  </a:lnTo>
                  <a:lnTo>
                    <a:pt x="392" y="6076"/>
                  </a:lnTo>
                  <a:lnTo>
                    <a:pt x="686" y="6892"/>
                  </a:lnTo>
                  <a:lnTo>
                    <a:pt x="915" y="7023"/>
                  </a:lnTo>
                  <a:lnTo>
                    <a:pt x="1143" y="7056"/>
                  </a:lnTo>
                  <a:lnTo>
                    <a:pt x="1470" y="6794"/>
                  </a:lnTo>
                  <a:lnTo>
                    <a:pt x="1764" y="6076"/>
                  </a:lnTo>
                  <a:lnTo>
                    <a:pt x="1796" y="5913"/>
                  </a:lnTo>
                  <a:lnTo>
                    <a:pt x="1796" y="6272"/>
                  </a:lnTo>
                  <a:lnTo>
                    <a:pt x="2025" y="8101"/>
                  </a:lnTo>
                  <a:lnTo>
                    <a:pt x="2319" y="9342"/>
                  </a:lnTo>
                  <a:lnTo>
                    <a:pt x="2548" y="9799"/>
                  </a:lnTo>
                  <a:lnTo>
                    <a:pt x="3168" y="10714"/>
                  </a:lnTo>
                  <a:lnTo>
                    <a:pt x="3919" y="11530"/>
                  </a:lnTo>
                  <a:lnTo>
                    <a:pt x="6173" y="11269"/>
                  </a:lnTo>
                  <a:lnTo>
                    <a:pt x="5814" y="7905"/>
                  </a:lnTo>
                  <a:lnTo>
                    <a:pt x="5063" y="2777"/>
                  </a:lnTo>
                  <a:lnTo>
                    <a:pt x="4867" y="1569"/>
                  </a:lnTo>
                  <a:lnTo>
                    <a:pt x="4507" y="426"/>
                  </a:lnTo>
                  <a:lnTo>
                    <a:pt x="3854" y="66"/>
                  </a:lnTo>
                  <a:lnTo>
                    <a:pt x="3299" y="34"/>
                  </a:lnTo>
                  <a:lnTo>
                    <a:pt x="2058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5466278" y="2142077"/>
              <a:ext cx="85442" cy="283101"/>
            </a:xfrm>
            <a:custGeom>
              <a:rect b="b" l="l" r="r" t="t"/>
              <a:pathLst>
                <a:path extrusionOk="0" fill="none" h="23810" w="7186">
                  <a:moveTo>
                    <a:pt x="98" y="1143"/>
                  </a:moveTo>
                  <a:lnTo>
                    <a:pt x="66" y="3070"/>
                  </a:lnTo>
                  <a:lnTo>
                    <a:pt x="0" y="12379"/>
                  </a:lnTo>
                  <a:lnTo>
                    <a:pt x="164" y="17800"/>
                  </a:lnTo>
                  <a:lnTo>
                    <a:pt x="360" y="19139"/>
                  </a:lnTo>
                  <a:lnTo>
                    <a:pt x="490" y="19597"/>
                  </a:lnTo>
                  <a:lnTo>
                    <a:pt x="980" y="20576"/>
                  </a:lnTo>
                  <a:lnTo>
                    <a:pt x="1601" y="21556"/>
                  </a:lnTo>
                  <a:lnTo>
                    <a:pt x="2385" y="22438"/>
                  </a:lnTo>
                  <a:lnTo>
                    <a:pt x="3234" y="23157"/>
                  </a:lnTo>
                  <a:lnTo>
                    <a:pt x="4116" y="23647"/>
                  </a:lnTo>
                  <a:lnTo>
                    <a:pt x="4998" y="23810"/>
                  </a:lnTo>
                  <a:lnTo>
                    <a:pt x="5781" y="23647"/>
                  </a:lnTo>
                  <a:lnTo>
                    <a:pt x="6108" y="23385"/>
                  </a:lnTo>
                  <a:lnTo>
                    <a:pt x="6435" y="23059"/>
                  </a:lnTo>
                  <a:lnTo>
                    <a:pt x="6859" y="22307"/>
                  </a:lnTo>
                  <a:lnTo>
                    <a:pt x="7186" y="20968"/>
                  </a:lnTo>
                  <a:lnTo>
                    <a:pt x="7088" y="18094"/>
                  </a:lnTo>
                  <a:lnTo>
                    <a:pt x="6990" y="16624"/>
                  </a:lnTo>
                  <a:lnTo>
                    <a:pt x="6859" y="15710"/>
                  </a:lnTo>
                  <a:lnTo>
                    <a:pt x="5749" y="11595"/>
                  </a:lnTo>
                  <a:lnTo>
                    <a:pt x="3495" y="4181"/>
                  </a:lnTo>
                  <a:lnTo>
                    <a:pt x="3005" y="2123"/>
                  </a:lnTo>
                  <a:lnTo>
                    <a:pt x="2940" y="1601"/>
                  </a:lnTo>
                  <a:lnTo>
                    <a:pt x="2679" y="523"/>
                  </a:lnTo>
                  <a:lnTo>
                    <a:pt x="2483" y="0"/>
                  </a:lnTo>
                </a:path>
              </a:pathLst>
            </a:custGeom>
            <a:noFill/>
            <a:ln cap="rnd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5470546" y="2174691"/>
              <a:ext cx="29915" cy="3115"/>
            </a:xfrm>
            <a:custGeom>
              <a:rect b="b" l="l" r="r" t="t"/>
              <a:pathLst>
                <a:path extrusionOk="0" fill="none" h="262" w="2516">
                  <a:moveTo>
                    <a:pt x="1" y="262"/>
                  </a:moveTo>
                  <a:lnTo>
                    <a:pt x="2516" y="1"/>
                  </a:lnTo>
                </a:path>
              </a:pathLst>
            </a:custGeom>
            <a:noFill/>
            <a:ln cap="rnd" cmpd="sng" w="10625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5216183" y="2105575"/>
              <a:ext cx="70306" cy="164665"/>
            </a:xfrm>
            <a:custGeom>
              <a:rect b="b" l="l" r="r" t="t"/>
              <a:pathLst>
                <a:path extrusionOk="0" h="13849" w="5913">
                  <a:moveTo>
                    <a:pt x="5815" y="0"/>
                  </a:moveTo>
                  <a:lnTo>
                    <a:pt x="5423" y="98"/>
                  </a:lnTo>
                  <a:lnTo>
                    <a:pt x="5161" y="555"/>
                  </a:lnTo>
                  <a:lnTo>
                    <a:pt x="5063" y="1013"/>
                  </a:lnTo>
                  <a:lnTo>
                    <a:pt x="4769" y="3625"/>
                  </a:lnTo>
                  <a:lnTo>
                    <a:pt x="4704" y="4964"/>
                  </a:lnTo>
                  <a:lnTo>
                    <a:pt x="4345" y="4736"/>
                  </a:lnTo>
                  <a:lnTo>
                    <a:pt x="2875" y="3985"/>
                  </a:lnTo>
                  <a:lnTo>
                    <a:pt x="2450" y="3887"/>
                  </a:lnTo>
                  <a:lnTo>
                    <a:pt x="2418" y="4050"/>
                  </a:lnTo>
                  <a:lnTo>
                    <a:pt x="2548" y="4246"/>
                  </a:lnTo>
                  <a:lnTo>
                    <a:pt x="3855" y="6532"/>
                  </a:lnTo>
                  <a:lnTo>
                    <a:pt x="4443" y="7708"/>
                  </a:lnTo>
                  <a:lnTo>
                    <a:pt x="1" y="12150"/>
                  </a:lnTo>
                  <a:lnTo>
                    <a:pt x="2059" y="12999"/>
                  </a:lnTo>
                  <a:lnTo>
                    <a:pt x="5423" y="13848"/>
                  </a:lnTo>
                  <a:lnTo>
                    <a:pt x="5912" y="33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5216183" y="2105575"/>
              <a:ext cx="70306" cy="164665"/>
            </a:xfrm>
            <a:custGeom>
              <a:rect b="b" l="l" r="r" t="t"/>
              <a:pathLst>
                <a:path extrusionOk="0" h="13849" w="5913">
                  <a:moveTo>
                    <a:pt x="5815" y="0"/>
                  </a:moveTo>
                  <a:lnTo>
                    <a:pt x="5423" y="98"/>
                  </a:lnTo>
                  <a:lnTo>
                    <a:pt x="5161" y="555"/>
                  </a:lnTo>
                  <a:lnTo>
                    <a:pt x="5063" y="1013"/>
                  </a:lnTo>
                  <a:lnTo>
                    <a:pt x="4769" y="3625"/>
                  </a:lnTo>
                  <a:lnTo>
                    <a:pt x="4704" y="4964"/>
                  </a:lnTo>
                  <a:lnTo>
                    <a:pt x="4345" y="4736"/>
                  </a:lnTo>
                  <a:lnTo>
                    <a:pt x="2875" y="3985"/>
                  </a:lnTo>
                  <a:lnTo>
                    <a:pt x="2450" y="3887"/>
                  </a:lnTo>
                  <a:lnTo>
                    <a:pt x="2418" y="4050"/>
                  </a:lnTo>
                  <a:lnTo>
                    <a:pt x="2548" y="4246"/>
                  </a:lnTo>
                  <a:lnTo>
                    <a:pt x="3855" y="6532"/>
                  </a:lnTo>
                  <a:lnTo>
                    <a:pt x="4443" y="7708"/>
                  </a:lnTo>
                  <a:lnTo>
                    <a:pt x="1" y="12150"/>
                  </a:lnTo>
                  <a:lnTo>
                    <a:pt x="2059" y="12999"/>
                  </a:lnTo>
                  <a:lnTo>
                    <a:pt x="5423" y="13848"/>
                  </a:lnTo>
                  <a:lnTo>
                    <a:pt x="5912" y="33"/>
                  </a:lnTo>
                  <a:lnTo>
                    <a:pt x="58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5351325" y="2128094"/>
              <a:ext cx="40402" cy="24470"/>
            </a:xfrm>
            <a:custGeom>
              <a:rect b="b" l="l" r="r" t="t"/>
              <a:pathLst>
                <a:path extrusionOk="0" h="2058" w="3398">
                  <a:moveTo>
                    <a:pt x="3300" y="0"/>
                  </a:moveTo>
                  <a:lnTo>
                    <a:pt x="3006" y="131"/>
                  </a:lnTo>
                  <a:lnTo>
                    <a:pt x="915" y="1013"/>
                  </a:lnTo>
                  <a:lnTo>
                    <a:pt x="34" y="1241"/>
                  </a:lnTo>
                  <a:lnTo>
                    <a:pt x="1" y="1339"/>
                  </a:lnTo>
                  <a:lnTo>
                    <a:pt x="99" y="1797"/>
                  </a:lnTo>
                  <a:lnTo>
                    <a:pt x="425" y="2025"/>
                  </a:lnTo>
                  <a:lnTo>
                    <a:pt x="752" y="2058"/>
                  </a:lnTo>
                  <a:lnTo>
                    <a:pt x="1569" y="1960"/>
                  </a:lnTo>
                  <a:lnTo>
                    <a:pt x="3202" y="1437"/>
                  </a:lnTo>
                  <a:lnTo>
                    <a:pt x="3398" y="1372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5351325" y="2128094"/>
              <a:ext cx="40402" cy="24470"/>
            </a:xfrm>
            <a:custGeom>
              <a:rect b="b" l="l" r="r" t="t"/>
              <a:pathLst>
                <a:path extrusionOk="0" h="2058" w="3398">
                  <a:moveTo>
                    <a:pt x="3300" y="0"/>
                  </a:moveTo>
                  <a:lnTo>
                    <a:pt x="3006" y="131"/>
                  </a:lnTo>
                  <a:lnTo>
                    <a:pt x="915" y="1013"/>
                  </a:lnTo>
                  <a:lnTo>
                    <a:pt x="34" y="1241"/>
                  </a:lnTo>
                  <a:lnTo>
                    <a:pt x="1" y="1339"/>
                  </a:lnTo>
                  <a:lnTo>
                    <a:pt x="99" y="1797"/>
                  </a:lnTo>
                  <a:lnTo>
                    <a:pt x="425" y="2025"/>
                  </a:lnTo>
                  <a:lnTo>
                    <a:pt x="752" y="2058"/>
                  </a:lnTo>
                  <a:lnTo>
                    <a:pt x="1569" y="1960"/>
                  </a:lnTo>
                  <a:lnTo>
                    <a:pt x="3202" y="1437"/>
                  </a:lnTo>
                  <a:lnTo>
                    <a:pt x="3398" y="1372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5391715" y="2034116"/>
              <a:ext cx="59426" cy="120006"/>
            </a:xfrm>
            <a:custGeom>
              <a:rect b="b" l="l" r="r" t="t"/>
              <a:pathLst>
                <a:path extrusionOk="0" fill="none" h="10093" w="4998">
                  <a:moveTo>
                    <a:pt x="752" y="0"/>
                  </a:moveTo>
                  <a:lnTo>
                    <a:pt x="588" y="915"/>
                  </a:lnTo>
                  <a:lnTo>
                    <a:pt x="66" y="5422"/>
                  </a:lnTo>
                  <a:lnTo>
                    <a:pt x="1" y="7545"/>
                  </a:lnTo>
                  <a:lnTo>
                    <a:pt x="131" y="8623"/>
                  </a:lnTo>
                  <a:lnTo>
                    <a:pt x="262" y="8982"/>
                  </a:lnTo>
                  <a:lnTo>
                    <a:pt x="556" y="9537"/>
                  </a:lnTo>
                  <a:lnTo>
                    <a:pt x="1209" y="10093"/>
                  </a:lnTo>
                  <a:lnTo>
                    <a:pt x="1960" y="10093"/>
                  </a:lnTo>
                  <a:lnTo>
                    <a:pt x="2679" y="9766"/>
                  </a:lnTo>
                  <a:lnTo>
                    <a:pt x="3005" y="9472"/>
                  </a:lnTo>
                  <a:lnTo>
                    <a:pt x="3691" y="8786"/>
                  </a:lnTo>
                  <a:lnTo>
                    <a:pt x="4867" y="7088"/>
                  </a:lnTo>
                  <a:lnTo>
                    <a:pt x="4998" y="6859"/>
                  </a:lnTo>
                </a:path>
              </a:pathLst>
            </a:custGeom>
            <a:noFill/>
            <a:ln cap="rnd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5283374" y="2350223"/>
              <a:ext cx="239227" cy="154570"/>
            </a:xfrm>
            <a:custGeom>
              <a:rect b="b" l="l" r="r" t="t"/>
              <a:pathLst>
                <a:path extrusionOk="0" fill="none" h="13000" w="20120">
                  <a:moveTo>
                    <a:pt x="0" y="0"/>
                  </a:moveTo>
                  <a:lnTo>
                    <a:pt x="261" y="10256"/>
                  </a:lnTo>
                  <a:lnTo>
                    <a:pt x="621" y="10615"/>
                  </a:lnTo>
                  <a:lnTo>
                    <a:pt x="3495" y="12150"/>
                  </a:lnTo>
                  <a:lnTo>
                    <a:pt x="5781" y="12771"/>
                  </a:lnTo>
                  <a:lnTo>
                    <a:pt x="7610" y="12967"/>
                  </a:lnTo>
                  <a:lnTo>
                    <a:pt x="8623" y="12999"/>
                  </a:lnTo>
                  <a:lnTo>
                    <a:pt x="10713" y="12934"/>
                  </a:lnTo>
                  <a:lnTo>
                    <a:pt x="14730" y="12379"/>
                  </a:lnTo>
                  <a:lnTo>
                    <a:pt x="19368" y="11268"/>
                  </a:lnTo>
                  <a:lnTo>
                    <a:pt x="20119" y="11007"/>
                  </a:lnTo>
                  <a:lnTo>
                    <a:pt x="20119" y="7382"/>
                  </a:lnTo>
                </a:path>
              </a:pathLst>
            </a:custGeom>
            <a:noFill/>
            <a:ln cap="rnd" cmpd="sng" w="10625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5484136" y="2051594"/>
              <a:ext cx="26420" cy="83111"/>
            </a:xfrm>
            <a:custGeom>
              <a:rect b="b" l="l" r="r" t="t"/>
              <a:pathLst>
                <a:path extrusionOk="0" fill="none" h="6990" w="2222">
                  <a:moveTo>
                    <a:pt x="1" y="0"/>
                  </a:moveTo>
                  <a:lnTo>
                    <a:pt x="262" y="261"/>
                  </a:lnTo>
                  <a:lnTo>
                    <a:pt x="1536" y="2025"/>
                  </a:lnTo>
                  <a:lnTo>
                    <a:pt x="2026" y="3168"/>
                  </a:lnTo>
                  <a:lnTo>
                    <a:pt x="2222" y="3985"/>
                  </a:lnTo>
                  <a:lnTo>
                    <a:pt x="2222" y="4377"/>
                  </a:lnTo>
                  <a:lnTo>
                    <a:pt x="2189" y="5748"/>
                  </a:lnTo>
                  <a:lnTo>
                    <a:pt x="1895" y="6924"/>
                  </a:lnTo>
                  <a:lnTo>
                    <a:pt x="1863" y="6990"/>
                  </a:lnTo>
                </a:path>
              </a:pathLst>
            </a:custGeom>
            <a:noFill/>
            <a:ln cap="rnd" cmpd="sng" w="10625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5507833" y="2088869"/>
              <a:ext cx="111457" cy="276121"/>
            </a:xfrm>
            <a:custGeom>
              <a:rect b="b" l="l" r="r" t="t"/>
              <a:pathLst>
                <a:path extrusionOk="0" fill="none" h="23223" w="9374">
                  <a:moveTo>
                    <a:pt x="0" y="1"/>
                  </a:moveTo>
                  <a:lnTo>
                    <a:pt x="1666" y="980"/>
                  </a:lnTo>
                  <a:lnTo>
                    <a:pt x="5226" y="3103"/>
                  </a:lnTo>
                  <a:lnTo>
                    <a:pt x="5944" y="3495"/>
                  </a:lnTo>
                  <a:lnTo>
                    <a:pt x="7382" y="4018"/>
                  </a:lnTo>
                  <a:lnTo>
                    <a:pt x="8590" y="4410"/>
                  </a:lnTo>
                  <a:lnTo>
                    <a:pt x="9145" y="4769"/>
                  </a:lnTo>
                  <a:lnTo>
                    <a:pt x="9341" y="5063"/>
                  </a:lnTo>
                  <a:lnTo>
                    <a:pt x="9374" y="5226"/>
                  </a:lnTo>
                  <a:lnTo>
                    <a:pt x="9211" y="6108"/>
                  </a:lnTo>
                  <a:lnTo>
                    <a:pt x="7741" y="11301"/>
                  </a:lnTo>
                  <a:lnTo>
                    <a:pt x="4769" y="21099"/>
                  </a:lnTo>
                  <a:lnTo>
                    <a:pt x="4115" y="23222"/>
                  </a:lnTo>
                </a:path>
              </a:pathLst>
            </a:custGeom>
            <a:noFill/>
            <a:ln cap="rnd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5518320" y="2155667"/>
              <a:ext cx="14767" cy="59426"/>
            </a:xfrm>
            <a:custGeom>
              <a:rect b="b" l="l" r="r" t="t"/>
              <a:pathLst>
                <a:path extrusionOk="0" fill="none" h="4998" w="1242">
                  <a:moveTo>
                    <a:pt x="1241" y="0"/>
                  </a:moveTo>
                  <a:lnTo>
                    <a:pt x="0" y="4997"/>
                  </a:lnTo>
                </a:path>
              </a:pathLst>
            </a:custGeom>
            <a:noFill/>
            <a:ln cap="rnd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5259677" y="2140127"/>
              <a:ext cx="24089" cy="50497"/>
            </a:xfrm>
            <a:custGeom>
              <a:rect b="b" l="l" r="r" t="t"/>
              <a:pathLst>
                <a:path extrusionOk="0" fill="none" h="4247" w="2026">
                  <a:moveTo>
                    <a:pt x="2026" y="4247"/>
                  </a:moveTo>
                  <a:lnTo>
                    <a:pt x="1" y="1"/>
                  </a:lnTo>
                </a:path>
              </a:pathLst>
            </a:custGeom>
            <a:noFill/>
            <a:ln cap="rnd" cmpd="sng" w="5725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5247644" y="2183240"/>
              <a:ext cx="36122" cy="21759"/>
            </a:xfrm>
            <a:custGeom>
              <a:rect b="b" l="l" r="r" t="t"/>
              <a:pathLst>
                <a:path extrusionOk="0" fill="none" h="1830" w="3038">
                  <a:moveTo>
                    <a:pt x="3038" y="1829"/>
                  </a:moveTo>
                  <a:lnTo>
                    <a:pt x="0" y="0"/>
                  </a:lnTo>
                </a:path>
              </a:pathLst>
            </a:custGeom>
            <a:noFill/>
            <a:ln cap="rnd" cmpd="sng" w="5725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5394046" y="2317597"/>
              <a:ext cx="7003" cy="36134"/>
            </a:xfrm>
            <a:custGeom>
              <a:rect b="b" l="l" r="r" t="t"/>
              <a:pathLst>
                <a:path extrusionOk="0" fill="none" h="3039" w="589">
                  <a:moveTo>
                    <a:pt x="588" y="1"/>
                  </a:moveTo>
                  <a:lnTo>
                    <a:pt x="1" y="3038"/>
                  </a:lnTo>
                </a:path>
              </a:pathLst>
            </a:custGeom>
            <a:noFill/>
            <a:ln cap="rnd" cmpd="sng" w="5725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5526084" y="2149841"/>
              <a:ext cx="69521" cy="47774"/>
            </a:xfrm>
            <a:custGeom>
              <a:rect b="b" l="l" r="r" t="t"/>
              <a:pathLst>
                <a:path extrusionOk="0" fill="none" h="4018" w="5847">
                  <a:moveTo>
                    <a:pt x="5847" y="0"/>
                  </a:moveTo>
                  <a:lnTo>
                    <a:pt x="5455" y="66"/>
                  </a:lnTo>
                  <a:lnTo>
                    <a:pt x="3103" y="1209"/>
                  </a:lnTo>
                  <a:lnTo>
                    <a:pt x="1568" y="2352"/>
                  </a:lnTo>
                  <a:lnTo>
                    <a:pt x="523" y="3397"/>
                  </a:lnTo>
                  <a:lnTo>
                    <a:pt x="0" y="4018"/>
                  </a:lnTo>
                </a:path>
              </a:pathLst>
            </a:custGeom>
            <a:noFill/>
            <a:ln cap="rnd" cmpd="sng" w="57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5528415" y="2147118"/>
              <a:ext cx="43113" cy="26812"/>
            </a:xfrm>
            <a:custGeom>
              <a:rect b="b" l="l" r="r" t="t"/>
              <a:pathLst>
                <a:path extrusionOk="0" fill="none" h="2255" w="3626">
                  <a:moveTo>
                    <a:pt x="3626" y="33"/>
                  </a:moveTo>
                  <a:lnTo>
                    <a:pt x="3528" y="1"/>
                  </a:lnTo>
                  <a:lnTo>
                    <a:pt x="2417" y="458"/>
                  </a:lnTo>
                  <a:lnTo>
                    <a:pt x="980" y="1438"/>
                  </a:lnTo>
                  <a:lnTo>
                    <a:pt x="0" y="2254"/>
                  </a:lnTo>
                </a:path>
              </a:pathLst>
            </a:custGeom>
            <a:noFill/>
            <a:ln cap="rnd" cmpd="sng" w="57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5387054" y="2159163"/>
              <a:ext cx="21366" cy="115345"/>
            </a:xfrm>
            <a:custGeom>
              <a:rect b="b" l="l" r="r" t="t"/>
              <a:pathLst>
                <a:path extrusionOk="0" fill="none" h="9701" w="1797">
                  <a:moveTo>
                    <a:pt x="1209" y="0"/>
                  </a:moveTo>
                  <a:lnTo>
                    <a:pt x="1" y="9504"/>
                  </a:lnTo>
                  <a:lnTo>
                    <a:pt x="980" y="9700"/>
                  </a:lnTo>
                  <a:lnTo>
                    <a:pt x="1797" y="6663"/>
                  </a:lnTo>
                </a:path>
              </a:pathLst>
            </a:custGeom>
            <a:noFill/>
            <a:ln cap="rnd" cmpd="sng" w="57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5307831" y="2454296"/>
              <a:ext cx="102920" cy="33791"/>
            </a:xfrm>
            <a:custGeom>
              <a:rect b="b" l="l" r="r" t="t"/>
              <a:pathLst>
                <a:path extrusionOk="0" fill="none" h="2842" w="8656">
                  <a:moveTo>
                    <a:pt x="8656" y="0"/>
                  </a:moveTo>
                  <a:lnTo>
                    <a:pt x="7970" y="556"/>
                  </a:lnTo>
                  <a:lnTo>
                    <a:pt x="6500" y="1405"/>
                  </a:lnTo>
                  <a:lnTo>
                    <a:pt x="4312" y="2254"/>
                  </a:lnTo>
                  <a:lnTo>
                    <a:pt x="621" y="2842"/>
                  </a:lnTo>
                  <a:lnTo>
                    <a:pt x="1" y="2842"/>
                  </a:lnTo>
                </a:path>
              </a:pathLst>
            </a:custGeom>
            <a:noFill/>
            <a:ln cap="rnd" cmpd="sng" w="57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5157161" y="2248480"/>
              <a:ext cx="71078" cy="17478"/>
            </a:xfrm>
            <a:custGeom>
              <a:rect b="b" l="l" r="r" t="t"/>
              <a:pathLst>
                <a:path extrusionOk="0" fill="none" h="1470" w="5978">
                  <a:moveTo>
                    <a:pt x="5977" y="849"/>
                  </a:moveTo>
                  <a:lnTo>
                    <a:pt x="5912" y="784"/>
                  </a:lnTo>
                  <a:lnTo>
                    <a:pt x="5030" y="261"/>
                  </a:lnTo>
                  <a:lnTo>
                    <a:pt x="3887" y="0"/>
                  </a:lnTo>
                  <a:lnTo>
                    <a:pt x="2940" y="33"/>
                  </a:lnTo>
                  <a:lnTo>
                    <a:pt x="1862" y="327"/>
                  </a:lnTo>
                  <a:lnTo>
                    <a:pt x="654" y="980"/>
                  </a:lnTo>
                  <a:lnTo>
                    <a:pt x="0" y="1470"/>
                  </a:lnTo>
                </a:path>
              </a:pathLst>
            </a:custGeom>
            <a:noFill/>
            <a:ln cap="rnd" cmpd="sng" w="5725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5350552" y="2055862"/>
              <a:ext cx="47394" cy="83896"/>
            </a:xfrm>
            <a:custGeom>
              <a:rect b="b" l="l" r="r" t="t"/>
              <a:pathLst>
                <a:path extrusionOk="0" fill="none" h="7056" w="3986">
                  <a:moveTo>
                    <a:pt x="3985" y="0"/>
                  </a:moveTo>
                  <a:lnTo>
                    <a:pt x="3855" y="33"/>
                  </a:lnTo>
                  <a:lnTo>
                    <a:pt x="3005" y="588"/>
                  </a:lnTo>
                  <a:lnTo>
                    <a:pt x="2254" y="1405"/>
                  </a:lnTo>
                  <a:lnTo>
                    <a:pt x="1830" y="2025"/>
                  </a:lnTo>
                  <a:lnTo>
                    <a:pt x="1405" y="2711"/>
                  </a:lnTo>
                  <a:lnTo>
                    <a:pt x="588" y="4312"/>
                  </a:lnTo>
                  <a:lnTo>
                    <a:pt x="66" y="5814"/>
                  </a:lnTo>
                  <a:lnTo>
                    <a:pt x="1" y="6631"/>
                  </a:lnTo>
                  <a:lnTo>
                    <a:pt x="164" y="6957"/>
                  </a:lnTo>
                  <a:lnTo>
                    <a:pt x="360" y="7023"/>
                  </a:lnTo>
                  <a:lnTo>
                    <a:pt x="752" y="7055"/>
                  </a:lnTo>
                  <a:lnTo>
                    <a:pt x="1699" y="6859"/>
                  </a:lnTo>
                  <a:lnTo>
                    <a:pt x="2973" y="6271"/>
                  </a:lnTo>
                  <a:lnTo>
                    <a:pt x="3201" y="6141"/>
                  </a:lnTo>
                </a:path>
              </a:pathLst>
            </a:custGeom>
            <a:noFill/>
            <a:ln cap="rnd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5443758" y="2134693"/>
              <a:ext cx="15148" cy="13602"/>
            </a:xfrm>
            <a:custGeom>
              <a:rect b="b" l="l" r="r" t="t"/>
              <a:pathLst>
                <a:path extrusionOk="0" fill="none" h="1144" w="1274">
                  <a:moveTo>
                    <a:pt x="0" y="1"/>
                  </a:moveTo>
                  <a:lnTo>
                    <a:pt x="1274" y="1144"/>
                  </a:lnTo>
                </a:path>
              </a:pathLst>
            </a:custGeom>
            <a:noFill/>
            <a:ln cap="rnd" cmpd="sng" w="10625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5113668" y="2071010"/>
              <a:ext cx="352622" cy="291257"/>
            </a:xfrm>
            <a:custGeom>
              <a:rect b="b" l="l" r="r" t="t"/>
              <a:pathLst>
                <a:path extrusionOk="0" fill="none" h="24496" w="29657">
                  <a:moveTo>
                    <a:pt x="22144" y="0"/>
                  </a:moveTo>
                  <a:lnTo>
                    <a:pt x="19826" y="294"/>
                  </a:lnTo>
                  <a:lnTo>
                    <a:pt x="15645" y="751"/>
                  </a:lnTo>
                  <a:lnTo>
                    <a:pt x="15024" y="817"/>
                  </a:lnTo>
                  <a:lnTo>
                    <a:pt x="14306" y="1078"/>
                  </a:lnTo>
                  <a:lnTo>
                    <a:pt x="13849" y="1633"/>
                  </a:lnTo>
                  <a:lnTo>
                    <a:pt x="13522" y="1993"/>
                  </a:lnTo>
                  <a:lnTo>
                    <a:pt x="12836" y="2678"/>
                  </a:lnTo>
                  <a:lnTo>
                    <a:pt x="9178" y="7055"/>
                  </a:lnTo>
                  <a:lnTo>
                    <a:pt x="4606" y="12836"/>
                  </a:lnTo>
                  <a:lnTo>
                    <a:pt x="1078" y="17506"/>
                  </a:lnTo>
                  <a:lnTo>
                    <a:pt x="458" y="18421"/>
                  </a:lnTo>
                  <a:lnTo>
                    <a:pt x="196" y="18911"/>
                  </a:lnTo>
                  <a:lnTo>
                    <a:pt x="0" y="19695"/>
                  </a:lnTo>
                  <a:lnTo>
                    <a:pt x="131" y="20250"/>
                  </a:lnTo>
                  <a:lnTo>
                    <a:pt x="654" y="20642"/>
                  </a:lnTo>
                  <a:lnTo>
                    <a:pt x="1078" y="20805"/>
                  </a:lnTo>
                  <a:lnTo>
                    <a:pt x="8558" y="22275"/>
                  </a:lnTo>
                  <a:lnTo>
                    <a:pt x="14763" y="23353"/>
                  </a:lnTo>
                  <a:lnTo>
                    <a:pt x="25770" y="24496"/>
                  </a:lnTo>
                  <a:lnTo>
                    <a:pt x="26652" y="21752"/>
                  </a:lnTo>
                  <a:lnTo>
                    <a:pt x="27925" y="21916"/>
                  </a:lnTo>
                  <a:lnTo>
                    <a:pt x="29656" y="22079"/>
                  </a:lnTo>
                </a:path>
              </a:pathLst>
            </a:custGeom>
            <a:noFill/>
            <a:ln cap="rnd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5332301" y="2283425"/>
              <a:ext cx="83503" cy="34184"/>
            </a:xfrm>
            <a:custGeom>
              <a:rect b="b" l="l" r="r" t="t"/>
              <a:pathLst>
                <a:path extrusionOk="0" fill="none" h="2875" w="7023">
                  <a:moveTo>
                    <a:pt x="7023" y="2875"/>
                  </a:moveTo>
                  <a:lnTo>
                    <a:pt x="5194" y="2287"/>
                  </a:lnTo>
                  <a:lnTo>
                    <a:pt x="1699" y="882"/>
                  </a:lnTo>
                  <a:lnTo>
                    <a:pt x="0" y="1"/>
                  </a:lnTo>
                </a:path>
              </a:pathLst>
            </a:custGeom>
            <a:noFill/>
            <a:ln cap="rnd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5193271" y="2257410"/>
              <a:ext cx="127389" cy="22924"/>
            </a:xfrm>
            <a:custGeom>
              <a:rect b="b" l="l" r="r" t="t"/>
              <a:pathLst>
                <a:path extrusionOk="0" fill="none" h="1928" w="10714">
                  <a:moveTo>
                    <a:pt x="10714" y="1927"/>
                  </a:moveTo>
                  <a:lnTo>
                    <a:pt x="10256" y="1764"/>
                  </a:lnTo>
                  <a:lnTo>
                    <a:pt x="6729" y="654"/>
                  </a:lnTo>
                  <a:lnTo>
                    <a:pt x="5031" y="327"/>
                  </a:lnTo>
                  <a:lnTo>
                    <a:pt x="1536" y="33"/>
                  </a:lnTo>
                  <a:lnTo>
                    <a:pt x="1" y="0"/>
                  </a:lnTo>
                </a:path>
              </a:pathLst>
            </a:custGeom>
            <a:noFill/>
            <a:ln cap="rnd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5280258" y="2143623"/>
              <a:ext cx="4673" cy="117295"/>
            </a:xfrm>
            <a:custGeom>
              <a:rect b="b" l="l" r="r" t="t"/>
              <a:pathLst>
                <a:path extrusionOk="0" fill="none" h="9865" w="393">
                  <a:moveTo>
                    <a:pt x="1" y="9864"/>
                  </a:moveTo>
                  <a:lnTo>
                    <a:pt x="393" y="1"/>
                  </a:lnTo>
                </a:path>
              </a:pathLst>
            </a:custGeom>
            <a:noFill/>
            <a:ln cap="rnd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5420061" y="2362256"/>
              <a:ext cx="31865" cy="12056"/>
            </a:xfrm>
            <a:custGeom>
              <a:rect b="b" l="l" r="r" t="t"/>
              <a:pathLst>
                <a:path extrusionOk="0" fill="none" h="1014" w="2680">
                  <a:moveTo>
                    <a:pt x="1" y="1"/>
                  </a:moveTo>
                  <a:lnTo>
                    <a:pt x="1307" y="589"/>
                  </a:lnTo>
                  <a:lnTo>
                    <a:pt x="2679" y="1013"/>
                  </a:lnTo>
                </a:path>
              </a:pathLst>
            </a:custGeom>
            <a:noFill/>
            <a:ln cap="rnd" cmpd="sng" w="10625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386728" y="1799169"/>
              <a:ext cx="403107" cy="600766"/>
            </a:xfrm>
            <a:custGeom>
              <a:rect b="b" l="l" r="r" t="t"/>
              <a:pathLst>
                <a:path extrusionOk="0" h="50527" w="33903">
                  <a:moveTo>
                    <a:pt x="16233" y="1"/>
                  </a:moveTo>
                  <a:lnTo>
                    <a:pt x="14175" y="327"/>
                  </a:lnTo>
                  <a:lnTo>
                    <a:pt x="12738" y="948"/>
                  </a:lnTo>
                  <a:lnTo>
                    <a:pt x="11824" y="1797"/>
                  </a:lnTo>
                  <a:lnTo>
                    <a:pt x="11334" y="2744"/>
                  </a:lnTo>
                  <a:lnTo>
                    <a:pt x="11138" y="3626"/>
                  </a:lnTo>
                  <a:lnTo>
                    <a:pt x="11138" y="4639"/>
                  </a:lnTo>
                  <a:lnTo>
                    <a:pt x="11171" y="4802"/>
                  </a:lnTo>
                  <a:lnTo>
                    <a:pt x="11268" y="5161"/>
                  </a:lnTo>
                  <a:lnTo>
                    <a:pt x="11105" y="5226"/>
                  </a:lnTo>
                  <a:lnTo>
                    <a:pt x="9799" y="5945"/>
                  </a:lnTo>
                  <a:lnTo>
                    <a:pt x="8590" y="7186"/>
                  </a:lnTo>
                  <a:lnTo>
                    <a:pt x="7872" y="8362"/>
                  </a:lnTo>
                  <a:lnTo>
                    <a:pt x="7382" y="9864"/>
                  </a:lnTo>
                  <a:lnTo>
                    <a:pt x="7251" y="11726"/>
                  </a:lnTo>
                  <a:lnTo>
                    <a:pt x="7382" y="12836"/>
                  </a:lnTo>
                  <a:lnTo>
                    <a:pt x="7545" y="13947"/>
                  </a:lnTo>
                  <a:lnTo>
                    <a:pt x="8035" y="15906"/>
                  </a:lnTo>
                  <a:lnTo>
                    <a:pt x="8884" y="18356"/>
                  </a:lnTo>
                  <a:lnTo>
                    <a:pt x="10027" y="20838"/>
                  </a:lnTo>
                  <a:lnTo>
                    <a:pt x="10615" y="22243"/>
                  </a:lnTo>
                  <a:lnTo>
                    <a:pt x="10811" y="23027"/>
                  </a:lnTo>
                  <a:lnTo>
                    <a:pt x="10811" y="23386"/>
                  </a:lnTo>
                  <a:lnTo>
                    <a:pt x="10779" y="23745"/>
                  </a:lnTo>
                  <a:lnTo>
                    <a:pt x="10485" y="24366"/>
                  </a:lnTo>
                  <a:lnTo>
                    <a:pt x="9668" y="25280"/>
                  </a:lnTo>
                  <a:lnTo>
                    <a:pt x="7872" y="26717"/>
                  </a:lnTo>
                  <a:lnTo>
                    <a:pt x="5390" y="28807"/>
                  </a:lnTo>
                  <a:lnTo>
                    <a:pt x="3952" y="30343"/>
                  </a:lnTo>
                  <a:lnTo>
                    <a:pt x="3234" y="31159"/>
                  </a:lnTo>
                  <a:lnTo>
                    <a:pt x="2025" y="32955"/>
                  </a:lnTo>
                  <a:lnTo>
                    <a:pt x="1111" y="34882"/>
                  </a:lnTo>
                  <a:lnTo>
                    <a:pt x="490" y="36875"/>
                  </a:lnTo>
                  <a:lnTo>
                    <a:pt x="98" y="38900"/>
                  </a:lnTo>
                  <a:lnTo>
                    <a:pt x="0" y="40892"/>
                  </a:lnTo>
                  <a:lnTo>
                    <a:pt x="131" y="42819"/>
                  </a:lnTo>
                  <a:lnTo>
                    <a:pt x="490" y="44583"/>
                  </a:lnTo>
                  <a:lnTo>
                    <a:pt x="784" y="45399"/>
                  </a:lnTo>
                  <a:lnTo>
                    <a:pt x="1111" y="46183"/>
                  </a:lnTo>
                  <a:lnTo>
                    <a:pt x="1993" y="47587"/>
                  </a:lnTo>
                  <a:lnTo>
                    <a:pt x="3136" y="48894"/>
                  </a:lnTo>
                  <a:lnTo>
                    <a:pt x="4475" y="50037"/>
                  </a:lnTo>
                  <a:lnTo>
                    <a:pt x="5194" y="50527"/>
                  </a:lnTo>
                  <a:lnTo>
                    <a:pt x="7447" y="39390"/>
                  </a:lnTo>
                  <a:lnTo>
                    <a:pt x="8917" y="31355"/>
                  </a:lnTo>
                  <a:lnTo>
                    <a:pt x="18225" y="27664"/>
                  </a:lnTo>
                  <a:lnTo>
                    <a:pt x="18291" y="27338"/>
                  </a:lnTo>
                  <a:lnTo>
                    <a:pt x="18650" y="25933"/>
                  </a:lnTo>
                  <a:lnTo>
                    <a:pt x="18976" y="25182"/>
                  </a:lnTo>
                  <a:lnTo>
                    <a:pt x="19140" y="25051"/>
                  </a:lnTo>
                  <a:lnTo>
                    <a:pt x="19499" y="24856"/>
                  </a:lnTo>
                  <a:lnTo>
                    <a:pt x="19989" y="24039"/>
                  </a:lnTo>
                  <a:lnTo>
                    <a:pt x="20054" y="23908"/>
                  </a:lnTo>
                  <a:lnTo>
                    <a:pt x="19826" y="21851"/>
                  </a:lnTo>
                  <a:lnTo>
                    <a:pt x="19858" y="21753"/>
                  </a:lnTo>
                  <a:lnTo>
                    <a:pt x="20283" y="20936"/>
                  </a:lnTo>
                  <a:lnTo>
                    <a:pt x="21099" y="20348"/>
                  </a:lnTo>
                  <a:lnTo>
                    <a:pt x="21883" y="20152"/>
                  </a:lnTo>
                  <a:lnTo>
                    <a:pt x="22896" y="20250"/>
                  </a:lnTo>
                  <a:lnTo>
                    <a:pt x="24202" y="20708"/>
                  </a:lnTo>
                  <a:lnTo>
                    <a:pt x="24986" y="21132"/>
                  </a:lnTo>
                  <a:lnTo>
                    <a:pt x="24823" y="21230"/>
                  </a:lnTo>
                  <a:lnTo>
                    <a:pt x="24137" y="21818"/>
                  </a:lnTo>
                  <a:lnTo>
                    <a:pt x="23876" y="22210"/>
                  </a:lnTo>
                  <a:lnTo>
                    <a:pt x="23908" y="22341"/>
                  </a:lnTo>
                  <a:lnTo>
                    <a:pt x="23974" y="22733"/>
                  </a:lnTo>
                  <a:lnTo>
                    <a:pt x="23908" y="23484"/>
                  </a:lnTo>
                  <a:lnTo>
                    <a:pt x="24039" y="23810"/>
                  </a:lnTo>
                  <a:lnTo>
                    <a:pt x="24202" y="23843"/>
                  </a:lnTo>
                  <a:lnTo>
                    <a:pt x="24725" y="23941"/>
                  </a:lnTo>
                  <a:lnTo>
                    <a:pt x="25999" y="24692"/>
                  </a:lnTo>
                  <a:lnTo>
                    <a:pt x="26521" y="25149"/>
                  </a:lnTo>
                  <a:lnTo>
                    <a:pt x="27109" y="25835"/>
                  </a:lnTo>
                  <a:lnTo>
                    <a:pt x="27566" y="26587"/>
                  </a:lnTo>
                  <a:lnTo>
                    <a:pt x="32400" y="26880"/>
                  </a:lnTo>
                  <a:lnTo>
                    <a:pt x="33151" y="26913"/>
                  </a:lnTo>
                  <a:lnTo>
                    <a:pt x="33870" y="27076"/>
                  </a:lnTo>
                  <a:lnTo>
                    <a:pt x="33902" y="25378"/>
                  </a:lnTo>
                  <a:lnTo>
                    <a:pt x="33478" y="22602"/>
                  </a:lnTo>
                  <a:lnTo>
                    <a:pt x="33086" y="21491"/>
                  </a:lnTo>
                  <a:lnTo>
                    <a:pt x="32694" y="20577"/>
                  </a:lnTo>
                  <a:lnTo>
                    <a:pt x="31780" y="18977"/>
                  </a:lnTo>
                  <a:lnTo>
                    <a:pt x="30310" y="16952"/>
                  </a:lnTo>
                  <a:lnTo>
                    <a:pt x="28383" y="14861"/>
                  </a:lnTo>
                  <a:lnTo>
                    <a:pt x="27305" y="13490"/>
                  </a:lnTo>
                  <a:lnTo>
                    <a:pt x="26815" y="12575"/>
                  </a:lnTo>
                  <a:lnTo>
                    <a:pt x="26684" y="12118"/>
                  </a:lnTo>
                  <a:lnTo>
                    <a:pt x="26390" y="10485"/>
                  </a:lnTo>
                  <a:lnTo>
                    <a:pt x="26390" y="9342"/>
                  </a:lnTo>
                  <a:lnTo>
                    <a:pt x="26423" y="9309"/>
                  </a:lnTo>
                  <a:lnTo>
                    <a:pt x="26815" y="8884"/>
                  </a:lnTo>
                  <a:lnTo>
                    <a:pt x="27403" y="7872"/>
                  </a:lnTo>
                  <a:lnTo>
                    <a:pt x="27730" y="6729"/>
                  </a:lnTo>
                  <a:lnTo>
                    <a:pt x="27795" y="5586"/>
                  </a:lnTo>
                  <a:lnTo>
                    <a:pt x="27697" y="4998"/>
                  </a:lnTo>
                  <a:lnTo>
                    <a:pt x="27566" y="4475"/>
                  </a:lnTo>
                  <a:lnTo>
                    <a:pt x="27207" y="3561"/>
                  </a:lnTo>
                  <a:lnTo>
                    <a:pt x="26619" y="2712"/>
                  </a:lnTo>
                  <a:lnTo>
                    <a:pt x="25770" y="1960"/>
                  </a:lnTo>
                  <a:lnTo>
                    <a:pt x="24627" y="1307"/>
                  </a:lnTo>
                  <a:lnTo>
                    <a:pt x="23157" y="785"/>
                  </a:lnTo>
                  <a:lnTo>
                    <a:pt x="21263" y="360"/>
                  </a:lnTo>
                  <a:lnTo>
                    <a:pt x="18944" y="99"/>
                  </a:lnTo>
                  <a:lnTo>
                    <a:pt x="17572" y="33"/>
                  </a:lnTo>
                  <a:lnTo>
                    <a:pt x="162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3508280" y="2277219"/>
              <a:ext cx="120398" cy="154178"/>
            </a:xfrm>
            <a:custGeom>
              <a:rect b="b" l="l" r="r" t="t"/>
              <a:pathLst>
                <a:path extrusionOk="0" h="12967" w="10126">
                  <a:moveTo>
                    <a:pt x="3462" y="0"/>
                  </a:moveTo>
                  <a:lnTo>
                    <a:pt x="3462" y="1796"/>
                  </a:lnTo>
                  <a:lnTo>
                    <a:pt x="0" y="12476"/>
                  </a:lnTo>
                  <a:lnTo>
                    <a:pt x="817" y="12672"/>
                  </a:lnTo>
                  <a:lnTo>
                    <a:pt x="2483" y="12934"/>
                  </a:lnTo>
                  <a:lnTo>
                    <a:pt x="4148" y="12966"/>
                  </a:lnTo>
                  <a:lnTo>
                    <a:pt x="5781" y="12803"/>
                  </a:lnTo>
                  <a:lnTo>
                    <a:pt x="6630" y="12640"/>
                  </a:lnTo>
                  <a:lnTo>
                    <a:pt x="7545" y="12378"/>
                  </a:lnTo>
                  <a:lnTo>
                    <a:pt x="9276" y="11627"/>
                  </a:lnTo>
                  <a:lnTo>
                    <a:pt x="10125" y="11137"/>
                  </a:lnTo>
                  <a:lnTo>
                    <a:pt x="34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3401876" y="1948294"/>
              <a:ext cx="698633" cy="718822"/>
            </a:xfrm>
            <a:custGeom>
              <a:rect b="b" l="l" r="r" t="t"/>
              <a:pathLst>
                <a:path extrusionOk="0" h="60456" w="58758">
                  <a:moveTo>
                    <a:pt x="57908" y="0"/>
                  </a:moveTo>
                  <a:lnTo>
                    <a:pt x="57483" y="98"/>
                  </a:lnTo>
                  <a:lnTo>
                    <a:pt x="56798" y="588"/>
                  </a:lnTo>
                  <a:lnTo>
                    <a:pt x="56308" y="1209"/>
                  </a:lnTo>
                  <a:lnTo>
                    <a:pt x="55589" y="2319"/>
                  </a:lnTo>
                  <a:lnTo>
                    <a:pt x="55034" y="3495"/>
                  </a:lnTo>
                  <a:lnTo>
                    <a:pt x="54642" y="3658"/>
                  </a:lnTo>
                  <a:lnTo>
                    <a:pt x="54544" y="3364"/>
                  </a:lnTo>
                  <a:lnTo>
                    <a:pt x="54152" y="2940"/>
                  </a:lnTo>
                  <a:lnTo>
                    <a:pt x="53401" y="2548"/>
                  </a:lnTo>
                  <a:lnTo>
                    <a:pt x="53074" y="2515"/>
                  </a:lnTo>
                  <a:lnTo>
                    <a:pt x="52911" y="2613"/>
                  </a:lnTo>
                  <a:lnTo>
                    <a:pt x="52911" y="2940"/>
                  </a:lnTo>
                  <a:lnTo>
                    <a:pt x="52911" y="2973"/>
                  </a:lnTo>
                  <a:lnTo>
                    <a:pt x="53042" y="3789"/>
                  </a:lnTo>
                  <a:lnTo>
                    <a:pt x="53205" y="4900"/>
                  </a:lnTo>
                  <a:lnTo>
                    <a:pt x="52878" y="5716"/>
                  </a:lnTo>
                  <a:lnTo>
                    <a:pt x="52421" y="6467"/>
                  </a:lnTo>
                  <a:lnTo>
                    <a:pt x="52290" y="6663"/>
                  </a:lnTo>
                  <a:lnTo>
                    <a:pt x="52225" y="6859"/>
                  </a:lnTo>
                  <a:lnTo>
                    <a:pt x="52421" y="9831"/>
                  </a:lnTo>
                  <a:lnTo>
                    <a:pt x="52356" y="12314"/>
                  </a:lnTo>
                  <a:lnTo>
                    <a:pt x="52094" y="12314"/>
                  </a:lnTo>
                  <a:lnTo>
                    <a:pt x="51278" y="15384"/>
                  </a:lnTo>
                  <a:lnTo>
                    <a:pt x="49808" y="19107"/>
                  </a:lnTo>
                  <a:lnTo>
                    <a:pt x="46477" y="26652"/>
                  </a:lnTo>
                  <a:lnTo>
                    <a:pt x="45497" y="26129"/>
                  </a:lnTo>
                  <a:lnTo>
                    <a:pt x="43635" y="24594"/>
                  </a:lnTo>
                  <a:lnTo>
                    <a:pt x="43145" y="24202"/>
                  </a:lnTo>
                  <a:lnTo>
                    <a:pt x="40500" y="21850"/>
                  </a:lnTo>
                  <a:lnTo>
                    <a:pt x="38279" y="19793"/>
                  </a:lnTo>
                  <a:lnTo>
                    <a:pt x="36548" y="18225"/>
                  </a:lnTo>
                  <a:lnTo>
                    <a:pt x="33902" y="15710"/>
                  </a:lnTo>
                  <a:lnTo>
                    <a:pt x="32857" y="14665"/>
                  </a:lnTo>
                  <a:lnTo>
                    <a:pt x="32726" y="14632"/>
                  </a:lnTo>
                  <a:lnTo>
                    <a:pt x="32073" y="14404"/>
                  </a:lnTo>
                  <a:lnTo>
                    <a:pt x="30114" y="14143"/>
                  </a:lnTo>
                  <a:lnTo>
                    <a:pt x="27011" y="14077"/>
                  </a:lnTo>
                  <a:lnTo>
                    <a:pt x="26390" y="14077"/>
                  </a:lnTo>
                  <a:lnTo>
                    <a:pt x="25933" y="13424"/>
                  </a:lnTo>
                  <a:lnTo>
                    <a:pt x="25149" y="12444"/>
                  </a:lnTo>
                  <a:lnTo>
                    <a:pt x="24463" y="11824"/>
                  </a:lnTo>
                  <a:lnTo>
                    <a:pt x="23908" y="11497"/>
                  </a:lnTo>
                  <a:lnTo>
                    <a:pt x="23255" y="11366"/>
                  </a:lnTo>
                  <a:lnTo>
                    <a:pt x="22798" y="11530"/>
                  </a:lnTo>
                  <a:lnTo>
                    <a:pt x="22765" y="11595"/>
                  </a:lnTo>
                  <a:lnTo>
                    <a:pt x="22373" y="9733"/>
                  </a:lnTo>
                  <a:lnTo>
                    <a:pt x="22144" y="9864"/>
                  </a:lnTo>
                  <a:lnTo>
                    <a:pt x="21589" y="9962"/>
                  </a:lnTo>
                  <a:lnTo>
                    <a:pt x="20675" y="9929"/>
                  </a:lnTo>
                  <a:lnTo>
                    <a:pt x="18944" y="9439"/>
                  </a:lnTo>
                  <a:lnTo>
                    <a:pt x="18584" y="9309"/>
                  </a:lnTo>
                  <a:lnTo>
                    <a:pt x="18650" y="9766"/>
                  </a:lnTo>
                  <a:lnTo>
                    <a:pt x="18748" y="10746"/>
                  </a:lnTo>
                  <a:lnTo>
                    <a:pt x="18813" y="11497"/>
                  </a:lnTo>
                  <a:lnTo>
                    <a:pt x="18813" y="11791"/>
                  </a:lnTo>
                  <a:lnTo>
                    <a:pt x="18225" y="12314"/>
                  </a:lnTo>
                  <a:lnTo>
                    <a:pt x="17735" y="12934"/>
                  </a:lnTo>
                  <a:lnTo>
                    <a:pt x="17441" y="13457"/>
                  </a:lnTo>
                  <a:lnTo>
                    <a:pt x="17017" y="14567"/>
                  </a:lnTo>
                  <a:lnTo>
                    <a:pt x="16886" y="15155"/>
                  </a:lnTo>
                  <a:lnTo>
                    <a:pt x="16363" y="15580"/>
                  </a:lnTo>
                  <a:lnTo>
                    <a:pt x="7774" y="18976"/>
                  </a:lnTo>
                  <a:lnTo>
                    <a:pt x="6565" y="25182"/>
                  </a:lnTo>
                  <a:lnTo>
                    <a:pt x="5128" y="32433"/>
                  </a:lnTo>
                  <a:lnTo>
                    <a:pt x="4311" y="36417"/>
                  </a:lnTo>
                  <a:lnTo>
                    <a:pt x="3887" y="37822"/>
                  </a:lnTo>
                  <a:lnTo>
                    <a:pt x="2744" y="42949"/>
                  </a:lnTo>
                  <a:lnTo>
                    <a:pt x="2025" y="46771"/>
                  </a:lnTo>
                  <a:lnTo>
                    <a:pt x="1209" y="51408"/>
                  </a:lnTo>
                  <a:lnTo>
                    <a:pt x="555" y="55654"/>
                  </a:lnTo>
                  <a:lnTo>
                    <a:pt x="0" y="58528"/>
                  </a:lnTo>
                  <a:lnTo>
                    <a:pt x="3038" y="60455"/>
                  </a:lnTo>
                  <a:lnTo>
                    <a:pt x="2678" y="59541"/>
                  </a:lnTo>
                  <a:lnTo>
                    <a:pt x="2548" y="58561"/>
                  </a:lnTo>
                  <a:lnTo>
                    <a:pt x="3756" y="54936"/>
                  </a:lnTo>
                  <a:lnTo>
                    <a:pt x="4703" y="52650"/>
                  </a:lnTo>
                  <a:lnTo>
                    <a:pt x="5226" y="51212"/>
                  </a:lnTo>
                  <a:lnTo>
                    <a:pt x="9015" y="39945"/>
                  </a:lnTo>
                  <a:lnTo>
                    <a:pt x="11889" y="30930"/>
                  </a:lnTo>
                  <a:lnTo>
                    <a:pt x="12673" y="28285"/>
                  </a:lnTo>
                  <a:lnTo>
                    <a:pt x="12901" y="28187"/>
                  </a:lnTo>
                  <a:lnTo>
                    <a:pt x="18029" y="37299"/>
                  </a:lnTo>
                  <a:lnTo>
                    <a:pt x="18748" y="38377"/>
                  </a:lnTo>
                  <a:lnTo>
                    <a:pt x="19531" y="39977"/>
                  </a:lnTo>
                  <a:lnTo>
                    <a:pt x="19466" y="40532"/>
                  </a:lnTo>
                  <a:lnTo>
                    <a:pt x="18878" y="42133"/>
                  </a:lnTo>
                  <a:lnTo>
                    <a:pt x="18780" y="42394"/>
                  </a:lnTo>
                  <a:lnTo>
                    <a:pt x="15547" y="48796"/>
                  </a:lnTo>
                  <a:lnTo>
                    <a:pt x="18160" y="50331"/>
                  </a:lnTo>
                  <a:lnTo>
                    <a:pt x="18519" y="50527"/>
                  </a:lnTo>
                  <a:lnTo>
                    <a:pt x="21458" y="51082"/>
                  </a:lnTo>
                  <a:lnTo>
                    <a:pt x="24725" y="51114"/>
                  </a:lnTo>
                  <a:lnTo>
                    <a:pt x="26847" y="50886"/>
                  </a:lnTo>
                  <a:lnTo>
                    <a:pt x="28938" y="50527"/>
                  </a:lnTo>
                  <a:lnTo>
                    <a:pt x="32008" y="49645"/>
                  </a:lnTo>
                  <a:lnTo>
                    <a:pt x="34490" y="48436"/>
                  </a:lnTo>
                  <a:lnTo>
                    <a:pt x="34751" y="48240"/>
                  </a:lnTo>
                  <a:lnTo>
                    <a:pt x="34098" y="44354"/>
                  </a:lnTo>
                  <a:lnTo>
                    <a:pt x="33445" y="40140"/>
                  </a:lnTo>
                  <a:lnTo>
                    <a:pt x="33347" y="39030"/>
                  </a:lnTo>
                  <a:lnTo>
                    <a:pt x="33412" y="37952"/>
                  </a:lnTo>
                  <a:lnTo>
                    <a:pt x="33608" y="33739"/>
                  </a:lnTo>
                  <a:lnTo>
                    <a:pt x="33968" y="33086"/>
                  </a:lnTo>
                  <a:lnTo>
                    <a:pt x="34719" y="31322"/>
                  </a:lnTo>
                  <a:lnTo>
                    <a:pt x="35078" y="30179"/>
                  </a:lnTo>
                  <a:lnTo>
                    <a:pt x="35111" y="29722"/>
                  </a:lnTo>
                  <a:lnTo>
                    <a:pt x="35111" y="28873"/>
                  </a:lnTo>
                  <a:lnTo>
                    <a:pt x="34915" y="28023"/>
                  </a:lnTo>
                  <a:lnTo>
                    <a:pt x="34915" y="28023"/>
                  </a:lnTo>
                  <a:lnTo>
                    <a:pt x="36156" y="28611"/>
                  </a:lnTo>
                  <a:lnTo>
                    <a:pt x="39128" y="30146"/>
                  </a:lnTo>
                  <a:lnTo>
                    <a:pt x="42819" y="32073"/>
                  </a:lnTo>
                  <a:lnTo>
                    <a:pt x="43537" y="32433"/>
                  </a:lnTo>
                  <a:lnTo>
                    <a:pt x="45530" y="33184"/>
                  </a:lnTo>
                  <a:lnTo>
                    <a:pt x="47032" y="33543"/>
                  </a:lnTo>
                  <a:lnTo>
                    <a:pt x="47816" y="33608"/>
                  </a:lnTo>
                  <a:lnTo>
                    <a:pt x="48175" y="33608"/>
                  </a:lnTo>
                  <a:lnTo>
                    <a:pt x="48828" y="33380"/>
                  </a:lnTo>
                  <a:lnTo>
                    <a:pt x="49645" y="32792"/>
                  </a:lnTo>
                  <a:lnTo>
                    <a:pt x="50592" y="31224"/>
                  </a:lnTo>
                  <a:lnTo>
                    <a:pt x="50690" y="30897"/>
                  </a:lnTo>
                  <a:lnTo>
                    <a:pt x="52323" y="26031"/>
                  </a:lnTo>
                  <a:lnTo>
                    <a:pt x="53956" y="20413"/>
                  </a:lnTo>
                  <a:lnTo>
                    <a:pt x="54217" y="19009"/>
                  </a:lnTo>
                  <a:lnTo>
                    <a:pt x="54740" y="16657"/>
                  </a:lnTo>
                  <a:lnTo>
                    <a:pt x="55458" y="13555"/>
                  </a:lnTo>
                  <a:lnTo>
                    <a:pt x="54969" y="12967"/>
                  </a:lnTo>
                  <a:lnTo>
                    <a:pt x="55393" y="11399"/>
                  </a:lnTo>
                  <a:lnTo>
                    <a:pt x="56406" y="10485"/>
                  </a:lnTo>
                  <a:lnTo>
                    <a:pt x="56830" y="9799"/>
                  </a:lnTo>
                  <a:lnTo>
                    <a:pt x="57777" y="8460"/>
                  </a:lnTo>
                  <a:lnTo>
                    <a:pt x="58169" y="7970"/>
                  </a:lnTo>
                  <a:lnTo>
                    <a:pt x="58627" y="7120"/>
                  </a:lnTo>
                  <a:lnTo>
                    <a:pt x="58757" y="6500"/>
                  </a:lnTo>
                  <a:lnTo>
                    <a:pt x="58725" y="6173"/>
                  </a:lnTo>
                  <a:lnTo>
                    <a:pt x="58659" y="5847"/>
                  </a:lnTo>
                  <a:lnTo>
                    <a:pt x="58169" y="5193"/>
                  </a:lnTo>
                  <a:lnTo>
                    <a:pt x="57287" y="4410"/>
                  </a:lnTo>
                  <a:lnTo>
                    <a:pt x="57091" y="4312"/>
                  </a:lnTo>
                  <a:lnTo>
                    <a:pt x="56863" y="4181"/>
                  </a:lnTo>
                  <a:lnTo>
                    <a:pt x="56700" y="3854"/>
                  </a:lnTo>
                  <a:lnTo>
                    <a:pt x="56863" y="3332"/>
                  </a:lnTo>
                  <a:lnTo>
                    <a:pt x="56928" y="3234"/>
                  </a:lnTo>
                  <a:lnTo>
                    <a:pt x="58267" y="817"/>
                  </a:lnTo>
                  <a:lnTo>
                    <a:pt x="58333" y="621"/>
                  </a:lnTo>
                  <a:lnTo>
                    <a:pt x="58235" y="229"/>
                  </a:lnTo>
                  <a:lnTo>
                    <a:pt x="58071" y="98"/>
                  </a:lnTo>
                  <a:lnTo>
                    <a:pt x="579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3531192" y="1827135"/>
              <a:ext cx="172429" cy="74182"/>
            </a:xfrm>
            <a:custGeom>
              <a:rect b="b" l="l" r="r" t="t"/>
              <a:pathLst>
                <a:path extrusionOk="0" fill="none" h="6239" w="14502">
                  <a:moveTo>
                    <a:pt x="0" y="3528"/>
                  </a:moveTo>
                  <a:lnTo>
                    <a:pt x="196" y="3103"/>
                  </a:lnTo>
                  <a:lnTo>
                    <a:pt x="1503" y="1437"/>
                  </a:lnTo>
                  <a:lnTo>
                    <a:pt x="2254" y="817"/>
                  </a:lnTo>
                  <a:lnTo>
                    <a:pt x="3136" y="327"/>
                  </a:lnTo>
                  <a:lnTo>
                    <a:pt x="4181" y="33"/>
                  </a:lnTo>
                  <a:lnTo>
                    <a:pt x="4769" y="0"/>
                  </a:lnTo>
                  <a:lnTo>
                    <a:pt x="5389" y="66"/>
                  </a:lnTo>
                  <a:lnTo>
                    <a:pt x="6826" y="588"/>
                  </a:lnTo>
                  <a:lnTo>
                    <a:pt x="9243" y="1960"/>
                  </a:lnTo>
                  <a:lnTo>
                    <a:pt x="13685" y="5455"/>
                  </a:lnTo>
                  <a:lnTo>
                    <a:pt x="14502" y="6238"/>
                  </a:lnTo>
                </a:path>
              </a:pathLst>
            </a:custGeom>
            <a:noFill/>
            <a:ln cap="rnd" cmpd="sng" w="5725">
              <a:solidFill>
                <a:srgbClr val="FFFFFF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3547113" y="1858584"/>
              <a:ext cx="83896" cy="45455"/>
            </a:xfrm>
            <a:custGeom>
              <a:rect b="b" l="l" r="r" t="t"/>
              <a:pathLst>
                <a:path extrusionOk="0" fill="none" h="3823" w="7056">
                  <a:moveTo>
                    <a:pt x="0" y="1438"/>
                  </a:moveTo>
                  <a:lnTo>
                    <a:pt x="262" y="1177"/>
                  </a:lnTo>
                  <a:lnTo>
                    <a:pt x="1895" y="229"/>
                  </a:lnTo>
                  <a:lnTo>
                    <a:pt x="3038" y="1"/>
                  </a:lnTo>
                  <a:lnTo>
                    <a:pt x="3887" y="66"/>
                  </a:lnTo>
                  <a:lnTo>
                    <a:pt x="4344" y="197"/>
                  </a:lnTo>
                  <a:lnTo>
                    <a:pt x="4769" y="360"/>
                  </a:lnTo>
                  <a:lnTo>
                    <a:pt x="5487" y="817"/>
                  </a:lnTo>
                  <a:lnTo>
                    <a:pt x="6271" y="1666"/>
                  </a:lnTo>
                  <a:lnTo>
                    <a:pt x="7023" y="3463"/>
                  </a:lnTo>
                  <a:lnTo>
                    <a:pt x="7055" y="3822"/>
                  </a:lnTo>
                </a:path>
              </a:pathLst>
            </a:custGeom>
            <a:noFill/>
            <a:ln cap="rnd" cmpd="sng" w="5725">
              <a:solidFill>
                <a:srgbClr val="FFFFFF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3416632" y="1879950"/>
              <a:ext cx="130100" cy="420573"/>
            </a:xfrm>
            <a:custGeom>
              <a:rect b="b" l="l" r="r" t="t"/>
              <a:pathLst>
                <a:path extrusionOk="0" fill="none" h="35372" w="10942">
                  <a:moveTo>
                    <a:pt x="9407" y="0"/>
                  </a:moveTo>
                  <a:lnTo>
                    <a:pt x="9047" y="196"/>
                  </a:lnTo>
                  <a:lnTo>
                    <a:pt x="7414" y="1764"/>
                  </a:lnTo>
                  <a:lnTo>
                    <a:pt x="6696" y="3005"/>
                  </a:lnTo>
                  <a:lnTo>
                    <a:pt x="6402" y="3985"/>
                  </a:lnTo>
                  <a:lnTo>
                    <a:pt x="6337" y="4540"/>
                  </a:lnTo>
                  <a:lnTo>
                    <a:pt x="6337" y="5095"/>
                  </a:lnTo>
                  <a:lnTo>
                    <a:pt x="6631" y="6238"/>
                  </a:lnTo>
                  <a:lnTo>
                    <a:pt x="7512" y="8067"/>
                  </a:lnTo>
                  <a:lnTo>
                    <a:pt x="9145" y="10680"/>
                  </a:lnTo>
                  <a:lnTo>
                    <a:pt x="10223" y="12770"/>
                  </a:lnTo>
                  <a:lnTo>
                    <a:pt x="10746" y="14240"/>
                  </a:lnTo>
                  <a:lnTo>
                    <a:pt x="10876" y="14959"/>
                  </a:lnTo>
                  <a:lnTo>
                    <a:pt x="10942" y="15677"/>
                  </a:lnTo>
                  <a:lnTo>
                    <a:pt x="10844" y="16918"/>
                  </a:lnTo>
                  <a:lnTo>
                    <a:pt x="10452" y="17964"/>
                  </a:lnTo>
                  <a:lnTo>
                    <a:pt x="9766" y="18878"/>
                  </a:lnTo>
                  <a:lnTo>
                    <a:pt x="8264" y="20152"/>
                  </a:lnTo>
                  <a:lnTo>
                    <a:pt x="5455" y="21981"/>
                  </a:lnTo>
                  <a:lnTo>
                    <a:pt x="3724" y="23124"/>
                  </a:lnTo>
                  <a:lnTo>
                    <a:pt x="2875" y="23777"/>
                  </a:lnTo>
                  <a:lnTo>
                    <a:pt x="1601" y="25345"/>
                  </a:lnTo>
                  <a:lnTo>
                    <a:pt x="719" y="27109"/>
                  </a:lnTo>
                  <a:lnTo>
                    <a:pt x="196" y="28970"/>
                  </a:lnTo>
                  <a:lnTo>
                    <a:pt x="0" y="30799"/>
                  </a:lnTo>
                  <a:lnTo>
                    <a:pt x="33" y="32498"/>
                  </a:lnTo>
                  <a:lnTo>
                    <a:pt x="262" y="33967"/>
                  </a:lnTo>
                  <a:lnTo>
                    <a:pt x="588" y="35045"/>
                  </a:lnTo>
                  <a:lnTo>
                    <a:pt x="784" y="35372"/>
                  </a:lnTo>
                </a:path>
              </a:pathLst>
            </a:custGeom>
            <a:noFill/>
            <a:ln cap="rnd" cmpd="sng" w="5725">
              <a:solidFill>
                <a:srgbClr val="FFFFFF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3432552" y="2311390"/>
              <a:ext cx="20201" cy="22924"/>
            </a:xfrm>
            <a:custGeom>
              <a:rect b="b" l="l" r="r" t="t"/>
              <a:pathLst>
                <a:path extrusionOk="0" fill="none" h="1928" w="1699">
                  <a:moveTo>
                    <a:pt x="0" y="0"/>
                  </a:moveTo>
                  <a:lnTo>
                    <a:pt x="98" y="196"/>
                  </a:lnTo>
                  <a:lnTo>
                    <a:pt x="719" y="1111"/>
                  </a:lnTo>
                  <a:lnTo>
                    <a:pt x="1340" y="1731"/>
                  </a:lnTo>
                  <a:lnTo>
                    <a:pt x="1699" y="1927"/>
                  </a:lnTo>
                </a:path>
              </a:pathLst>
            </a:custGeom>
            <a:noFill/>
            <a:ln cap="rnd" cmpd="sng" w="5725">
              <a:solidFill>
                <a:srgbClr val="FFFFFF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3530419" y="1971598"/>
              <a:ext cx="57869" cy="168541"/>
            </a:xfrm>
            <a:custGeom>
              <a:rect b="b" l="l" r="r" t="t"/>
              <a:pathLst>
                <a:path extrusionOk="0" fill="none" h="14175" w="4867">
                  <a:moveTo>
                    <a:pt x="163" y="0"/>
                  </a:moveTo>
                  <a:lnTo>
                    <a:pt x="0" y="457"/>
                  </a:lnTo>
                  <a:lnTo>
                    <a:pt x="65" y="1372"/>
                  </a:lnTo>
                  <a:lnTo>
                    <a:pt x="294" y="1829"/>
                  </a:lnTo>
                  <a:lnTo>
                    <a:pt x="1176" y="3103"/>
                  </a:lnTo>
                  <a:lnTo>
                    <a:pt x="3723" y="6859"/>
                  </a:lnTo>
                  <a:lnTo>
                    <a:pt x="4605" y="8753"/>
                  </a:lnTo>
                  <a:lnTo>
                    <a:pt x="4866" y="9864"/>
                  </a:lnTo>
                  <a:lnTo>
                    <a:pt x="4834" y="10321"/>
                  </a:lnTo>
                  <a:lnTo>
                    <a:pt x="4638" y="11203"/>
                  </a:lnTo>
                  <a:lnTo>
                    <a:pt x="3854" y="12607"/>
                  </a:lnTo>
                  <a:lnTo>
                    <a:pt x="2482" y="13979"/>
                  </a:lnTo>
                  <a:lnTo>
                    <a:pt x="2221" y="14175"/>
                  </a:lnTo>
                </a:path>
              </a:pathLst>
            </a:custGeom>
            <a:noFill/>
            <a:ln cap="rnd" cmpd="sng" w="5725">
              <a:solidFill>
                <a:srgbClr val="FFFFFF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3528469" y="1879950"/>
              <a:ext cx="29523" cy="83503"/>
            </a:xfrm>
            <a:custGeom>
              <a:rect b="b" l="l" r="r" t="t"/>
              <a:pathLst>
                <a:path extrusionOk="0" fill="none" h="7023" w="2483">
                  <a:moveTo>
                    <a:pt x="2483" y="0"/>
                  </a:moveTo>
                  <a:lnTo>
                    <a:pt x="2156" y="131"/>
                  </a:lnTo>
                  <a:lnTo>
                    <a:pt x="719" y="1372"/>
                  </a:lnTo>
                  <a:lnTo>
                    <a:pt x="164" y="2417"/>
                  </a:lnTo>
                  <a:lnTo>
                    <a:pt x="1" y="3266"/>
                  </a:lnTo>
                  <a:lnTo>
                    <a:pt x="1" y="3723"/>
                  </a:lnTo>
                  <a:lnTo>
                    <a:pt x="66" y="4638"/>
                  </a:lnTo>
                  <a:lnTo>
                    <a:pt x="262" y="5944"/>
                  </a:lnTo>
                  <a:lnTo>
                    <a:pt x="621" y="6957"/>
                  </a:lnTo>
                  <a:lnTo>
                    <a:pt x="687" y="7022"/>
                  </a:lnTo>
                </a:path>
              </a:pathLst>
            </a:custGeom>
            <a:noFill/>
            <a:ln cap="rnd" cmpd="sng" w="5725">
              <a:solidFill>
                <a:srgbClr val="FFFFFF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3703609" y="1982465"/>
              <a:ext cx="66418" cy="118841"/>
            </a:xfrm>
            <a:custGeom>
              <a:rect b="b" l="l" r="r" t="t"/>
              <a:pathLst>
                <a:path extrusionOk="0" fill="none" h="9995" w="5586">
                  <a:moveTo>
                    <a:pt x="1" y="1"/>
                  </a:moveTo>
                  <a:lnTo>
                    <a:pt x="654" y="1372"/>
                  </a:lnTo>
                  <a:lnTo>
                    <a:pt x="2320" y="3855"/>
                  </a:lnTo>
                  <a:lnTo>
                    <a:pt x="3300" y="4998"/>
                  </a:lnTo>
                  <a:lnTo>
                    <a:pt x="4018" y="5782"/>
                  </a:lnTo>
                  <a:lnTo>
                    <a:pt x="4933" y="7480"/>
                  </a:lnTo>
                  <a:lnTo>
                    <a:pt x="5553" y="9603"/>
                  </a:lnTo>
                  <a:lnTo>
                    <a:pt x="5586" y="9995"/>
                  </a:lnTo>
                </a:path>
              </a:pathLst>
            </a:custGeom>
            <a:noFill/>
            <a:ln cap="rnd" cmpd="sng" w="5725">
              <a:solidFill>
                <a:srgbClr val="FFFFFF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3731966" y="2059358"/>
              <a:ext cx="12437" cy="45836"/>
            </a:xfrm>
            <a:custGeom>
              <a:rect b="b" l="l" r="r" t="t"/>
              <a:pathLst>
                <a:path extrusionOk="0" fill="none" h="3855" w="1046">
                  <a:moveTo>
                    <a:pt x="0" y="0"/>
                  </a:moveTo>
                  <a:lnTo>
                    <a:pt x="131" y="294"/>
                  </a:lnTo>
                  <a:lnTo>
                    <a:pt x="719" y="1960"/>
                  </a:lnTo>
                  <a:lnTo>
                    <a:pt x="1012" y="3266"/>
                  </a:lnTo>
                  <a:lnTo>
                    <a:pt x="1045" y="3854"/>
                  </a:lnTo>
                </a:path>
              </a:pathLst>
            </a:custGeom>
            <a:noFill/>
            <a:ln cap="rnd" cmpd="sng" w="5725">
              <a:solidFill>
                <a:srgbClr val="FFFFFF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3414301" y="2058966"/>
              <a:ext cx="250487" cy="520390"/>
            </a:xfrm>
            <a:custGeom>
              <a:rect b="b" l="l" r="r" t="t"/>
              <a:pathLst>
                <a:path extrusionOk="0" h="43767" w="21067">
                  <a:moveTo>
                    <a:pt x="17507" y="1"/>
                  </a:moveTo>
                  <a:lnTo>
                    <a:pt x="17735" y="2058"/>
                  </a:lnTo>
                  <a:lnTo>
                    <a:pt x="17311" y="2516"/>
                  </a:lnTo>
                  <a:lnTo>
                    <a:pt x="16625" y="3724"/>
                  </a:lnTo>
                  <a:lnTo>
                    <a:pt x="16004" y="5488"/>
                  </a:lnTo>
                  <a:lnTo>
                    <a:pt x="15906" y="5814"/>
                  </a:lnTo>
                  <a:lnTo>
                    <a:pt x="11954" y="7415"/>
                  </a:lnTo>
                  <a:lnTo>
                    <a:pt x="6598" y="9505"/>
                  </a:lnTo>
                  <a:lnTo>
                    <a:pt x="5161" y="16984"/>
                  </a:lnTo>
                  <a:lnTo>
                    <a:pt x="2809" y="29232"/>
                  </a:lnTo>
                  <a:lnTo>
                    <a:pt x="0" y="43766"/>
                  </a:lnTo>
                  <a:lnTo>
                    <a:pt x="1209" y="39684"/>
                  </a:lnTo>
                  <a:lnTo>
                    <a:pt x="1568" y="38802"/>
                  </a:lnTo>
                  <a:lnTo>
                    <a:pt x="4148" y="33249"/>
                  </a:lnTo>
                  <a:lnTo>
                    <a:pt x="4965" y="31812"/>
                  </a:lnTo>
                  <a:lnTo>
                    <a:pt x="5063" y="31682"/>
                  </a:lnTo>
                  <a:lnTo>
                    <a:pt x="5030" y="31616"/>
                  </a:lnTo>
                  <a:lnTo>
                    <a:pt x="4638" y="31845"/>
                  </a:lnTo>
                  <a:lnTo>
                    <a:pt x="3332" y="32857"/>
                  </a:lnTo>
                  <a:lnTo>
                    <a:pt x="3005" y="33119"/>
                  </a:lnTo>
                  <a:lnTo>
                    <a:pt x="3005" y="33119"/>
                  </a:lnTo>
                  <a:lnTo>
                    <a:pt x="3528" y="31388"/>
                  </a:lnTo>
                  <a:lnTo>
                    <a:pt x="5977" y="23386"/>
                  </a:lnTo>
                  <a:lnTo>
                    <a:pt x="7414" y="19107"/>
                  </a:lnTo>
                  <a:lnTo>
                    <a:pt x="7741" y="18389"/>
                  </a:lnTo>
                  <a:lnTo>
                    <a:pt x="7839" y="18225"/>
                  </a:lnTo>
                  <a:lnTo>
                    <a:pt x="7937" y="17768"/>
                  </a:lnTo>
                  <a:lnTo>
                    <a:pt x="7806" y="16919"/>
                  </a:lnTo>
                  <a:lnTo>
                    <a:pt x="7153" y="15123"/>
                  </a:lnTo>
                  <a:lnTo>
                    <a:pt x="6990" y="14404"/>
                  </a:lnTo>
                  <a:lnTo>
                    <a:pt x="7022" y="14208"/>
                  </a:lnTo>
                  <a:lnTo>
                    <a:pt x="7382" y="14078"/>
                  </a:lnTo>
                  <a:lnTo>
                    <a:pt x="8198" y="14143"/>
                  </a:lnTo>
                  <a:lnTo>
                    <a:pt x="8623" y="14078"/>
                  </a:lnTo>
                  <a:lnTo>
                    <a:pt x="8721" y="13980"/>
                  </a:lnTo>
                  <a:lnTo>
                    <a:pt x="8623" y="13490"/>
                  </a:lnTo>
                  <a:lnTo>
                    <a:pt x="8100" y="12379"/>
                  </a:lnTo>
                  <a:lnTo>
                    <a:pt x="7872" y="11628"/>
                  </a:lnTo>
                  <a:lnTo>
                    <a:pt x="7806" y="11269"/>
                  </a:lnTo>
                  <a:lnTo>
                    <a:pt x="8035" y="10648"/>
                  </a:lnTo>
                  <a:lnTo>
                    <a:pt x="8786" y="9962"/>
                  </a:lnTo>
                  <a:lnTo>
                    <a:pt x="9374" y="9701"/>
                  </a:lnTo>
                  <a:lnTo>
                    <a:pt x="10321" y="9374"/>
                  </a:lnTo>
                  <a:lnTo>
                    <a:pt x="12869" y="8852"/>
                  </a:lnTo>
                  <a:lnTo>
                    <a:pt x="13849" y="8754"/>
                  </a:lnTo>
                  <a:lnTo>
                    <a:pt x="14241" y="8852"/>
                  </a:lnTo>
                  <a:lnTo>
                    <a:pt x="14306" y="8917"/>
                  </a:lnTo>
                  <a:lnTo>
                    <a:pt x="16429" y="11661"/>
                  </a:lnTo>
                  <a:lnTo>
                    <a:pt x="18323" y="13816"/>
                  </a:lnTo>
                  <a:lnTo>
                    <a:pt x="16364" y="9897"/>
                  </a:lnTo>
                  <a:lnTo>
                    <a:pt x="16331" y="9570"/>
                  </a:lnTo>
                  <a:lnTo>
                    <a:pt x="16429" y="7709"/>
                  </a:lnTo>
                  <a:lnTo>
                    <a:pt x="16657" y="6370"/>
                  </a:lnTo>
                  <a:lnTo>
                    <a:pt x="16886" y="5814"/>
                  </a:lnTo>
                  <a:lnTo>
                    <a:pt x="17703" y="3985"/>
                  </a:lnTo>
                  <a:lnTo>
                    <a:pt x="17866" y="3528"/>
                  </a:lnTo>
                  <a:lnTo>
                    <a:pt x="21067" y="654"/>
                  </a:lnTo>
                  <a:lnTo>
                    <a:pt x="20544" y="654"/>
                  </a:lnTo>
                  <a:lnTo>
                    <a:pt x="19336" y="491"/>
                  </a:lnTo>
                  <a:lnTo>
                    <a:pt x="17768" y="99"/>
                  </a:lnTo>
                  <a:lnTo>
                    <a:pt x="17507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3414301" y="2058966"/>
              <a:ext cx="250487" cy="520390"/>
            </a:xfrm>
            <a:custGeom>
              <a:rect b="b" l="l" r="r" t="t"/>
              <a:pathLst>
                <a:path extrusionOk="0" h="43767" w="21067">
                  <a:moveTo>
                    <a:pt x="17507" y="1"/>
                  </a:moveTo>
                  <a:lnTo>
                    <a:pt x="17735" y="2516"/>
                  </a:lnTo>
                  <a:lnTo>
                    <a:pt x="17441" y="2679"/>
                  </a:lnTo>
                  <a:lnTo>
                    <a:pt x="16951" y="3136"/>
                  </a:lnTo>
                  <a:lnTo>
                    <a:pt x="16429" y="3920"/>
                  </a:lnTo>
                  <a:lnTo>
                    <a:pt x="15939" y="5520"/>
                  </a:lnTo>
                  <a:lnTo>
                    <a:pt x="15906" y="5814"/>
                  </a:lnTo>
                  <a:lnTo>
                    <a:pt x="11954" y="7415"/>
                  </a:lnTo>
                  <a:lnTo>
                    <a:pt x="6598" y="9505"/>
                  </a:lnTo>
                  <a:lnTo>
                    <a:pt x="5161" y="16984"/>
                  </a:lnTo>
                  <a:lnTo>
                    <a:pt x="2809" y="29232"/>
                  </a:lnTo>
                  <a:lnTo>
                    <a:pt x="0" y="43766"/>
                  </a:lnTo>
                  <a:lnTo>
                    <a:pt x="1209" y="39684"/>
                  </a:lnTo>
                  <a:lnTo>
                    <a:pt x="1568" y="38802"/>
                  </a:lnTo>
                  <a:lnTo>
                    <a:pt x="4148" y="33249"/>
                  </a:lnTo>
                  <a:lnTo>
                    <a:pt x="4965" y="31812"/>
                  </a:lnTo>
                  <a:lnTo>
                    <a:pt x="5063" y="31682"/>
                  </a:lnTo>
                  <a:lnTo>
                    <a:pt x="5030" y="31616"/>
                  </a:lnTo>
                  <a:lnTo>
                    <a:pt x="4638" y="31845"/>
                  </a:lnTo>
                  <a:lnTo>
                    <a:pt x="3332" y="32857"/>
                  </a:lnTo>
                  <a:lnTo>
                    <a:pt x="3005" y="33119"/>
                  </a:lnTo>
                  <a:lnTo>
                    <a:pt x="3005" y="33119"/>
                  </a:lnTo>
                  <a:lnTo>
                    <a:pt x="3528" y="31388"/>
                  </a:lnTo>
                  <a:lnTo>
                    <a:pt x="5977" y="23386"/>
                  </a:lnTo>
                  <a:lnTo>
                    <a:pt x="7414" y="19107"/>
                  </a:lnTo>
                  <a:lnTo>
                    <a:pt x="7741" y="18389"/>
                  </a:lnTo>
                  <a:lnTo>
                    <a:pt x="7839" y="18225"/>
                  </a:lnTo>
                  <a:lnTo>
                    <a:pt x="7937" y="17768"/>
                  </a:lnTo>
                  <a:lnTo>
                    <a:pt x="7806" y="16919"/>
                  </a:lnTo>
                  <a:lnTo>
                    <a:pt x="7153" y="15123"/>
                  </a:lnTo>
                  <a:lnTo>
                    <a:pt x="6990" y="14404"/>
                  </a:lnTo>
                  <a:lnTo>
                    <a:pt x="7022" y="14208"/>
                  </a:lnTo>
                  <a:lnTo>
                    <a:pt x="7382" y="14078"/>
                  </a:lnTo>
                  <a:lnTo>
                    <a:pt x="8198" y="14143"/>
                  </a:lnTo>
                  <a:lnTo>
                    <a:pt x="8623" y="14078"/>
                  </a:lnTo>
                  <a:lnTo>
                    <a:pt x="8721" y="13980"/>
                  </a:lnTo>
                  <a:lnTo>
                    <a:pt x="8623" y="13490"/>
                  </a:lnTo>
                  <a:lnTo>
                    <a:pt x="8100" y="12379"/>
                  </a:lnTo>
                  <a:lnTo>
                    <a:pt x="7872" y="11628"/>
                  </a:lnTo>
                  <a:lnTo>
                    <a:pt x="7806" y="11269"/>
                  </a:lnTo>
                  <a:lnTo>
                    <a:pt x="8035" y="10648"/>
                  </a:lnTo>
                  <a:lnTo>
                    <a:pt x="8786" y="9962"/>
                  </a:lnTo>
                  <a:lnTo>
                    <a:pt x="9374" y="9701"/>
                  </a:lnTo>
                  <a:lnTo>
                    <a:pt x="10321" y="9374"/>
                  </a:lnTo>
                  <a:lnTo>
                    <a:pt x="12869" y="8852"/>
                  </a:lnTo>
                  <a:lnTo>
                    <a:pt x="13849" y="8754"/>
                  </a:lnTo>
                  <a:lnTo>
                    <a:pt x="14241" y="8852"/>
                  </a:lnTo>
                  <a:lnTo>
                    <a:pt x="14306" y="8917"/>
                  </a:lnTo>
                  <a:lnTo>
                    <a:pt x="16429" y="11661"/>
                  </a:lnTo>
                  <a:lnTo>
                    <a:pt x="18323" y="13816"/>
                  </a:lnTo>
                  <a:lnTo>
                    <a:pt x="16364" y="9897"/>
                  </a:lnTo>
                  <a:lnTo>
                    <a:pt x="16331" y="9570"/>
                  </a:lnTo>
                  <a:lnTo>
                    <a:pt x="16429" y="7709"/>
                  </a:lnTo>
                  <a:lnTo>
                    <a:pt x="16657" y="6370"/>
                  </a:lnTo>
                  <a:lnTo>
                    <a:pt x="16886" y="5814"/>
                  </a:lnTo>
                  <a:lnTo>
                    <a:pt x="17703" y="3985"/>
                  </a:lnTo>
                  <a:lnTo>
                    <a:pt x="17866" y="3528"/>
                  </a:lnTo>
                  <a:lnTo>
                    <a:pt x="21067" y="654"/>
                  </a:lnTo>
                  <a:lnTo>
                    <a:pt x="20544" y="654"/>
                  </a:lnTo>
                  <a:lnTo>
                    <a:pt x="19336" y="491"/>
                  </a:lnTo>
                  <a:lnTo>
                    <a:pt x="17768" y="99"/>
                  </a:lnTo>
                  <a:lnTo>
                    <a:pt x="17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3806909" y="2208482"/>
              <a:ext cx="179040" cy="131658"/>
            </a:xfrm>
            <a:custGeom>
              <a:rect b="b" l="l" r="r" t="t"/>
              <a:pathLst>
                <a:path extrusionOk="0" fill="none" h="11073" w="15058">
                  <a:moveTo>
                    <a:pt x="1" y="2580"/>
                  </a:moveTo>
                  <a:lnTo>
                    <a:pt x="229" y="2188"/>
                  </a:lnTo>
                  <a:lnTo>
                    <a:pt x="1372" y="555"/>
                  </a:lnTo>
                  <a:lnTo>
                    <a:pt x="1862" y="65"/>
                  </a:lnTo>
                  <a:lnTo>
                    <a:pt x="2091" y="0"/>
                  </a:lnTo>
                  <a:lnTo>
                    <a:pt x="2156" y="131"/>
                  </a:lnTo>
                  <a:lnTo>
                    <a:pt x="2189" y="457"/>
                  </a:lnTo>
                  <a:lnTo>
                    <a:pt x="2058" y="1503"/>
                  </a:lnTo>
                  <a:lnTo>
                    <a:pt x="1699" y="3136"/>
                  </a:lnTo>
                  <a:lnTo>
                    <a:pt x="1601" y="3462"/>
                  </a:lnTo>
                  <a:lnTo>
                    <a:pt x="1862" y="3364"/>
                  </a:lnTo>
                  <a:lnTo>
                    <a:pt x="2940" y="3070"/>
                  </a:lnTo>
                  <a:lnTo>
                    <a:pt x="3332" y="3103"/>
                  </a:lnTo>
                  <a:lnTo>
                    <a:pt x="3463" y="3234"/>
                  </a:lnTo>
                  <a:lnTo>
                    <a:pt x="3430" y="3332"/>
                  </a:lnTo>
                  <a:lnTo>
                    <a:pt x="3234" y="3789"/>
                  </a:lnTo>
                  <a:lnTo>
                    <a:pt x="2875" y="4377"/>
                  </a:lnTo>
                  <a:lnTo>
                    <a:pt x="2907" y="4638"/>
                  </a:lnTo>
                  <a:lnTo>
                    <a:pt x="3822" y="5291"/>
                  </a:lnTo>
                  <a:lnTo>
                    <a:pt x="9440" y="8296"/>
                  </a:lnTo>
                  <a:lnTo>
                    <a:pt x="10844" y="9047"/>
                  </a:lnTo>
                  <a:lnTo>
                    <a:pt x="11007" y="9080"/>
                  </a:lnTo>
                  <a:lnTo>
                    <a:pt x="11432" y="9014"/>
                  </a:lnTo>
                  <a:lnTo>
                    <a:pt x="12183" y="8623"/>
                  </a:lnTo>
                  <a:lnTo>
                    <a:pt x="13294" y="7937"/>
                  </a:lnTo>
                  <a:lnTo>
                    <a:pt x="14077" y="7610"/>
                  </a:lnTo>
                  <a:lnTo>
                    <a:pt x="14535" y="7643"/>
                  </a:lnTo>
                  <a:lnTo>
                    <a:pt x="14731" y="7741"/>
                  </a:lnTo>
                  <a:lnTo>
                    <a:pt x="14894" y="7904"/>
                  </a:lnTo>
                  <a:lnTo>
                    <a:pt x="15057" y="8329"/>
                  </a:lnTo>
                  <a:lnTo>
                    <a:pt x="15057" y="9112"/>
                  </a:lnTo>
                  <a:lnTo>
                    <a:pt x="14535" y="10223"/>
                  </a:lnTo>
                  <a:lnTo>
                    <a:pt x="13783" y="10843"/>
                  </a:lnTo>
                  <a:lnTo>
                    <a:pt x="13130" y="11039"/>
                  </a:lnTo>
                  <a:lnTo>
                    <a:pt x="12771" y="11072"/>
                  </a:lnTo>
                  <a:lnTo>
                    <a:pt x="11954" y="11007"/>
                  </a:lnTo>
                  <a:lnTo>
                    <a:pt x="9570" y="10321"/>
                  </a:lnTo>
                  <a:lnTo>
                    <a:pt x="5945" y="8949"/>
                  </a:lnTo>
                  <a:lnTo>
                    <a:pt x="5259" y="8623"/>
                  </a:lnTo>
                  <a:lnTo>
                    <a:pt x="850" y="607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3806909" y="2208482"/>
              <a:ext cx="179040" cy="131658"/>
            </a:xfrm>
            <a:custGeom>
              <a:rect b="b" l="l" r="r" t="t"/>
              <a:pathLst>
                <a:path extrusionOk="0" fill="none" h="11073" w="15058">
                  <a:moveTo>
                    <a:pt x="1" y="2580"/>
                  </a:moveTo>
                  <a:lnTo>
                    <a:pt x="229" y="2188"/>
                  </a:lnTo>
                  <a:lnTo>
                    <a:pt x="1372" y="555"/>
                  </a:lnTo>
                  <a:lnTo>
                    <a:pt x="1862" y="65"/>
                  </a:lnTo>
                  <a:lnTo>
                    <a:pt x="2091" y="0"/>
                  </a:lnTo>
                  <a:lnTo>
                    <a:pt x="2156" y="131"/>
                  </a:lnTo>
                  <a:lnTo>
                    <a:pt x="2189" y="457"/>
                  </a:lnTo>
                  <a:lnTo>
                    <a:pt x="2058" y="1503"/>
                  </a:lnTo>
                  <a:lnTo>
                    <a:pt x="1699" y="3136"/>
                  </a:lnTo>
                  <a:lnTo>
                    <a:pt x="1601" y="3462"/>
                  </a:lnTo>
                  <a:lnTo>
                    <a:pt x="1862" y="3364"/>
                  </a:lnTo>
                  <a:lnTo>
                    <a:pt x="2940" y="3070"/>
                  </a:lnTo>
                  <a:lnTo>
                    <a:pt x="3332" y="3103"/>
                  </a:lnTo>
                  <a:lnTo>
                    <a:pt x="3463" y="3234"/>
                  </a:lnTo>
                  <a:lnTo>
                    <a:pt x="3430" y="3332"/>
                  </a:lnTo>
                  <a:lnTo>
                    <a:pt x="3234" y="3789"/>
                  </a:lnTo>
                  <a:lnTo>
                    <a:pt x="2875" y="4377"/>
                  </a:lnTo>
                  <a:lnTo>
                    <a:pt x="2907" y="4638"/>
                  </a:lnTo>
                  <a:lnTo>
                    <a:pt x="3822" y="5291"/>
                  </a:lnTo>
                  <a:lnTo>
                    <a:pt x="9440" y="8296"/>
                  </a:lnTo>
                  <a:lnTo>
                    <a:pt x="10844" y="9047"/>
                  </a:lnTo>
                  <a:lnTo>
                    <a:pt x="11007" y="9080"/>
                  </a:lnTo>
                  <a:lnTo>
                    <a:pt x="11432" y="9014"/>
                  </a:lnTo>
                  <a:lnTo>
                    <a:pt x="12183" y="8623"/>
                  </a:lnTo>
                  <a:lnTo>
                    <a:pt x="13294" y="7937"/>
                  </a:lnTo>
                  <a:lnTo>
                    <a:pt x="14077" y="7610"/>
                  </a:lnTo>
                  <a:lnTo>
                    <a:pt x="14535" y="7643"/>
                  </a:lnTo>
                  <a:lnTo>
                    <a:pt x="14731" y="7741"/>
                  </a:lnTo>
                  <a:lnTo>
                    <a:pt x="14894" y="7904"/>
                  </a:lnTo>
                  <a:lnTo>
                    <a:pt x="15057" y="8329"/>
                  </a:lnTo>
                  <a:lnTo>
                    <a:pt x="15057" y="9112"/>
                  </a:lnTo>
                  <a:lnTo>
                    <a:pt x="14535" y="10223"/>
                  </a:lnTo>
                  <a:lnTo>
                    <a:pt x="13783" y="10843"/>
                  </a:lnTo>
                  <a:lnTo>
                    <a:pt x="13130" y="11039"/>
                  </a:lnTo>
                  <a:lnTo>
                    <a:pt x="12771" y="11072"/>
                  </a:lnTo>
                  <a:lnTo>
                    <a:pt x="11954" y="11007"/>
                  </a:lnTo>
                  <a:lnTo>
                    <a:pt x="9570" y="10321"/>
                  </a:lnTo>
                  <a:lnTo>
                    <a:pt x="5945" y="8949"/>
                  </a:lnTo>
                  <a:lnTo>
                    <a:pt x="5259" y="8623"/>
                  </a:lnTo>
                  <a:lnTo>
                    <a:pt x="882" y="607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3668664" y="2337406"/>
              <a:ext cx="127770" cy="59426"/>
            </a:xfrm>
            <a:custGeom>
              <a:rect b="b" l="l" r="r" t="t"/>
              <a:pathLst>
                <a:path extrusionOk="0" h="4998" w="10746">
                  <a:moveTo>
                    <a:pt x="10354" y="0"/>
                  </a:moveTo>
                  <a:lnTo>
                    <a:pt x="8165" y="752"/>
                  </a:lnTo>
                  <a:lnTo>
                    <a:pt x="1568" y="3920"/>
                  </a:lnTo>
                  <a:lnTo>
                    <a:pt x="0" y="4769"/>
                  </a:lnTo>
                  <a:lnTo>
                    <a:pt x="360" y="4932"/>
                  </a:lnTo>
                  <a:lnTo>
                    <a:pt x="1437" y="4998"/>
                  </a:lnTo>
                  <a:lnTo>
                    <a:pt x="2776" y="4769"/>
                  </a:lnTo>
                  <a:lnTo>
                    <a:pt x="4344" y="4312"/>
                  </a:lnTo>
                  <a:lnTo>
                    <a:pt x="6761" y="3267"/>
                  </a:lnTo>
                  <a:lnTo>
                    <a:pt x="8949" y="1960"/>
                  </a:lnTo>
                  <a:lnTo>
                    <a:pt x="10125" y="1013"/>
                  </a:lnTo>
                  <a:lnTo>
                    <a:pt x="10550" y="556"/>
                  </a:lnTo>
                  <a:lnTo>
                    <a:pt x="10680" y="360"/>
                  </a:lnTo>
                  <a:lnTo>
                    <a:pt x="10746" y="98"/>
                  </a:lnTo>
                  <a:lnTo>
                    <a:pt x="1035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3668664" y="2337406"/>
              <a:ext cx="127770" cy="59426"/>
            </a:xfrm>
            <a:custGeom>
              <a:rect b="b" l="l" r="r" t="t"/>
              <a:pathLst>
                <a:path extrusionOk="0" h="4998" w="10746">
                  <a:moveTo>
                    <a:pt x="10354" y="0"/>
                  </a:moveTo>
                  <a:lnTo>
                    <a:pt x="8165" y="752"/>
                  </a:lnTo>
                  <a:lnTo>
                    <a:pt x="1568" y="3920"/>
                  </a:lnTo>
                  <a:lnTo>
                    <a:pt x="0" y="4769"/>
                  </a:lnTo>
                  <a:lnTo>
                    <a:pt x="360" y="4932"/>
                  </a:lnTo>
                  <a:lnTo>
                    <a:pt x="1437" y="4998"/>
                  </a:lnTo>
                  <a:lnTo>
                    <a:pt x="2776" y="4769"/>
                  </a:lnTo>
                  <a:lnTo>
                    <a:pt x="4344" y="4312"/>
                  </a:lnTo>
                  <a:lnTo>
                    <a:pt x="6761" y="3267"/>
                  </a:lnTo>
                  <a:lnTo>
                    <a:pt x="8949" y="1960"/>
                  </a:lnTo>
                  <a:lnTo>
                    <a:pt x="10125" y="1013"/>
                  </a:lnTo>
                  <a:lnTo>
                    <a:pt x="10550" y="556"/>
                  </a:lnTo>
                  <a:lnTo>
                    <a:pt x="10680" y="360"/>
                  </a:lnTo>
                  <a:lnTo>
                    <a:pt x="10746" y="98"/>
                  </a:lnTo>
                  <a:lnTo>
                    <a:pt x="10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3622448" y="2059358"/>
              <a:ext cx="71851" cy="132823"/>
            </a:xfrm>
            <a:custGeom>
              <a:rect b="b" l="l" r="r" t="t"/>
              <a:pathLst>
                <a:path extrusionOk="0" fill="none" h="11171" w="6043">
                  <a:moveTo>
                    <a:pt x="1" y="0"/>
                  </a:moveTo>
                  <a:lnTo>
                    <a:pt x="66" y="850"/>
                  </a:lnTo>
                  <a:lnTo>
                    <a:pt x="360" y="3495"/>
                  </a:lnTo>
                  <a:lnTo>
                    <a:pt x="523" y="4638"/>
                  </a:lnTo>
                  <a:lnTo>
                    <a:pt x="1209" y="6108"/>
                  </a:lnTo>
                  <a:lnTo>
                    <a:pt x="2254" y="7480"/>
                  </a:lnTo>
                  <a:lnTo>
                    <a:pt x="3561" y="9047"/>
                  </a:lnTo>
                  <a:lnTo>
                    <a:pt x="5194" y="10713"/>
                  </a:lnTo>
                  <a:lnTo>
                    <a:pt x="5912" y="11170"/>
                  </a:lnTo>
                  <a:lnTo>
                    <a:pt x="6043" y="11105"/>
                  </a:lnTo>
                </a:path>
              </a:pathLst>
            </a:custGeom>
            <a:noFill/>
            <a:ln cap="rnd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3669829" y="2065565"/>
              <a:ext cx="26027" cy="118068"/>
            </a:xfrm>
            <a:custGeom>
              <a:rect b="b" l="l" r="r" t="t"/>
              <a:pathLst>
                <a:path extrusionOk="0" fill="none" h="9930" w="2189">
                  <a:moveTo>
                    <a:pt x="2156" y="9930"/>
                  </a:moveTo>
                  <a:lnTo>
                    <a:pt x="2189" y="9538"/>
                  </a:lnTo>
                  <a:lnTo>
                    <a:pt x="2123" y="7284"/>
                  </a:lnTo>
                  <a:lnTo>
                    <a:pt x="1927" y="5521"/>
                  </a:lnTo>
                  <a:lnTo>
                    <a:pt x="1699" y="4704"/>
                  </a:lnTo>
                  <a:lnTo>
                    <a:pt x="1470" y="3953"/>
                  </a:lnTo>
                  <a:lnTo>
                    <a:pt x="947" y="2875"/>
                  </a:lnTo>
                  <a:lnTo>
                    <a:pt x="294" y="1830"/>
                  </a:lnTo>
                  <a:lnTo>
                    <a:pt x="164" y="1438"/>
                  </a:lnTo>
                  <a:lnTo>
                    <a:pt x="98" y="720"/>
                  </a:lnTo>
                  <a:lnTo>
                    <a:pt x="0" y="1"/>
                  </a:lnTo>
                </a:path>
              </a:pathLst>
            </a:custGeom>
            <a:noFill/>
            <a:ln cap="rnd" cmpd="sng" w="10625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3598763" y="2090427"/>
              <a:ext cx="57096" cy="133204"/>
            </a:xfrm>
            <a:custGeom>
              <a:rect b="b" l="l" r="r" t="t"/>
              <a:pathLst>
                <a:path extrusionOk="0" fill="none" h="11203" w="4802">
                  <a:moveTo>
                    <a:pt x="1993" y="0"/>
                  </a:moveTo>
                  <a:lnTo>
                    <a:pt x="1470" y="490"/>
                  </a:lnTo>
                  <a:lnTo>
                    <a:pt x="752" y="1731"/>
                  </a:lnTo>
                  <a:lnTo>
                    <a:pt x="556" y="2450"/>
                  </a:lnTo>
                  <a:lnTo>
                    <a:pt x="164" y="4736"/>
                  </a:lnTo>
                  <a:lnTo>
                    <a:pt x="0" y="5585"/>
                  </a:lnTo>
                  <a:lnTo>
                    <a:pt x="2809" y="11203"/>
                  </a:lnTo>
                  <a:lnTo>
                    <a:pt x="3005" y="10452"/>
                  </a:lnTo>
                  <a:lnTo>
                    <a:pt x="3560" y="9080"/>
                  </a:lnTo>
                  <a:lnTo>
                    <a:pt x="3887" y="8394"/>
                  </a:lnTo>
                  <a:lnTo>
                    <a:pt x="4279" y="7774"/>
                  </a:lnTo>
                  <a:lnTo>
                    <a:pt x="4801" y="7218"/>
                  </a:lnTo>
                </a:path>
              </a:pathLst>
            </a:custGeom>
            <a:noFill/>
            <a:ln cap="rnd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3676036" y="2082663"/>
              <a:ext cx="66810" cy="111849"/>
            </a:xfrm>
            <a:custGeom>
              <a:rect b="b" l="l" r="r" t="t"/>
              <a:pathLst>
                <a:path extrusionOk="0" fill="none" h="9407" w="5619">
                  <a:moveTo>
                    <a:pt x="2254" y="6957"/>
                  </a:moveTo>
                  <a:lnTo>
                    <a:pt x="2581" y="6891"/>
                  </a:lnTo>
                  <a:lnTo>
                    <a:pt x="3169" y="6989"/>
                  </a:lnTo>
                  <a:lnTo>
                    <a:pt x="3430" y="7153"/>
                  </a:lnTo>
                  <a:lnTo>
                    <a:pt x="4083" y="7610"/>
                  </a:lnTo>
                  <a:lnTo>
                    <a:pt x="5423" y="9178"/>
                  </a:lnTo>
                  <a:lnTo>
                    <a:pt x="5619" y="9406"/>
                  </a:lnTo>
                  <a:lnTo>
                    <a:pt x="5488" y="8818"/>
                  </a:lnTo>
                  <a:lnTo>
                    <a:pt x="4508" y="5585"/>
                  </a:lnTo>
                  <a:lnTo>
                    <a:pt x="3528" y="3266"/>
                  </a:lnTo>
                  <a:lnTo>
                    <a:pt x="2908" y="2286"/>
                  </a:lnTo>
                  <a:lnTo>
                    <a:pt x="2287" y="1437"/>
                  </a:lnTo>
                  <a:lnTo>
                    <a:pt x="1209" y="457"/>
                  </a:lnTo>
                  <a:lnTo>
                    <a:pt x="164" y="0"/>
                  </a:lnTo>
                  <a:lnTo>
                    <a:pt x="1" y="0"/>
                  </a:lnTo>
                </a:path>
              </a:pathLst>
            </a:custGeom>
            <a:noFill/>
            <a:ln cap="rnd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3403814" y="2132363"/>
              <a:ext cx="191857" cy="513779"/>
            </a:xfrm>
            <a:custGeom>
              <a:rect b="b" l="l" r="r" t="t"/>
              <a:pathLst>
                <a:path extrusionOk="0" fill="none" h="43211" w="16136">
                  <a:moveTo>
                    <a:pt x="16135" y="1"/>
                  </a:moveTo>
                  <a:lnTo>
                    <a:pt x="7480" y="3332"/>
                  </a:lnTo>
                  <a:lnTo>
                    <a:pt x="7088" y="5455"/>
                  </a:lnTo>
                  <a:lnTo>
                    <a:pt x="4279" y="20120"/>
                  </a:lnTo>
                  <a:lnTo>
                    <a:pt x="3136" y="25149"/>
                  </a:lnTo>
                  <a:lnTo>
                    <a:pt x="2679" y="27142"/>
                  </a:lnTo>
                  <a:lnTo>
                    <a:pt x="1634" y="32727"/>
                  </a:lnTo>
                  <a:lnTo>
                    <a:pt x="229" y="41121"/>
                  </a:lnTo>
                  <a:lnTo>
                    <a:pt x="1" y="42754"/>
                  </a:lnTo>
                  <a:lnTo>
                    <a:pt x="2319" y="43211"/>
                  </a:lnTo>
                  <a:lnTo>
                    <a:pt x="3136" y="40859"/>
                  </a:lnTo>
                </a:path>
              </a:pathLst>
            </a:custGeom>
            <a:noFill/>
            <a:ln cap="rnd" cmpd="sng" w="106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3446535" y="2285756"/>
              <a:ext cx="108354" cy="316512"/>
            </a:xfrm>
            <a:custGeom>
              <a:rect b="b" l="l" r="r" t="t"/>
              <a:pathLst>
                <a:path extrusionOk="0" fill="none" h="26620" w="9113">
                  <a:moveTo>
                    <a:pt x="0" y="26619"/>
                  </a:moveTo>
                  <a:lnTo>
                    <a:pt x="66" y="26521"/>
                  </a:lnTo>
                  <a:lnTo>
                    <a:pt x="1013" y="24202"/>
                  </a:lnTo>
                  <a:lnTo>
                    <a:pt x="1993" y="21295"/>
                  </a:lnTo>
                  <a:lnTo>
                    <a:pt x="5357" y="11301"/>
                  </a:lnTo>
                  <a:lnTo>
                    <a:pt x="7937" y="3626"/>
                  </a:lnTo>
                  <a:lnTo>
                    <a:pt x="8851" y="719"/>
                  </a:lnTo>
                  <a:lnTo>
                    <a:pt x="9113" y="1"/>
                  </a:lnTo>
                </a:path>
              </a:pathLst>
            </a:custGeom>
            <a:noFill/>
            <a:ln cap="rnd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3536626" y="2254307"/>
              <a:ext cx="96713" cy="196506"/>
            </a:xfrm>
            <a:custGeom>
              <a:rect b="b" l="l" r="r" t="t"/>
              <a:pathLst>
                <a:path extrusionOk="0" fill="none" h="16527" w="8134">
                  <a:moveTo>
                    <a:pt x="1" y="0"/>
                  </a:moveTo>
                  <a:lnTo>
                    <a:pt x="915" y="1633"/>
                  </a:lnTo>
                  <a:lnTo>
                    <a:pt x="5161" y="9112"/>
                  </a:lnTo>
                  <a:lnTo>
                    <a:pt x="7480" y="13032"/>
                  </a:lnTo>
                  <a:lnTo>
                    <a:pt x="7937" y="13620"/>
                  </a:lnTo>
                  <a:lnTo>
                    <a:pt x="8133" y="13881"/>
                  </a:lnTo>
                  <a:lnTo>
                    <a:pt x="8133" y="14567"/>
                  </a:lnTo>
                  <a:lnTo>
                    <a:pt x="7709" y="15808"/>
                  </a:lnTo>
                  <a:lnTo>
                    <a:pt x="7480" y="16526"/>
                  </a:lnTo>
                </a:path>
              </a:pathLst>
            </a:custGeom>
            <a:noFill/>
            <a:ln cap="rnd" cmpd="sng" w="10625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3588276" y="2193335"/>
              <a:ext cx="230690" cy="362716"/>
            </a:xfrm>
            <a:custGeom>
              <a:rect b="b" l="l" r="r" t="t"/>
              <a:pathLst>
                <a:path extrusionOk="0" fill="none" h="30506" w="19402">
                  <a:moveTo>
                    <a:pt x="2352" y="23287"/>
                  </a:moveTo>
                  <a:lnTo>
                    <a:pt x="0" y="28154"/>
                  </a:lnTo>
                  <a:lnTo>
                    <a:pt x="33" y="28219"/>
                  </a:lnTo>
                  <a:lnTo>
                    <a:pt x="784" y="28905"/>
                  </a:lnTo>
                  <a:lnTo>
                    <a:pt x="2058" y="29558"/>
                  </a:lnTo>
                  <a:lnTo>
                    <a:pt x="3267" y="29950"/>
                  </a:lnTo>
                  <a:lnTo>
                    <a:pt x="4867" y="30310"/>
                  </a:lnTo>
                  <a:lnTo>
                    <a:pt x="6859" y="30473"/>
                  </a:lnTo>
                  <a:lnTo>
                    <a:pt x="8035" y="30505"/>
                  </a:lnTo>
                  <a:lnTo>
                    <a:pt x="9472" y="30473"/>
                  </a:lnTo>
                  <a:lnTo>
                    <a:pt x="12346" y="30146"/>
                  </a:lnTo>
                  <a:lnTo>
                    <a:pt x="15122" y="29460"/>
                  </a:lnTo>
                  <a:lnTo>
                    <a:pt x="17833" y="28448"/>
                  </a:lnTo>
                  <a:lnTo>
                    <a:pt x="19140" y="27795"/>
                  </a:lnTo>
                  <a:lnTo>
                    <a:pt x="18944" y="26782"/>
                  </a:lnTo>
                  <a:lnTo>
                    <a:pt x="18095" y="21883"/>
                  </a:lnTo>
                  <a:lnTo>
                    <a:pt x="17703" y="18976"/>
                  </a:lnTo>
                  <a:lnTo>
                    <a:pt x="17670" y="18225"/>
                  </a:lnTo>
                  <a:lnTo>
                    <a:pt x="17866" y="14894"/>
                  </a:lnTo>
                  <a:lnTo>
                    <a:pt x="17964" y="12999"/>
                  </a:lnTo>
                  <a:lnTo>
                    <a:pt x="18160" y="12705"/>
                  </a:lnTo>
                  <a:lnTo>
                    <a:pt x="19042" y="10876"/>
                  </a:lnTo>
                  <a:lnTo>
                    <a:pt x="19401" y="9374"/>
                  </a:lnTo>
                  <a:lnTo>
                    <a:pt x="19401" y="8655"/>
                  </a:lnTo>
                  <a:lnTo>
                    <a:pt x="19172" y="7218"/>
                  </a:lnTo>
                  <a:lnTo>
                    <a:pt x="18487" y="4736"/>
                  </a:lnTo>
                  <a:lnTo>
                    <a:pt x="18389" y="4246"/>
                  </a:lnTo>
                  <a:lnTo>
                    <a:pt x="18323" y="1927"/>
                  </a:lnTo>
                  <a:lnTo>
                    <a:pt x="18225" y="0"/>
                  </a:lnTo>
                </a:path>
              </a:pathLst>
            </a:custGeom>
            <a:noFill/>
            <a:ln cap="rnd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3683420" y="2327692"/>
              <a:ext cx="76905" cy="47001"/>
            </a:xfrm>
            <a:custGeom>
              <a:rect b="b" l="l" r="r" t="t"/>
              <a:pathLst>
                <a:path extrusionOk="0" fill="none" h="3953" w="6468">
                  <a:moveTo>
                    <a:pt x="0" y="3953"/>
                  </a:moveTo>
                  <a:lnTo>
                    <a:pt x="6467" y="1"/>
                  </a:lnTo>
                </a:path>
              </a:pathLst>
            </a:custGeom>
            <a:noFill/>
            <a:ln cap="rnd" cmpd="sng" w="57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3724190" y="2335848"/>
              <a:ext cx="41567" cy="24089"/>
            </a:xfrm>
            <a:custGeom>
              <a:rect b="b" l="l" r="r" t="t"/>
              <a:pathLst>
                <a:path extrusionOk="0" fill="none" h="2026" w="3496">
                  <a:moveTo>
                    <a:pt x="1" y="2026"/>
                  </a:moveTo>
                  <a:lnTo>
                    <a:pt x="3495" y="1"/>
                  </a:lnTo>
                </a:path>
              </a:pathLst>
            </a:custGeom>
            <a:noFill/>
            <a:ln cap="rnd" cmpd="sng" w="57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3938555" y="2266339"/>
              <a:ext cx="15552" cy="38452"/>
            </a:xfrm>
            <a:custGeom>
              <a:rect b="b" l="l" r="r" t="t"/>
              <a:pathLst>
                <a:path extrusionOk="0" fill="none" h="3234" w="1308">
                  <a:moveTo>
                    <a:pt x="1307" y="1"/>
                  </a:moveTo>
                  <a:lnTo>
                    <a:pt x="1" y="3234"/>
                  </a:lnTo>
                </a:path>
              </a:pathLst>
            </a:custGeom>
            <a:noFill/>
            <a:ln cap="rnd" cmpd="sng" w="5725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3933121" y="2283033"/>
              <a:ext cx="14767" cy="14779"/>
            </a:xfrm>
            <a:custGeom>
              <a:rect b="b" l="l" r="r" t="t"/>
              <a:pathLst>
                <a:path extrusionOk="0" fill="none" h="1243" w="1242">
                  <a:moveTo>
                    <a:pt x="1241" y="1"/>
                  </a:moveTo>
                  <a:lnTo>
                    <a:pt x="0" y="1242"/>
                  </a:lnTo>
                </a:path>
              </a:pathLst>
            </a:custGeom>
            <a:noFill/>
            <a:ln cap="rnd" cmpd="sng" w="5725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3466332" y="2419340"/>
              <a:ext cx="43125" cy="41960"/>
            </a:xfrm>
            <a:custGeom>
              <a:rect b="b" l="l" r="r" t="t"/>
              <a:pathLst>
                <a:path extrusionOk="0" fill="none" h="3529" w="3627">
                  <a:moveTo>
                    <a:pt x="3626" y="1"/>
                  </a:moveTo>
                  <a:lnTo>
                    <a:pt x="3365" y="328"/>
                  </a:lnTo>
                  <a:lnTo>
                    <a:pt x="1209" y="2581"/>
                  </a:lnTo>
                  <a:lnTo>
                    <a:pt x="1" y="3528"/>
                  </a:lnTo>
                </a:path>
              </a:pathLst>
            </a:custGeom>
            <a:noFill/>
            <a:ln cap="rnd" cmpd="sng" w="5725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3439544" y="2427496"/>
              <a:ext cx="55158" cy="43125"/>
            </a:xfrm>
            <a:custGeom>
              <a:rect b="b" l="l" r="r" t="t"/>
              <a:pathLst>
                <a:path extrusionOk="0" fill="none" h="3627" w="4639">
                  <a:moveTo>
                    <a:pt x="4638" y="1"/>
                  </a:moveTo>
                  <a:lnTo>
                    <a:pt x="2777" y="1471"/>
                  </a:lnTo>
                  <a:lnTo>
                    <a:pt x="0" y="3626"/>
                  </a:lnTo>
                </a:path>
              </a:pathLst>
            </a:custGeom>
            <a:noFill/>
            <a:ln cap="rnd" cmpd="sng" w="57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3502846" y="2177794"/>
              <a:ext cx="36122" cy="59438"/>
            </a:xfrm>
            <a:custGeom>
              <a:rect b="b" l="l" r="r" t="t"/>
              <a:pathLst>
                <a:path extrusionOk="0" fill="none" h="4999" w="3038">
                  <a:moveTo>
                    <a:pt x="0" y="1"/>
                  </a:moveTo>
                  <a:lnTo>
                    <a:pt x="817" y="1209"/>
                  </a:lnTo>
                  <a:lnTo>
                    <a:pt x="2352" y="3724"/>
                  </a:lnTo>
                  <a:lnTo>
                    <a:pt x="3038" y="4998"/>
                  </a:lnTo>
                </a:path>
              </a:pathLst>
            </a:custGeom>
            <a:noFill/>
            <a:ln cap="rnd" cmpd="sng" w="5725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3543225" y="2246530"/>
              <a:ext cx="9334" cy="16325"/>
            </a:xfrm>
            <a:custGeom>
              <a:rect b="b" l="l" r="r" t="t"/>
              <a:pathLst>
                <a:path extrusionOk="0" fill="none" h="1373" w="785">
                  <a:moveTo>
                    <a:pt x="1" y="1"/>
                  </a:moveTo>
                  <a:lnTo>
                    <a:pt x="785" y="1373"/>
                  </a:lnTo>
                </a:path>
              </a:pathLst>
            </a:custGeom>
            <a:noFill/>
            <a:ln cap="rnd" cmpd="sng" w="5725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3806909" y="2183621"/>
              <a:ext cx="12056" cy="60211"/>
            </a:xfrm>
            <a:custGeom>
              <a:rect b="b" l="l" r="r" t="t"/>
              <a:pathLst>
                <a:path extrusionOk="0" fill="none" h="5064" w="1014">
                  <a:moveTo>
                    <a:pt x="1" y="5063"/>
                  </a:moveTo>
                  <a:lnTo>
                    <a:pt x="1013" y="1"/>
                  </a:lnTo>
                </a:path>
              </a:pathLst>
            </a:custGeom>
            <a:noFill/>
            <a:ln cap="rnd" cmpd="sng" w="5725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3811570" y="2222453"/>
              <a:ext cx="17871" cy="25647"/>
            </a:xfrm>
            <a:custGeom>
              <a:rect b="b" l="l" r="r" t="t"/>
              <a:pathLst>
                <a:path extrusionOk="0" fill="none" h="2157" w="1503">
                  <a:moveTo>
                    <a:pt x="0" y="2157"/>
                  </a:moveTo>
                  <a:lnTo>
                    <a:pt x="1503" y="1"/>
                  </a:lnTo>
                </a:path>
              </a:pathLst>
            </a:custGeom>
            <a:noFill/>
            <a:ln cap="rnd" cmpd="sng" w="5725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3503227" y="2257802"/>
              <a:ext cx="51662" cy="27965"/>
            </a:xfrm>
            <a:custGeom>
              <a:rect b="b" l="l" r="r" t="t"/>
              <a:pathLst>
                <a:path extrusionOk="0" fill="none" h="2352" w="4345">
                  <a:moveTo>
                    <a:pt x="4345" y="2352"/>
                  </a:moveTo>
                  <a:lnTo>
                    <a:pt x="1" y="0"/>
                  </a:lnTo>
                </a:path>
              </a:pathLst>
            </a:custGeom>
            <a:noFill/>
            <a:ln cap="rnd" cmpd="sng" w="5725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3693514" y="2196438"/>
              <a:ext cx="25647" cy="66810"/>
            </a:xfrm>
            <a:custGeom>
              <a:rect b="b" l="l" r="r" t="t"/>
              <a:pathLst>
                <a:path extrusionOk="0" fill="none" h="5619" w="2157">
                  <a:moveTo>
                    <a:pt x="1" y="1"/>
                  </a:moveTo>
                  <a:lnTo>
                    <a:pt x="197" y="425"/>
                  </a:lnTo>
                  <a:lnTo>
                    <a:pt x="1242" y="2809"/>
                  </a:lnTo>
                  <a:lnTo>
                    <a:pt x="1928" y="4704"/>
                  </a:lnTo>
                  <a:lnTo>
                    <a:pt x="2156" y="5618"/>
                  </a:lnTo>
                </a:path>
              </a:pathLst>
            </a:custGeom>
            <a:noFill/>
            <a:ln cap="rnd" cmpd="sng" w="57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4011952" y="2128867"/>
              <a:ext cx="28358" cy="9726"/>
            </a:xfrm>
            <a:custGeom>
              <a:rect b="b" l="l" r="r" t="t"/>
              <a:pathLst>
                <a:path extrusionOk="0" fill="none" h="818" w="2385">
                  <a:moveTo>
                    <a:pt x="0" y="1"/>
                  </a:moveTo>
                  <a:lnTo>
                    <a:pt x="654" y="1"/>
                  </a:lnTo>
                  <a:lnTo>
                    <a:pt x="1862" y="425"/>
                  </a:lnTo>
                  <a:lnTo>
                    <a:pt x="2385" y="817"/>
                  </a:lnTo>
                </a:path>
              </a:pathLst>
            </a:custGeom>
            <a:noFill/>
            <a:ln cap="rnd" cmpd="sng" w="5725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3422458" y="2613896"/>
              <a:ext cx="13210" cy="5065"/>
            </a:xfrm>
            <a:custGeom>
              <a:rect b="b" l="l" r="r" t="t"/>
              <a:pathLst>
                <a:path extrusionOk="0" fill="none" h="426" w="1111">
                  <a:moveTo>
                    <a:pt x="0" y="1"/>
                  </a:moveTo>
                  <a:lnTo>
                    <a:pt x="1111" y="426"/>
                  </a:lnTo>
                </a:path>
              </a:pathLst>
            </a:custGeom>
            <a:noFill/>
            <a:ln cap="rnd" cmpd="sng" w="5725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3398381" y="2642634"/>
              <a:ext cx="49712" cy="160788"/>
            </a:xfrm>
            <a:custGeom>
              <a:rect b="b" l="l" r="r" t="t"/>
              <a:pathLst>
                <a:path extrusionOk="0" fill="none" h="13523" w="4181">
                  <a:moveTo>
                    <a:pt x="425" y="1"/>
                  </a:moveTo>
                  <a:lnTo>
                    <a:pt x="392" y="2320"/>
                  </a:lnTo>
                  <a:lnTo>
                    <a:pt x="164" y="4639"/>
                  </a:lnTo>
                  <a:lnTo>
                    <a:pt x="0" y="6370"/>
                  </a:lnTo>
                  <a:lnTo>
                    <a:pt x="66" y="9766"/>
                  </a:lnTo>
                  <a:lnTo>
                    <a:pt x="229" y="11628"/>
                  </a:lnTo>
                  <a:lnTo>
                    <a:pt x="360" y="12216"/>
                  </a:lnTo>
                  <a:lnTo>
                    <a:pt x="588" y="13098"/>
                  </a:lnTo>
                  <a:lnTo>
                    <a:pt x="915" y="13522"/>
                  </a:lnTo>
                  <a:lnTo>
                    <a:pt x="1111" y="13326"/>
                  </a:lnTo>
                  <a:lnTo>
                    <a:pt x="1241" y="13032"/>
                  </a:lnTo>
                  <a:lnTo>
                    <a:pt x="2156" y="9832"/>
                  </a:lnTo>
                  <a:lnTo>
                    <a:pt x="2711" y="7447"/>
                  </a:lnTo>
                  <a:lnTo>
                    <a:pt x="2711" y="7839"/>
                  </a:lnTo>
                  <a:lnTo>
                    <a:pt x="3005" y="9570"/>
                  </a:lnTo>
                  <a:lnTo>
                    <a:pt x="3299" y="10191"/>
                  </a:lnTo>
                  <a:lnTo>
                    <a:pt x="3528" y="10354"/>
                  </a:lnTo>
                  <a:lnTo>
                    <a:pt x="3691" y="10354"/>
                  </a:lnTo>
                  <a:lnTo>
                    <a:pt x="3952" y="10191"/>
                  </a:lnTo>
                  <a:lnTo>
                    <a:pt x="4181" y="9603"/>
                  </a:lnTo>
                  <a:lnTo>
                    <a:pt x="4116" y="8231"/>
                  </a:lnTo>
                  <a:lnTo>
                    <a:pt x="4050" y="7186"/>
                  </a:lnTo>
                  <a:lnTo>
                    <a:pt x="4083" y="5586"/>
                  </a:lnTo>
                  <a:lnTo>
                    <a:pt x="4050" y="4279"/>
                  </a:lnTo>
                  <a:lnTo>
                    <a:pt x="3854" y="3267"/>
                  </a:lnTo>
                  <a:lnTo>
                    <a:pt x="2907" y="883"/>
                  </a:lnTo>
                  <a:lnTo>
                    <a:pt x="2744" y="52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3398381" y="2642634"/>
              <a:ext cx="49712" cy="160788"/>
            </a:xfrm>
            <a:custGeom>
              <a:rect b="b" l="l" r="r" t="t"/>
              <a:pathLst>
                <a:path extrusionOk="0" fill="none" h="13523" w="4181">
                  <a:moveTo>
                    <a:pt x="425" y="1"/>
                  </a:moveTo>
                  <a:lnTo>
                    <a:pt x="392" y="2320"/>
                  </a:lnTo>
                  <a:lnTo>
                    <a:pt x="164" y="4639"/>
                  </a:lnTo>
                  <a:lnTo>
                    <a:pt x="0" y="6370"/>
                  </a:lnTo>
                  <a:lnTo>
                    <a:pt x="66" y="9766"/>
                  </a:lnTo>
                  <a:lnTo>
                    <a:pt x="229" y="11628"/>
                  </a:lnTo>
                  <a:lnTo>
                    <a:pt x="360" y="12216"/>
                  </a:lnTo>
                  <a:lnTo>
                    <a:pt x="588" y="13098"/>
                  </a:lnTo>
                  <a:lnTo>
                    <a:pt x="915" y="13522"/>
                  </a:lnTo>
                  <a:lnTo>
                    <a:pt x="1111" y="13326"/>
                  </a:lnTo>
                  <a:lnTo>
                    <a:pt x="1241" y="13032"/>
                  </a:lnTo>
                  <a:lnTo>
                    <a:pt x="2156" y="9832"/>
                  </a:lnTo>
                  <a:lnTo>
                    <a:pt x="2711" y="7447"/>
                  </a:lnTo>
                  <a:lnTo>
                    <a:pt x="2711" y="7839"/>
                  </a:lnTo>
                  <a:lnTo>
                    <a:pt x="3005" y="9570"/>
                  </a:lnTo>
                  <a:lnTo>
                    <a:pt x="3299" y="10191"/>
                  </a:lnTo>
                  <a:lnTo>
                    <a:pt x="3528" y="10354"/>
                  </a:lnTo>
                  <a:lnTo>
                    <a:pt x="3691" y="10354"/>
                  </a:lnTo>
                  <a:lnTo>
                    <a:pt x="3952" y="10191"/>
                  </a:lnTo>
                  <a:lnTo>
                    <a:pt x="4181" y="9603"/>
                  </a:lnTo>
                  <a:lnTo>
                    <a:pt x="4116" y="8231"/>
                  </a:lnTo>
                  <a:lnTo>
                    <a:pt x="4050" y="7186"/>
                  </a:lnTo>
                  <a:lnTo>
                    <a:pt x="4083" y="5586"/>
                  </a:lnTo>
                  <a:lnTo>
                    <a:pt x="4050" y="4279"/>
                  </a:lnTo>
                  <a:lnTo>
                    <a:pt x="3854" y="3267"/>
                  </a:lnTo>
                  <a:lnTo>
                    <a:pt x="2907" y="883"/>
                  </a:lnTo>
                  <a:lnTo>
                    <a:pt x="2744" y="523"/>
                  </a:lnTo>
                </a:path>
              </a:pathLst>
            </a:custGeom>
            <a:noFill/>
            <a:ln cap="rnd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4022439" y="1978577"/>
              <a:ext cx="31461" cy="115357"/>
            </a:xfrm>
            <a:custGeom>
              <a:rect b="b" l="l" r="r" t="t"/>
              <a:pathLst>
                <a:path extrusionOk="0" fill="none" h="9702" w="2646">
                  <a:moveTo>
                    <a:pt x="164" y="9701"/>
                  </a:moveTo>
                  <a:lnTo>
                    <a:pt x="131" y="8493"/>
                  </a:lnTo>
                  <a:lnTo>
                    <a:pt x="164" y="7284"/>
                  </a:lnTo>
                  <a:lnTo>
                    <a:pt x="196" y="6664"/>
                  </a:lnTo>
                  <a:lnTo>
                    <a:pt x="0" y="5194"/>
                  </a:lnTo>
                  <a:lnTo>
                    <a:pt x="33" y="4443"/>
                  </a:lnTo>
                  <a:lnTo>
                    <a:pt x="66" y="4084"/>
                  </a:lnTo>
                  <a:lnTo>
                    <a:pt x="392" y="3496"/>
                  </a:lnTo>
                  <a:lnTo>
                    <a:pt x="719" y="2940"/>
                  </a:lnTo>
                  <a:lnTo>
                    <a:pt x="948" y="2255"/>
                  </a:lnTo>
                  <a:lnTo>
                    <a:pt x="915" y="1797"/>
                  </a:lnTo>
                  <a:lnTo>
                    <a:pt x="784" y="981"/>
                  </a:lnTo>
                  <a:lnTo>
                    <a:pt x="588" y="295"/>
                  </a:lnTo>
                  <a:lnTo>
                    <a:pt x="686" y="99"/>
                  </a:lnTo>
                  <a:lnTo>
                    <a:pt x="817" y="1"/>
                  </a:lnTo>
                  <a:lnTo>
                    <a:pt x="1307" y="34"/>
                  </a:lnTo>
                  <a:lnTo>
                    <a:pt x="1895" y="295"/>
                  </a:lnTo>
                  <a:lnTo>
                    <a:pt x="2352" y="752"/>
                  </a:lnTo>
                  <a:lnTo>
                    <a:pt x="2417" y="1046"/>
                  </a:lnTo>
                  <a:lnTo>
                    <a:pt x="2515" y="2320"/>
                  </a:lnTo>
                  <a:lnTo>
                    <a:pt x="2417" y="3626"/>
                  </a:lnTo>
                  <a:lnTo>
                    <a:pt x="2450" y="3920"/>
                  </a:lnTo>
                  <a:lnTo>
                    <a:pt x="2646" y="4933"/>
                  </a:lnTo>
                  <a:lnTo>
                    <a:pt x="2646" y="5586"/>
                  </a:lnTo>
                  <a:lnTo>
                    <a:pt x="2581" y="5847"/>
                  </a:lnTo>
                  <a:lnTo>
                    <a:pt x="2352" y="6370"/>
                  </a:lnTo>
                  <a:lnTo>
                    <a:pt x="2189" y="6892"/>
                  </a:lnTo>
                </a:path>
              </a:pathLst>
            </a:custGeom>
            <a:noFill/>
            <a:ln cap="rnd" cmpd="sng" w="8975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4054673" y="1948686"/>
              <a:ext cx="40010" cy="82719"/>
            </a:xfrm>
            <a:custGeom>
              <a:rect b="b" l="l" r="r" t="t"/>
              <a:pathLst>
                <a:path extrusionOk="0" fill="none" h="6957" w="3365">
                  <a:moveTo>
                    <a:pt x="0" y="3495"/>
                  </a:moveTo>
                  <a:lnTo>
                    <a:pt x="229" y="3070"/>
                  </a:lnTo>
                  <a:lnTo>
                    <a:pt x="1437" y="1111"/>
                  </a:lnTo>
                  <a:lnTo>
                    <a:pt x="2090" y="327"/>
                  </a:lnTo>
                  <a:lnTo>
                    <a:pt x="2515" y="33"/>
                  </a:lnTo>
                  <a:lnTo>
                    <a:pt x="2711" y="0"/>
                  </a:lnTo>
                  <a:lnTo>
                    <a:pt x="3038" y="0"/>
                  </a:lnTo>
                  <a:lnTo>
                    <a:pt x="3364" y="229"/>
                  </a:lnTo>
                  <a:lnTo>
                    <a:pt x="3299" y="849"/>
                  </a:lnTo>
                  <a:lnTo>
                    <a:pt x="3070" y="1274"/>
                  </a:lnTo>
                  <a:lnTo>
                    <a:pt x="2776" y="1764"/>
                  </a:lnTo>
                  <a:lnTo>
                    <a:pt x="1895" y="3397"/>
                  </a:lnTo>
                  <a:lnTo>
                    <a:pt x="1731" y="4050"/>
                  </a:lnTo>
                  <a:lnTo>
                    <a:pt x="1209" y="5846"/>
                  </a:lnTo>
                  <a:lnTo>
                    <a:pt x="751" y="6957"/>
                  </a:lnTo>
                </a:path>
              </a:pathLst>
            </a:custGeom>
            <a:noFill/>
            <a:ln cap="rnd" cmpd="sng" w="8975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4071366" y="1996840"/>
              <a:ext cx="29523" cy="53600"/>
            </a:xfrm>
            <a:custGeom>
              <a:rect b="b" l="l" r="r" t="t"/>
              <a:pathLst>
                <a:path extrusionOk="0" fill="none" h="4508" w="2483">
                  <a:moveTo>
                    <a:pt x="360" y="0"/>
                  </a:moveTo>
                  <a:lnTo>
                    <a:pt x="686" y="196"/>
                  </a:lnTo>
                  <a:lnTo>
                    <a:pt x="2026" y="1372"/>
                  </a:lnTo>
                  <a:lnTo>
                    <a:pt x="2418" y="2090"/>
                  </a:lnTo>
                  <a:lnTo>
                    <a:pt x="2483" y="2613"/>
                  </a:lnTo>
                  <a:lnTo>
                    <a:pt x="2385" y="2842"/>
                  </a:lnTo>
                  <a:lnTo>
                    <a:pt x="1993" y="3723"/>
                  </a:lnTo>
                  <a:lnTo>
                    <a:pt x="1503" y="4377"/>
                  </a:lnTo>
                  <a:lnTo>
                    <a:pt x="1209" y="4507"/>
                  </a:lnTo>
                  <a:lnTo>
                    <a:pt x="1046" y="4475"/>
                  </a:lnTo>
                  <a:lnTo>
                    <a:pt x="458" y="4148"/>
                  </a:lnTo>
                  <a:lnTo>
                    <a:pt x="1" y="3658"/>
                  </a:lnTo>
                </a:path>
              </a:pathLst>
            </a:custGeom>
            <a:noFill/>
            <a:ln cap="rnd" cmpd="sng" w="8975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4056219" y="2050036"/>
              <a:ext cx="30700" cy="47001"/>
            </a:xfrm>
            <a:custGeom>
              <a:rect b="b" l="l" r="r" t="t"/>
              <a:pathLst>
                <a:path extrusionOk="0" fill="none" h="3953" w="2582">
                  <a:moveTo>
                    <a:pt x="2581" y="1"/>
                  </a:moveTo>
                  <a:lnTo>
                    <a:pt x="2254" y="556"/>
                  </a:lnTo>
                  <a:lnTo>
                    <a:pt x="1373" y="1797"/>
                  </a:lnTo>
                  <a:lnTo>
                    <a:pt x="915" y="2385"/>
                  </a:lnTo>
                  <a:lnTo>
                    <a:pt x="327" y="2842"/>
                  </a:lnTo>
                  <a:lnTo>
                    <a:pt x="1" y="3952"/>
                  </a:lnTo>
                </a:path>
              </a:pathLst>
            </a:custGeom>
            <a:noFill/>
            <a:ln cap="rnd" cmpd="sng" w="8975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3712538" y="2093530"/>
              <a:ext cx="347973" cy="254375"/>
            </a:xfrm>
            <a:custGeom>
              <a:rect b="b" l="l" r="r" t="t"/>
              <a:pathLst>
                <a:path extrusionOk="0" fill="none" h="21394" w="29266">
                  <a:moveTo>
                    <a:pt x="1" y="1797"/>
                  </a:moveTo>
                  <a:lnTo>
                    <a:pt x="785" y="1797"/>
                  </a:lnTo>
                  <a:lnTo>
                    <a:pt x="4475" y="1960"/>
                  </a:lnTo>
                  <a:lnTo>
                    <a:pt x="6109" y="2254"/>
                  </a:lnTo>
                  <a:lnTo>
                    <a:pt x="6860" y="2515"/>
                  </a:lnTo>
                  <a:lnTo>
                    <a:pt x="7056" y="2711"/>
                  </a:lnTo>
                  <a:lnTo>
                    <a:pt x="8787" y="4442"/>
                  </a:lnTo>
                  <a:lnTo>
                    <a:pt x="16919" y="11889"/>
                  </a:lnTo>
                  <a:lnTo>
                    <a:pt x="18879" y="13555"/>
                  </a:lnTo>
                  <a:lnTo>
                    <a:pt x="20218" y="14437"/>
                  </a:lnTo>
                  <a:lnTo>
                    <a:pt x="20349" y="14535"/>
                  </a:lnTo>
                  <a:lnTo>
                    <a:pt x="20937" y="13163"/>
                  </a:lnTo>
                  <a:lnTo>
                    <a:pt x="24595" y="4671"/>
                  </a:lnTo>
                  <a:lnTo>
                    <a:pt x="25215" y="2973"/>
                  </a:lnTo>
                  <a:lnTo>
                    <a:pt x="25607" y="1209"/>
                  </a:lnTo>
                  <a:lnTo>
                    <a:pt x="26032" y="1"/>
                  </a:lnTo>
                  <a:lnTo>
                    <a:pt x="26783" y="99"/>
                  </a:lnTo>
                  <a:lnTo>
                    <a:pt x="27926" y="197"/>
                  </a:lnTo>
                  <a:lnTo>
                    <a:pt x="28253" y="327"/>
                  </a:lnTo>
                  <a:lnTo>
                    <a:pt x="29134" y="1209"/>
                  </a:lnTo>
                  <a:lnTo>
                    <a:pt x="29265" y="1372"/>
                  </a:lnTo>
                  <a:lnTo>
                    <a:pt x="28579" y="4116"/>
                  </a:lnTo>
                  <a:lnTo>
                    <a:pt x="27926" y="7480"/>
                  </a:lnTo>
                  <a:lnTo>
                    <a:pt x="27599" y="8950"/>
                  </a:lnTo>
                  <a:lnTo>
                    <a:pt x="25901" y="14600"/>
                  </a:lnTo>
                  <a:lnTo>
                    <a:pt x="24693" y="18160"/>
                  </a:lnTo>
                  <a:lnTo>
                    <a:pt x="24203" y="19336"/>
                  </a:lnTo>
                  <a:lnTo>
                    <a:pt x="24007" y="19793"/>
                  </a:lnTo>
                  <a:lnTo>
                    <a:pt x="23517" y="20511"/>
                  </a:lnTo>
                  <a:lnTo>
                    <a:pt x="22962" y="21001"/>
                  </a:lnTo>
                  <a:lnTo>
                    <a:pt x="22374" y="21263"/>
                  </a:lnTo>
                  <a:lnTo>
                    <a:pt x="21361" y="21393"/>
                  </a:lnTo>
                  <a:lnTo>
                    <a:pt x="19761" y="21067"/>
                  </a:lnTo>
                  <a:lnTo>
                    <a:pt x="18814" y="20773"/>
                  </a:lnTo>
                  <a:lnTo>
                    <a:pt x="17670" y="20348"/>
                  </a:lnTo>
                  <a:lnTo>
                    <a:pt x="14568" y="18878"/>
                  </a:lnTo>
                  <a:lnTo>
                    <a:pt x="9963" y="16396"/>
                  </a:lnTo>
                  <a:lnTo>
                    <a:pt x="9048" y="15906"/>
                  </a:lnTo>
                </a:path>
              </a:pathLst>
            </a:custGeom>
            <a:noFill/>
            <a:ln cap="rnd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3448866" y="2523805"/>
              <a:ext cx="405437" cy="859397"/>
            </a:xfrm>
            <a:custGeom>
              <a:rect b="b" l="l" r="r" t="t"/>
              <a:pathLst>
                <a:path extrusionOk="0" h="72279" w="34099">
                  <a:moveTo>
                    <a:pt x="30832" y="1"/>
                  </a:moveTo>
                  <a:lnTo>
                    <a:pt x="30473" y="197"/>
                  </a:lnTo>
                  <a:lnTo>
                    <a:pt x="27925" y="1209"/>
                  </a:lnTo>
                  <a:lnTo>
                    <a:pt x="25508" y="1928"/>
                  </a:lnTo>
                  <a:lnTo>
                    <a:pt x="22634" y="2516"/>
                  </a:lnTo>
                  <a:lnTo>
                    <a:pt x="19499" y="2744"/>
                  </a:lnTo>
                  <a:lnTo>
                    <a:pt x="17082" y="2516"/>
                  </a:lnTo>
                  <a:lnTo>
                    <a:pt x="15481" y="2189"/>
                  </a:lnTo>
                  <a:lnTo>
                    <a:pt x="13914" y="1634"/>
                  </a:lnTo>
                  <a:lnTo>
                    <a:pt x="12444" y="850"/>
                  </a:lnTo>
                  <a:lnTo>
                    <a:pt x="11725" y="360"/>
                  </a:lnTo>
                  <a:lnTo>
                    <a:pt x="11268" y="1503"/>
                  </a:lnTo>
                  <a:lnTo>
                    <a:pt x="9015" y="8035"/>
                  </a:lnTo>
                  <a:lnTo>
                    <a:pt x="7578" y="13163"/>
                  </a:lnTo>
                  <a:lnTo>
                    <a:pt x="7120" y="15547"/>
                  </a:lnTo>
                  <a:lnTo>
                    <a:pt x="6794" y="18127"/>
                  </a:lnTo>
                  <a:lnTo>
                    <a:pt x="6500" y="24823"/>
                  </a:lnTo>
                  <a:lnTo>
                    <a:pt x="6402" y="34882"/>
                  </a:lnTo>
                  <a:lnTo>
                    <a:pt x="6304" y="37626"/>
                  </a:lnTo>
                  <a:lnTo>
                    <a:pt x="5618" y="39520"/>
                  </a:lnTo>
                  <a:lnTo>
                    <a:pt x="3332" y="44909"/>
                  </a:lnTo>
                  <a:lnTo>
                    <a:pt x="2450" y="47653"/>
                  </a:lnTo>
                  <a:lnTo>
                    <a:pt x="2123" y="49253"/>
                  </a:lnTo>
                  <a:lnTo>
                    <a:pt x="2091" y="49939"/>
                  </a:lnTo>
                  <a:lnTo>
                    <a:pt x="2025" y="51703"/>
                  </a:lnTo>
                  <a:lnTo>
                    <a:pt x="1437" y="58235"/>
                  </a:lnTo>
                  <a:lnTo>
                    <a:pt x="262" y="69209"/>
                  </a:lnTo>
                  <a:lnTo>
                    <a:pt x="0" y="71462"/>
                  </a:lnTo>
                  <a:lnTo>
                    <a:pt x="1405" y="72279"/>
                  </a:lnTo>
                  <a:lnTo>
                    <a:pt x="1993" y="70385"/>
                  </a:lnTo>
                  <a:lnTo>
                    <a:pt x="5193" y="60978"/>
                  </a:lnTo>
                  <a:lnTo>
                    <a:pt x="7316" y="55099"/>
                  </a:lnTo>
                  <a:lnTo>
                    <a:pt x="8100" y="53270"/>
                  </a:lnTo>
                  <a:lnTo>
                    <a:pt x="8819" y="51670"/>
                  </a:lnTo>
                  <a:lnTo>
                    <a:pt x="10321" y="47326"/>
                  </a:lnTo>
                  <a:lnTo>
                    <a:pt x="12379" y="40631"/>
                  </a:lnTo>
                  <a:lnTo>
                    <a:pt x="13130" y="38344"/>
                  </a:lnTo>
                  <a:lnTo>
                    <a:pt x="14175" y="35372"/>
                  </a:lnTo>
                  <a:lnTo>
                    <a:pt x="17245" y="26195"/>
                  </a:lnTo>
                  <a:lnTo>
                    <a:pt x="18748" y="21230"/>
                  </a:lnTo>
                  <a:lnTo>
                    <a:pt x="19009" y="20152"/>
                  </a:lnTo>
                  <a:lnTo>
                    <a:pt x="19401" y="18487"/>
                  </a:lnTo>
                  <a:lnTo>
                    <a:pt x="20740" y="14437"/>
                  </a:lnTo>
                  <a:lnTo>
                    <a:pt x="20969" y="13881"/>
                  </a:lnTo>
                  <a:lnTo>
                    <a:pt x="22765" y="24986"/>
                  </a:lnTo>
                  <a:lnTo>
                    <a:pt x="25280" y="40696"/>
                  </a:lnTo>
                  <a:lnTo>
                    <a:pt x="28448" y="57843"/>
                  </a:lnTo>
                  <a:lnTo>
                    <a:pt x="30865" y="70319"/>
                  </a:lnTo>
                  <a:lnTo>
                    <a:pt x="31355" y="70417"/>
                  </a:lnTo>
                  <a:lnTo>
                    <a:pt x="31845" y="70483"/>
                  </a:lnTo>
                  <a:lnTo>
                    <a:pt x="32008" y="70450"/>
                  </a:lnTo>
                  <a:lnTo>
                    <a:pt x="32237" y="70254"/>
                  </a:lnTo>
                  <a:lnTo>
                    <a:pt x="32400" y="69862"/>
                  </a:lnTo>
                  <a:lnTo>
                    <a:pt x="32432" y="69764"/>
                  </a:lnTo>
                  <a:lnTo>
                    <a:pt x="32661" y="67543"/>
                  </a:lnTo>
                  <a:lnTo>
                    <a:pt x="33641" y="56471"/>
                  </a:lnTo>
                  <a:lnTo>
                    <a:pt x="33902" y="51082"/>
                  </a:lnTo>
                  <a:lnTo>
                    <a:pt x="33902" y="48273"/>
                  </a:lnTo>
                  <a:lnTo>
                    <a:pt x="33804" y="47261"/>
                  </a:lnTo>
                  <a:lnTo>
                    <a:pt x="33576" y="45464"/>
                  </a:lnTo>
                  <a:lnTo>
                    <a:pt x="32857" y="41708"/>
                  </a:lnTo>
                  <a:lnTo>
                    <a:pt x="32139" y="38312"/>
                  </a:lnTo>
                  <a:lnTo>
                    <a:pt x="31649" y="35732"/>
                  </a:lnTo>
                  <a:lnTo>
                    <a:pt x="31583" y="34980"/>
                  </a:lnTo>
                  <a:lnTo>
                    <a:pt x="31910" y="32106"/>
                  </a:lnTo>
                  <a:lnTo>
                    <a:pt x="33314" y="22210"/>
                  </a:lnTo>
                  <a:lnTo>
                    <a:pt x="34033" y="15939"/>
                  </a:lnTo>
                  <a:lnTo>
                    <a:pt x="34098" y="13751"/>
                  </a:lnTo>
                  <a:lnTo>
                    <a:pt x="34066" y="12771"/>
                  </a:lnTo>
                  <a:lnTo>
                    <a:pt x="33804" y="10615"/>
                  </a:lnTo>
                  <a:lnTo>
                    <a:pt x="33086" y="7186"/>
                  </a:lnTo>
                  <a:lnTo>
                    <a:pt x="31224" y="1111"/>
                  </a:lnTo>
                  <a:lnTo>
                    <a:pt x="308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3788658" y="2950585"/>
              <a:ext cx="34957" cy="97094"/>
            </a:xfrm>
            <a:custGeom>
              <a:rect b="b" l="l" r="r" t="t"/>
              <a:pathLst>
                <a:path extrusionOk="0" fill="none" h="8166" w="2940">
                  <a:moveTo>
                    <a:pt x="2940" y="1"/>
                  </a:moveTo>
                  <a:lnTo>
                    <a:pt x="2809" y="687"/>
                  </a:lnTo>
                  <a:lnTo>
                    <a:pt x="1699" y="4345"/>
                  </a:lnTo>
                  <a:lnTo>
                    <a:pt x="621" y="7023"/>
                  </a:lnTo>
                  <a:lnTo>
                    <a:pt x="0" y="8166"/>
                  </a:lnTo>
                </a:path>
              </a:pathLst>
            </a:custGeom>
            <a:noFill/>
            <a:ln cap="rnd" cmpd="sng" w="5725">
              <a:solidFill>
                <a:srgbClr val="FFFFFF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3783224" y="3015445"/>
              <a:ext cx="36514" cy="67583"/>
            </a:xfrm>
            <a:custGeom>
              <a:rect b="b" l="l" r="r" t="t"/>
              <a:pathLst>
                <a:path extrusionOk="0" fill="none" h="5684" w="3071">
                  <a:moveTo>
                    <a:pt x="3070" y="0"/>
                  </a:moveTo>
                  <a:lnTo>
                    <a:pt x="2940" y="490"/>
                  </a:lnTo>
                  <a:lnTo>
                    <a:pt x="1895" y="3070"/>
                  </a:lnTo>
                  <a:lnTo>
                    <a:pt x="751" y="4932"/>
                  </a:lnTo>
                  <a:lnTo>
                    <a:pt x="0" y="5683"/>
                  </a:lnTo>
                </a:path>
              </a:pathLst>
            </a:custGeom>
            <a:noFill/>
            <a:ln cap="rnd" cmpd="sng" w="5725">
              <a:solidFill>
                <a:srgbClr val="FFFFFF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3532357" y="2995244"/>
              <a:ext cx="20201" cy="78070"/>
            </a:xfrm>
            <a:custGeom>
              <a:rect b="b" l="l" r="r" t="t"/>
              <a:pathLst>
                <a:path extrusionOk="0" fill="none" h="6566" w="1699">
                  <a:moveTo>
                    <a:pt x="0" y="1"/>
                  </a:moveTo>
                  <a:lnTo>
                    <a:pt x="98" y="589"/>
                  </a:lnTo>
                  <a:lnTo>
                    <a:pt x="784" y="3626"/>
                  </a:lnTo>
                  <a:lnTo>
                    <a:pt x="1372" y="5749"/>
                  </a:lnTo>
                  <a:lnTo>
                    <a:pt x="1699" y="6566"/>
                  </a:lnTo>
                </a:path>
              </a:pathLst>
            </a:custGeom>
            <a:noFill/>
            <a:ln cap="rnd" cmpd="sng" w="5725">
              <a:solidFill>
                <a:srgbClr val="FFFFFF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3529634" y="3027478"/>
              <a:ext cx="22924" cy="62149"/>
            </a:xfrm>
            <a:custGeom>
              <a:rect b="b" l="l" r="r" t="t"/>
              <a:pathLst>
                <a:path extrusionOk="0" fill="none" h="5227" w="1928">
                  <a:moveTo>
                    <a:pt x="1" y="1"/>
                  </a:moveTo>
                  <a:lnTo>
                    <a:pt x="99" y="425"/>
                  </a:lnTo>
                  <a:lnTo>
                    <a:pt x="785" y="2711"/>
                  </a:lnTo>
                  <a:lnTo>
                    <a:pt x="1503" y="4443"/>
                  </a:lnTo>
                  <a:lnTo>
                    <a:pt x="1928" y="5226"/>
                  </a:lnTo>
                </a:path>
              </a:pathLst>
            </a:custGeom>
            <a:noFill/>
            <a:ln cap="rnd" cmpd="sng" w="5725">
              <a:solidFill>
                <a:srgbClr val="FFFFFF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3702444" y="2644584"/>
              <a:ext cx="53992" cy="44278"/>
            </a:xfrm>
            <a:custGeom>
              <a:rect b="b" l="l" r="r" t="t"/>
              <a:pathLst>
                <a:path extrusionOk="0" fill="none" h="3724" w="4541">
                  <a:moveTo>
                    <a:pt x="1" y="3723"/>
                  </a:moveTo>
                  <a:lnTo>
                    <a:pt x="4541" y="0"/>
                  </a:lnTo>
                </a:path>
              </a:pathLst>
            </a:custGeom>
            <a:noFill/>
            <a:ln cap="rnd" cmpd="sng" w="5725">
              <a:solidFill>
                <a:srgbClr val="FFFFFF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3728078" y="2641861"/>
              <a:ext cx="63314" cy="28358"/>
            </a:xfrm>
            <a:custGeom>
              <a:rect b="b" l="l" r="r" t="t"/>
              <a:pathLst>
                <a:path extrusionOk="0" fill="none" h="2385" w="5325">
                  <a:moveTo>
                    <a:pt x="0" y="2385"/>
                  </a:moveTo>
                  <a:lnTo>
                    <a:pt x="5324" y="1"/>
                  </a:lnTo>
                </a:path>
              </a:pathLst>
            </a:custGeom>
            <a:noFill/>
            <a:ln cap="rnd" cmpd="sng" w="5725">
              <a:solidFill>
                <a:srgbClr val="FFFFFF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3589049" y="2594479"/>
              <a:ext cx="66037" cy="50116"/>
            </a:xfrm>
            <a:custGeom>
              <a:rect b="b" l="l" r="r" t="t"/>
              <a:pathLst>
                <a:path extrusionOk="0" fill="none" h="4215" w="5554">
                  <a:moveTo>
                    <a:pt x="1" y="1"/>
                  </a:moveTo>
                  <a:lnTo>
                    <a:pt x="458" y="295"/>
                  </a:lnTo>
                  <a:lnTo>
                    <a:pt x="3855" y="2712"/>
                  </a:lnTo>
                  <a:lnTo>
                    <a:pt x="5553" y="4214"/>
                  </a:lnTo>
                </a:path>
              </a:pathLst>
            </a:custGeom>
            <a:noFill/>
            <a:ln cap="rnd" cmpd="sng" w="5725">
              <a:solidFill>
                <a:srgbClr val="FFFFFF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3387501" y="3373096"/>
              <a:ext cx="79627" cy="99044"/>
            </a:xfrm>
            <a:custGeom>
              <a:rect b="b" l="l" r="r" t="t"/>
              <a:pathLst>
                <a:path extrusionOk="0" h="8330" w="6697">
                  <a:moveTo>
                    <a:pt x="5325" y="1"/>
                  </a:moveTo>
                  <a:lnTo>
                    <a:pt x="4639" y="556"/>
                  </a:lnTo>
                  <a:lnTo>
                    <a:pt x="1667" y="3626"/>
                  </a:lnTo>
                  <a:lnTo>
                    <a:pt x="491" y="5292"/>
                  </a:lnTo>
                  <a:lnTo>
                    <a:pt x="33" y="6304"/>
                  </a:lnTo>
                  <a:lnTo>
                    <a:pt x="1" y="6729"/>
                  </a:lnTo>
                  <a:lnTo>
                    <a:pt x="33" y="7121"/>
                  </a:lnTo>
                  <a:lnTo>
                    <a:pt x="197" y="7741"/>
                  </a:lnTo>
                  <a:lnTo>
                    <a:pt x="556" y="8133"/>
                  </a:lnTo>
                  <a:lnTo>
                    <a:pt x="1046" y="8329"/>
                  </a:lnTo>
                  <a:lnTo>
                    <a:pt x="1634" y="8329"/>
                  </a:lnTo>
                  <a:lnTo>
                    <a:pt x="2320" y="8101"/>
                  </a:lnTo>
                  <a:lnTo>
                    <a:pt x="3496" y="7447"/>
                  </a:lnTo>
                  <a:lnTo>
                    <a:pt x="4345" y="6729"/>
                  </a:lnTo>
                  <a:lnTo>
                    <a:pt x="4737" y="6304"/>
                  </a:lnTo>
                  <a:lnTo>
                    <a:pt x="5390" y="5357"/>
                  </a:lnTo>
                  <a:lnTo>
                    <a:pt x="6076" y="3789"/>
                  </a:lnTo>
                  <a:lnTo>
                    <a:pt x="6664" y="850"/>
                  </a:lnTo>
                  <a:lnTo>
                    <a:pt x="6696" y="327"/>
                  </a:lnTo>
                  <a:lnTo>
                    <a:pt x="5325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3531192" y="1882280"/>
              <a:ext cx="167387" cy="184461"/>
            </a:xfrm>
            <a:custGeom>
              <a:rect b="b" l="l" r="r" t="t"/>
              <a:pathLst>
                <a:path extrusionOk="0" h="15514" w="14078">
                  <a:moveTo>
                    <a:pt x="3854" y="0"/>
                  </a:moveTo>
                  <a:lnTo>
                    <a:pt x="3299" y="163"/>
                  </a:lnTo>
                  <a:lnTo>
                    <a:pt x="3005" y="588"/>
                  </a:lnTo>
                  <a:lnTo>
                    <a:pt x="2907" y="980"/>
                  </a:lnTo>
                  <a:lnTo>
                    <a:pt x="2842" y="1274"/>
                  </a:lnTo>
                  <a:lnTo>
                    <a:pt x="2940" y="1862"/>
                  </a:lnTo>
                  <a:lnTo>
                    <a:pt x="3364" y="2711"/>
                  </a:lnTo>
                  <a:lnTo>
                    <a:pt x="4116" y="3789"/>
                  </a:lnTo>
                  <a:lnTo>
                    <a:pt x="4410" y="4540"/>
                  </a:lnTo>
                  <a:lnTo>
                    <a:pt x="4377" y="5063"/>
                  </a:lnTo>
                  <a:lnTo>
                    <a:pt x="4246" y="5324"/>
                  </a:lnTo>
                  <a:lnTo>
                    <a:pt x="3854" y="5912"/>
                  </a:lnTo>
                  <a:lnTo>
                    <a:pt x="2744" y="6826"/>
                  </a:lnTo>
                  <a:lnTo>
                    <a:pt x="2091" y="7120"/>
                  </a:lnTo>
                  <a:lnTo>
                    <a:pt x="1862" y="7185"/>
                  </a:lnTo>
                  <a:lnTo>
                    <a:pt x="1633" y="7218"/>
                  </a:lnTo>
                  <a:lnTo>
                    <a:pt x="1045" y="7251"/>
                  </a:lnTo>
                  <a:lnTo>
                    <a:pt x="229" y="7545"/>
                  </a:lnTo>
                  <a:lnTo>
                    <a:pt x="0" y="8035"/>
                  </a:lnTo>
                  <a:lnTo>
                    <a:pt x="98" y="8459"/>
                  </a:lnTo>
                  <a:lnTo>
                    <a:pt x="262" y="8949"/>
                  </a:lnTo>
                  <a:lnTo>
                    <a:pt x="784" y="9766"/>
                  </a:lnTo>
                  <a:lnTo>
                    <a:pt x="1405" y="10419"/>
                  </a:lnTo>
                  <a:lnTo>
                    <a:pt x="2058" y="10778"/>
                  </a:lnTo>
                  <a:lnTo>
                    <a:pt x="2352" y="10811"/>
                  </a:lnTo>
                  <a:lnTo>
                    <a:pt x="3070" y="10811"/>
                  </a:lnTo>
                  <a:lnTo>
                    <a:pt x="3168" y="11137"/>
                  </a:lnTo>
                  <a:lnTo>
                    <a:pt x="4344" y="12803"/>
                  </a:lnTo>
                  <a:lnTo>
                    <a:pt x="5455" y="13750"/>
                  </a:lnTo>
                  <a:lnTo>
                    <a:pt x="6402" y="14338"/>
                  </a:lnTo>
                  <a:lnTo>
                    <a:pt x="6957" y="14599"/>
                  </a:lnTo>
                  <a:lnTo>
                    <a:pt x="8068" y="15057"/>
                  </a:lnTo>
                  <a:lnTo>
                    <a:pt x="9995" y="15514"/>
                  </a:lnTo>
                  <a:lnTo>
                    <a:pt x="11138" y="15481"/>
                  </a:lnTo>
                  <a:lnTo>
                    <a:pt x="11758" y="15285"/>
                  </a:lnTo>
                  <a:lnTo>
                    <a:pt x="12281" y="14959"/>
                  </a:lnTo>
                  <a:lnTo>
                    <a:pt x="12673" y="14469"/>
                  </a:lnTo>
                  <a:lnTo>
                    <a:pt x="12836" y="14175"/>
                  </a:lnTo>
                  <a:lnTo>
                    <a:pt x="13359" y="12901"/>
                  </a:lnTo>
                  <a:lnTo>
                    <a:pt x="13881" y="11007"/>
                  </a:lnTo>
                  <a:lnTo>
                    <a:pt x="14077" y="9570"/>
                  </a:lnTo>
                  <a:lnTo>
                    <a:pt x="14077" y="8753"/>
                  </a:lnTo>
                  <a:lnTo>
                    <a:pt x="13979" y="6859"/>
                  </a:lnTo>
                  <a:lnTo>
                    <a:pt x="13391" y="3168"/>
                  </a:lnTo>
                  <a:lnTo>
                    <a:pt x="13261" y="2711"/>
                  </a:lnTo>
                  <a:lnTo>
                    <a:pt x="13195" y="2809"/>
                  </a:lnTo>
                  <a:lnTo>
                    <a:pt x="12118" y="3070"/>
                  </a:lnTo>
                  <a:lnTo>
                    <a:pt x="10746" y="2842"/>
                  </a:lnTo>
                  <a:lnTo>
                    <a:pt x="9766" y="2417"/>
                  </a:lnTo>
                  <a:lnTo>
                    <a:pt x="7055" y="1241"/>
                  </a:lnTo>
                  <a:lnTo>
                    <a:pt x="5193" y="555"/>
                  </a:lnTo>
                  <a:lnTo>
                    <a:pt x="4671" y="327"/>
                  </a:lnTo>
                  <a:lnTo>
                    <a:pt x="4148" y="98"/>
                  </a:lnTo>
                  <a:lnTo>
                    <a:pt x="38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3527696" y="1880330"/>
              <a:ext cx="119613" cy="181370"/>
            </a:xfrm>
            <a:custGeom>
              <a:rect b="b" l="l" r="r" t="t"/>
              <a:pathLst>
                <a:path extrusionOk="0" h="15254" w="10060">
                  <a:moveTo>
                    <a:pt x="4344" y="1"/>
                  </a:moveTo>
                  <a:lnTo>
                    <a:pt x="3985" y="99"/>
                  </a:lnTo>
                  <a:lnTo>
                    <a:pt x="3430" y="425"/>
                  </a:lnTo>
                  <a:lnTo>
                    <a:pt x="3234" y="850"/>
                  </a:lnTo>
                  <a:lnTo>
                    <a:pt x="3201" y="1144"/>
                  </a:lnTo>
                  <a:lnTo>
                    <a:pt x="3234" y="1536"/>
                  </a:lnTo>
                  <a:lnTo>
                    <a:pt x="3528" y="2189"/>
                  </a:lnTo>
                  <a:lnTo>
                    <a:pt x="4181" y="3202"/>
                  </a:lnTo>
                  <a:lnTo>
                    <a:pt x="4606" y="4312"/>
                  </a:lnTo>
                  <a:lnTo>
                    <a:pt x="4671" y="4639"/>
                  </a:lnTo>
                  <a:lnTo>
                    <a:pt x="4638" y="5194"/>
                  </a:lnTo>
                  <a:lnTo>
                    <a:pt x="4312" y="5847"/>
                  </a:lnTo>
                  <a:lnTo>
                    <a:pt x="3136" y="6729"/>
                  </a:lnTo>
                  <a:lnTo>
                    <a:pt x="2548" y="7023"/>
                  </a:lnTo>
                  <a:lnTo>
                    <a:pt x="2189" y="7219"/>
                  </a:lnTo>
                  <a:lnTo>
                    <a:pt x="1307" y="7349"/>
                  </a:lnTo>
                  <a:lnTo>
                    <a:pt x="490" y="7480"/>
                  </a:lnTo>
                  <a:lnTo>
                    <a:pt x="98" y="7709"/>
                  </a:lnTo>
                  <a:lnTo>
                    <a:pt x="0" y="8035"/>
                  </a:lnTo>
                  <a:lnTo>
                    <a:pt x="33" y="8264"/>
                  </a:lnTo>
                  <a:lnTo>
                    <a:pt x="196" y="8754"/>
                  </a:lnTo>
                  <a:lnTo>
                    <a:pt x="1078" y="9734"/>
                  </a:lnTo>
                  <a:lnTo>
                    <a:pt x="2711" y="10975"/>
                  </a:lnTo>
                  <a:lnTo>
                    <a:pt x="3038" y="11171"/>
                  </a:lnTo>
                  <a:lnTo>
                    <a:pt x="3071" y="11269"/>
                  </a:lnTo>
                  <a:lnTo>
                    <a:pt x="3658" y="12347"/>
                  </a:lnTo>
                  <a:lnTo>
                    <a:pt x="4442" y="13326"/>
                  </a:lnTo>
                  <a:lnTo>
                    <a:pt x="4965" y="13816"/>
                  </a:lnTo>
                  <a:lnTo>
                    <a:pt x="6402" y="14567"/>
                  </a:lnTo>
                  <a:lnTo>
                    <a:pt x="8558" y="15188"/>
                  </a:lnTo>
                  <a:lnTo>
                    <a:pt x="8949" y="15253"/>
                  </a:lnTo>
                  <a:lnTo>
                    <a:pt x="7284" y="13914"/>
                  </a:lnTo>
                  <a:lnTo>
                    <a:pt x="5749" y="12445"/>
                  </a:lnTo>
                  <a:lnTo>
                    <a:pt x="5422" y="12020"/>
                  </a:lnTo>
                  <a:lnTo>
                    <a:pt x="5063" y="10648"/>
                  </a:lnTo>
                  <a:lnTo>
                    <a:pt x="4900" y="8917"/>
                  </a:lnTo>
                  <a:lnTo>
                    <a:pt x="4900" y="7186"/>
                  </a:lnTo>
                  <a:lnTo>
                    <a:pt x="4997" y="6435"/>
                  </a:lnTo>
                  <a:lnTo>
                    <a:pt x="5030" y="4965"/>
                  </a:lnTo>
                  <a:lnTo>
                    <a:pt x="4834" y="3234"/>
                  </a:lnTo>
                  <a:lnTo>
                    <a:pt x="4867" y="2679"/>
                  </a:lnTo>
                  <a:lnTo>
                    <a:pt x="4997" y="2483"/>
                  </a:lnTo>
                  <a:lnTo>
                    <a:pt x="5095" y="2450"/>
                  </a:lnTo>
                  <a:lnTo>
                    <a:pt x="7904" y="2483"/>
                  </a:lnTo>
                  <a:lnTo>
                    <a:pt x="10060" y="2581"/>
                  </a:lnTo>
                  <a:lnTo>
                    <a:pt x="10060" y="2581"/>
                  </a:lnTo>
                  <a:lnTo>
                    <a:pt x="4932" y="99"/>
                  </a:lnTo>
                  <a:lnTo>
                    <a:pt x="4638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3531192" y="1882280"/>
              <a:ext cx="167387" cy="184461"/>
            </a:xfrm>
            <a:custGeom>
              <a:rect b="b" l="l" r="r" t="t"/>
              <a:pathLst>
                <a:path extrusionOk="0" fill="none" h="15514" w="14078">
                  <a:moveTo>
                    <a:pt x="5193" y="555"/>
                  </a:moveTo>
                  <a:lnTo>
                    <a:pt x="4671" y="327"/>
                  </a:lnTo>
                  <a:lnTo>
                    <a:pt x="4148" y="98"/>
                  </a:lnTo>
                  <a:lnTo>
                    <a:pt x="3854" y="0"/>
                  </a:lnTo>
                  <a:lnTo>
                    <a:pt x="3299" y="163"/>
                  </a:lnTo>
                  <a:lnTo>
                    <a:pt x="3005" y="588"/>
                  </a:lnTo>
                  <a:lnTo>
                    <a:pt x="2907" y="980"/>
                  </a:lnTo>
                  <a:lnTo>
                    <a:pt x="2842" y="1274"/>
                  </a:lnTo>
                  <a:lnTo>
                    <a:pt x="2940" y="1862"/>
                  </a:lnTo>
                  <a:lnTo>
                    <a:pt x="3364" y="2711"/>
                  </a:lnTo>
                  <a:lnTo>
                    <a:pt x="4116" y="3789"/>
                  </a:lnTo>
                  <a:lnTo>
                    <a:pt x="4410" y="4540"/>
                  </a:lnTo>
                  <a:lnTo>
                    <a:pt x="4377" y="5063"/>
                  </a:lnTo>
                  <a:lnTo>
                    <a:pt x="4246" y="5324"/>
                  </a:lnTo>
                  <a:lnTo>
                    <a:pt x="3854" y="5912"/>
                  </a:lnTo>
                  <a:lnTo>
                    <a:pt x="2744" y="6826"/>
                  </a:lnTo>
                  <a:lnTo>
                    <a:pt x="2091" y="7120"/>
                  </a:lnTo>
                  <a:lnTo>
                    <a:pt x="1862" y="7185"/>
                  </a:lnTo>
                  <a:lnTo>
                    <a:pt x="1633" y="7218"/>
                  </a:lnTo>
                  <a:lnTo>
                    <a:pt x="1045" y="7251"/>
                  </a:lnTo>
                  <a:lnTo>
                    <a:pt x="229" y="7545"/>
                  </a:lnTo>
                  <a:lnTo>
                    <a:pt x="0" y="8035"/>
                  </a:lnTo>
                  <a:lnTo>
                    <a:pt x="98" y="8459"/>
                  </a:lnTo>
                  <a:lnTo>
                    <a:pt x="262" y="8949"/>
                  </a:lnTo>
                  <a:lnTo>
                    <a:pt x="784" y="9766"/>
                  </a:lnTo>
                  <a:lnTo>
                    <a:pt x="1405" y="10419"/>
                  </a:lnTo>
                  <a:lnTo>
                    <a:pt x="2058" y="10778"/>
                  </a:lnTo>
                  <a:lnTo>
                    <a:pt x="2352" y="10811"/>
                  </a:lnTo>
                  <a:lnTo>
                    <a:pt x="3070" y="10811"/>
                  </a:lnTo>
                  <a:lnTo>
                    <a:pt x="3168" y="11137"/>
                  </a:lnTo>
                  <a:lnTo>
                    <a:pt x="4344" y="12803"/>
                  </a:lnTo>
                  <a:lnTo>
                    <a:pt x="5455" y="13750"/>
                  </a:lnTo>
                  <a:lnTo>
                    <a:pt x="6402" y="14338"/>
                  </a:lnTo>
                  <a:lnTo>
                    <a:pt x="6957" y="14599"/>
                  </a:lnTo>
                  <a:lnTo>
                    <a:pt x="8068" y="15057"/>
                  </a:lnTo>
                  <a:lnTo>
                    <a:pt x="9995" y="15514"/>
                  </a:lnTo>
                  <a:lnTo>
                    <a:pt x="11138" y="15481"/>
                  </a:lnTo>
                  <a:lnTo>
                    <a:pt x="11758" y="15285"/>
                  </a:lnTo>
                  <a:lnTo>
                    <a:pt x="12281" y="14959"/>
                  </a:lnTo>
                  <a:lnTo>
                    <a:pt x="12673" y="14469"/>
                  </a:lnTo>
                  <a:lnTo>
                    <a:pt x="12836" y="14175"/>
                  </a:lnTo>
                  <a:lnTo>
                    <a:pt x="13359" y="12901"/>
                  </a:lnTo>
                  <a:lnTo>
                    <a:pt x="13881" y="11007"/>
                  </a:lnTo>
                  <a:lnTo>
                    <a:pt x="14077" y="9570"/>
                  </a:lnTo>
                  <a:lnTo>
                    <a:pt x="14077" y="8753"/>
                  </a:lnTo>
                  <a:lnTo>
                    <a:pt x="13979" y="6859"/>
                  </a:lnTo>
                  <a:lnTo>
                    <a:pt x="13391" y="3168"/>
                  </a:lnTo>
                  <a:lnTo>
                    <a:pt x="13261" y="2711"/>
                  </a:lnTo>
                  <a:lnTo>
                    <a:pt x="13195" y="2809"/>
                  </a:lnTo>
                  <a:lnTo>
                    <a:pt x="12118" y="3070"/>
                  </a:lnTo>
                  <a:lnTo>
                    <a:pt x="10746" y="2842"/>
                  </a:lnTo>
                  <a:lnTo>
                    <a:pt x="9766" y="2417"/>
                  </a:lnTo>
                  <a:lnTo>
                    <a:pt x="7055" y="1241"/>
                  </a:lnTo>
                  <a:lnTo>
                    <a:pt x="5193" y="555"/>
                  </a:lnTo>
                  <a:close/>
                </a:path>
              </a:pathLst>
            </a:custGeom>
            <a:noFill/>
            <a:ln cap="rnd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3623221" y="1945571"/>
              <a:ext cx="8168" cy="14767"/>
            </a:xfrm>
            <a:custGeom>
              <a:rect b="b" l="l" r="r" t="t"/>
              <a:pathLst>
                <a:path extrusionOk="0" h="1242" w="687">
                  <a:moveTo>
                    <a:pt x="262" y="1"/>
                  </a:moveTo>
                  <a:lnTo>
                    <a:pt x="132" y="66"/>
                  </a:lnTo>
                  <a:lnTo>
                    <a:pt x="1" y="425"/>
                  </a:lnTo>
                  <a:lnTo>
                    <a:pt x="34" y="687"/>
                  </a:lnTo>
                  <a:lnTo>
                    <a:pt x="99" y="915"/>
                  </a:lnTo>
                  <a:lnTo>
                    <a:pt x="328" y="1242"/>
                  </a:lnTo>
                  <a:lnTo>
                    <a:pt x="458" y="1242"/>
                  </a:lnTo>
                  <a:lnTo>
                    <a:pt x="556" y="1177"/>
                  </a:lnTo>
                  <a:lnTo>
                    <a:pt x="687" y="817"/>
                  </a:lnTo>
                  <a:lnTo>
                    <a:pt x="654" y="589"/>
                  </a:lnTo>
                  <a:lnTo>
                    <a:pt x="589" y="32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3667879" y="1938199"/>
              <a:ext cx="7788" cy="14767"/>
            </a:xfrm>
            <a:custGeom>
              <a:rect b="b" l="l" r="r" t="t"/>
              <a:pathLst>
                <a:path extrusionOk="0" h="1242" w="655">
                  <a:moveTo>
                    <a:pt x="230" y="0"/>
                  </a:moveTo>
                  <a:lnTo>
                    <a:pt x="99" y="66"/>
                  </a:lnTo>
                  <a:lnTo>
                    <a:pt x="1" y="425"/>
                  </a:lnTo>
                  <a:lnTo>
                    <a:pt x="34" y="686"/>
                  </a:lnTo>
                  <a:lnTo>
                    <a:pt x="66" y="915"/>
                  </a:lnTo>
                  <a:lnTo>
                    <a:pt x="295" y="1241"/>
                  </a:lnTo>
                  <a:lnTo>
                    <a:pt x="426" y="1241"/>
                  </a:lnTo>
                  <a:lnTo>
                    <a:pt x="556" y="1176"/>
                  </a:lnTo>
                  <a:lnTo>
                    <a:pt x="654" y="817"/>
                  </a:lnTo>
                  <a:lnTo>
                    <a:pt x="654" y="555"/>
                  </a:lnTo>
                  <a:lnTo>
                    <a:pt x="589" y="327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3605362" y="1919555"/>
              <a:ext cx="24862" cy="13210"/>
            </a:xfrm>
            <a:custGeom>
              <a:rect b="b" l="l" r="r" t="t"/>
              <a:pathLst>
                <a:path extrusionOk="0" fill="none" h="1111" w="2091">
                  <a:moveTo>
                    <a:pt x="1" y="1111"/>
                  </a:moveTo>
                  <a:lnTo>
                    <a:pt x="392" y="621"/>
                  </a:lnTo>
                  <a:lnTo>
                    <a:pt x="1470" y="66"/>
                  </a:lnTo>
                  <a:lnTo>
                    <a:pt x="2091" y="1"/>
                  </a:lnTo>
                </a:path>
              </a:pathLst>
            </a:custGeom>
            <a:noFill/>
            <a:ln cap="rnd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3663230" y="1921886"/>
              <a:ext cx="23697" cy="7396"/>
            </a:xfrm>
            <a:custGeom>
              <a:rect b="b" l="l" r="r" t="t"/>
              <a:pathLst>
                <a:path extrusionOk="0" fill="none" h="622" w="1993">
                  <a:moveTo>
                    <a:pt x="0" y="98"/>
                  </a:moveTo>
                  <a:lnTo>
                    <a:pt x="261" y="0"/>
                  </a:lnTo>
                  <a:lnTo>
                    <a:pt x="817" y="0"/>
                  </a:lnTo>
                  <a:lnTo>
                    <a:pt x="1339" y="131"/>
                  </a:lnTo>
                  <a:lnTo>
                    <a:pt x="1796" y="425"/>
                  </a:lnTo>
                  <a:lnTo>
                    <a:pt x="1992" y="621"/>
                  </a:lnTo>
                </a:path>
              </a:pathLst>
            </a:custGeom>
            <a:noFill/>
            <a:ln cap="rnd" cmpd="sng" w="10625">
              <a:solidFill>
                <a:srgbClr val="263238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3653516" y="1941302"/>
              <a:ext cx="11272" cy="43898"/>
            </a:xfrm>
            <a:custGeom>
              <a:rect b="b" l="l" r="r" t="t"/>
              <a:pathLst>
                <a:path extrusionOk="0" fill="none" h="3692" w="948">
                  <a:moveTo>
                    <a:pt x="458" y="1"/>
                  </a:moveTo>
                  <a:lnTo>
                    <a:pt x="425" y="850"/>
                  </a:lnTo>
                  <a:lnTo>
                    <a:pt x="458" y="1699"/>
                  </a:lnTo>
                  <a:lnTo>
                    <a:pt x="588" y="2189"/>
                  </a:lnTo>
                  <a:lnTo>
                    <a:pt x="882" y="2646"/>
                  </a:lnTo>
                  <a:lnTo>
                    <a:pt x="948" y="2940"/>
                  </a:lnTo>
                  <a:lnTo>
                    <a:pt x="915" y="3136"/>
                  </a:lnTo>
                  <a:lnTo>
                    <a:pt x="817" y="3332"/>
                  </a:lnTo>
                  <a:lnTo>
                    <a:pt x="556" y="3561"/>
                  </a:lnTo>
                  <a:lnTo>
                    <a:pt x="98" y="3691"/>
                  </a:lnTo>
                  <a:lnTo>
                    <a:pt x="1" y="3691"/>
                  </a:lnTo>
                </a:path>
              </a:pathLst>
            </a:custGeom>
            <a:noFill/>
            <a:ln cap="rnd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3621282" y="2006543"/>
              <a:ext cx="21759" cy="5446"/>
            </a:xfrm>
            <a:custGeom>
              <a:rect b="b" l="l" r="r" t="t"/>
              <a:pathLst>
                <a:path extrusionOk="0" fill="none" h="458" w="1830">
                  <a:moveTo>
                    <a:pt x="1830" y="360"/>
                  </a:moveTo>
                  <a:lnTo>
                    <a:pt x="1340" y="458"/>
                  </a:lnTo>
                  <a:lnTo>
                    <a:pt x="425" y="262"/>
                  </a:lnTo>
                  <a:lnTo>
                    <a:pt x="1" y="1"/>
                  </a:lnTo>
                </a:path>
              </a:pathLst>
            </a:custGeom>
            <a:noFill/>
            <a:ln cap="rnd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 flipH="1">
              <a:off x="3812735" y="3357850"/>
              <a:ext cx="83495" cy="99044"/>
            </a:xfrm>
            <a:custGeom>
              <a:rect b="b" l="l" r="r" t="t"/>
              <a:pathLst>
                <a:path extrusionOk="0" h="8330" w="6697">
                  <a:moveTo>
                    <a:pt x="5325" y="1"/>
                  </a:moveTo>
                  <a:lnTo>
                    <a:pt x="4639" y="556"/>
                  </a:lnTo>
                  <a:lnTo>
                    <a:pt x="1667" y="3626"/>
                  </a:lnTo>
                  <a:lnTo>
                    <a:pt x="491" y="5292"/>
                  </a:lnTo>
                  <a:lnTo>
                    <a:pt x="33" y="6304"/>
                  </a:lnTo>
                  <a:lnTo>
                    <a:pt x="1" y="6729"/>
                  </a:lnTo>
                  <a:lnTo>
                    <a:pt x="33" y="7121"/>
                  </a:lnTo>
                  <a:lnTo>
                    <a:pt x="197" y="7741"/>
                  </a:lnTo>
                  <a:lnTo>
                    <a:pt x="556" y="8133"/>
                  </a:lnTo>
                  <a:lnTo>
                    <a:pt x="1046" y="8329"/>
                  </a:lnTo>
                  <a:lnTo>
                    <a:pt x="1634" y="8329"/>
                  </a:lnTo>
                  <a:lnTo>
                    <a:pt x="2320" y="8101"/>
                  </a:lnTo>
                  <a:lnTo>
                    <a:pt x="3496" y="7447"/>
                  </a:lnTo>
                  <a:lnTo>
                    <a:pt x="4345" y="6729"/>
                  </a:lnTo>
                  <a:lnTo>
                    <a:pt x="4737" y="6304"/>
                  </a:lnTo>
                  <a:lnTo>
                    <a:pt x="5390" y="5357"/>
                  </a:lnTo>
                  <a:lnTo>
                    <a:pt x="6076" y="3789"/>
                  </a:lnTo>
                  <a:lnTo>
                    <a:pt x="6664" y="850"/>
                  </a:lnTo>
                  <a:lnTo>
                    <a:pt x="6696" y="327"/>
                  </a:lnTo>
                  <a:lnTo>
                    <a:pt x="5325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625">
              <a:solidFill>
                <a:schemeClr val="dk1"/>
              </a:solidFill>
              <a:prstDash val="solid"/>
              <a:miter lim="3266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8" name="Google Shape;848;p34"/>
          <p:cNvSpPr txBox="1"/>
          <p:nvPr/>
        </p:nvSpPr>
        <p:spPr>
          <a:xfrm>
            <a:off x="2269600" y="1262375"/>
            <a:ext cx="72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chemeClr val="lt1"/>
                </a:solidFill>
                <a:latin typeface="Signika"/>
                <a:ea typeface="Signika"/>
                <a:cs typeface="Signika"/>
                <a:sym typeface="Signika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5"/>
          <p:cNvSpPr txBox="1"/>
          <p:nvPr>
            <p:ph type="title"/>
          </p:nvPr>
        </p:nvSpPr>
        <p:spPr>
          <a:xfrm>
            <a:off x="780750" y="701125"/>
            <a:ext cx="27180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20">
                <a:solidFill>
                  <a:schemeClr val="accent3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Objetivo:</a:t>
            </a:r>
            <a:endParaRPr sz="2720">
              <a:solidFill>
                <a:schemeClr val="accent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4" name="Google Shape;854;p35"/>
          <p:cNvSpPr txBox="1"/>
          <p:nvPr>
            <p:ph idx="2" type="title"/>
          </p:nvPr>
        </p:nvSpPr>
        <p:spPr>
          <a:xfrm>
            <a:off x="993775" y="2317200"/>
            <a:ext cx="2382300" cy="70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63238"/>
                </a:solidFill>
                <a:latin typeface="Comic Sans MS"/>
                <a:ea typeface="Comic Sans MS"/>
                <a:cs typeface="Comic Sans MS"/>
                <a:sym typeface="Comic Sans MS"/>
              </a:rPr>
              <a:t>¿</a:t>
            </a:r>
            <a:r>
              <a:rPr lang="en-GB">
                <a:solidFill>
                  <a:srgbClr val="263238"/>
                </a:solidFill>
                <a:latin typeface="Comic Sans MS"/>
                <a:ea typeface="Comic Sans MS"/>
                <a:cs typeface="Comic Sans MS"/>
                <a:sym typeface="Comic Sans MS"/>
              </a:rPr>
              <a:t>Qué</a:t>
            </a:r>
            <a:r>
              <a:rPr lang="en-GB">
                <a:solidFill>
                  <a:srgbClr val="263238"/>
                </a:solidFill>
                <a:latin typeface="Comic Sans MS"/>
                <a:ea typeface="Comic Sans MS"/>
                <a:cs typeface="Comic Sans MS"/>
                <a:sym typeface="Comic Sans MS"/>
              </a:rPr>
              <a:t> podemos hacer en el Registro?</a:t>
            </a:r>
            <a:endParaRPr>
              <a:solidFill>
                <a:srgbClr val="26323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5" name="Google Shape;855;p35"/>
          <p:cNvSpPr txBox="1"/>
          <p:nvPr>
            <p:ph idx="1" type="subTitle"/>
          </p:nvPr>
        </p:nvSpPr>
        <p:spPr>
          <a:xfrm>
            <a:off x="780750" y="3026100"/>
            <a:ext cx="3257100" cy="18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En el registro podemos :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SzPts val="1400"/>
              <a:buFont typeface="Comic Sans MS"/>
              <a:buChar char="➔"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Insertar Datos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➔"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Eliminar Datos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➔"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Editar Datos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Estas funciones se puede realizar de forma 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práctica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5"/>
          <p:cNvSpPr txBox="1"/>
          <p:nvPr>
            <p:ph idx="4" type="subTitle"/>
          </p:nvPr>
        </p:nvSpPr>
        <p:spPr>
          <a:xfrm>
            <a:off x="3498750" y="641275"/>
            <a:ext cx="42768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Buscamos que el registro de </a:t>
            </a:r>
            <a:r>
              <a:rPr lang="en-GB"/>
              <a:t>información</a:t>
            </a:r>
            <a:r>
              <a:rPr lang="en-GB"/>
              <a:t> de una persona sea de forma sencilla y de esta manera podamos disponer de ella cuando lo </a:t>
            </a:r>
            <a:r>
              <a:rPr lang="en-GB"/>
              <a:t>queramos</a:t>
            </a:r>
            <a:r>
              <a:rPr lang="en-GB"/>
              <a:t>.</a:t>
            </a:r>
            <a:endParaRPr/>
          </a:p>
        </p:txBody>
      </p:sp>
      <p:grpSp>
        <p:nvGrpSpPr>
          <p:cNvPr id="857" name="Google Shape;857;p35"/>
          <p:cNvGrpSpPr/>
          <p:nvPr/>
        </p:nvGrpSpPr>
        <p:grpSpPr>
          <a:xfrm>
            <a:off x="4705653" y="2266977"/>
            <a:ext cx="2496303" cy="1857522"/>
            <a:chOff x="4705525" y="1038800"/>
            <a:chExt cx="3770850" cy="2805925"/>
          </a:xfrm>
        </p:grpSpPr>
        <p:sp>
          <p:nvSpPr>
            <p:cNvPr id="858" name="Google Shape;858;p35"/>
            <p:cNvSpPr/>
            <p:nvPr/>
          </p:nvSpPr>
          <p:spPr>
            <a:xfrm>
              <a:off x="4705525" y="1038800"/>
              <a:ext cx="3770850" cy="2805925"/>
            </a:xfrm>
            <a:custGeom>
              <a:rect b="b" l="l" r="r" t="t"/>
              <a:pathLst>
                <a:path extrusionOk="0" h="112237" w="150834">
                  <a:moveTo>
                    <a:pt x="100333" y="1"/>
                  </a:moveTo>
                  <a:lnTo>
                    <a:pt x="95403" y="34"/>
                  </a:lnTo>
                  <a:lnTo>
                    <a:pt x="90474" y="235"/>
                  </a:lnTo>
                  <a:lnTo>
                    <a:pt x="83096" y="906"/>
                  </a:lnTo>
                  <a:lnTo>
                    <a:pt x="73372" y="2180"/>
                  </a:lnTo>
                  <a:lnTo>
                    <a:pt x="68677" y="2918"/>
                  </a:lnTo>
                  <a:lnTo>
                    <a:pt x="62440" y="3890"/>
                  </a:lnTo>
                  <a:lnTo>
                    <a:pt x="53218" y="5534"/>
                  </a:lnTo>
                  <a:lnTo>
                    <a:pt x="47149" y="6808"/>
                  </a:lnTo>
                  <a:lnTo>
                    <a:pt x="41146" y="8350"/>
                  </a:lnTo>
                  <a:lnTo>
                    <a:pt x="35278" y="10228"/>
                  </a:lnTo>
                  <a:lnTo>
                    <a:pt x="29477" y="12509"/>
                  </a:lnTo>
                  <a:lnTo>
                    <a:pt x="23809" y="15258"/>
                  </a:lnTo>
                  <a:lnTo>
                    <a:pt x="20993" y="16868"/>
                  </a:lnTo>
                  <a:lnTo>
                    <a:pt x="19215" y="17974"/>
                  </a:lnTo>
                  <a:lnTo>
                    <a:pt x="15896" y="20456"/>
                  </a:lnTo>
                  <a:lnTo>
                    <a:pt x="12811" y="23273"/>
                  </a:lnTo>
                  <a:lnTo>
                    <a:pt x="9994" y="26358"/>
                  </a:lnTo>
                  <a:lnTo>
                    <a:pt x="8753" y="28034"/>
                  </a:lnTo>
                  <a:lnTo>
                    <a:pt x="7512" y="29711"/>
                  </a:lnTo>
                  <a:lnTo>
                    <a:pt x="5299" y="33400"/>
                  </a:lnTo>
                  <a:lnTo>
                    <a:pt x="3388" y="37390"/>
                  </a:lnTo>
                  <a:lnTo>
                    <a:pt x="1812" y="41548"/>
                  </a:lnTo>
                  <a:lnTo>
                    <a:pt x="705" y="45841"/>
                  </a:lnTo>
                  <a:lnTo>
                    <a:pt x="101" y="50234"/>
                  </a:lnTo>
                  <a:lnTo>
                    <a:pt x="1" y="54559"/>
                  </a:lnTo>
                  <a:lnTo>
                    <a:pt x="370" y="57779"/>
                  </a:lnTo>
                  <a:lnTo>
                    <a:pt x="806" y="59858"/>
                  </a:lnTo>
                  <a:lnTo>
                    <a:pt x="1107" y="60897"/>
                  </a:lnTo>
                  <a:lnTo>
                    <a:pt x="1644" y="62607"/>
                  </a:lnTo>
                  <a:lnTo>
                    <a:pt x="3086" y="65726"/>
                  </a:lnTo>
                  <a:lnTo>
                    <a:pt x="4863" y="68476"/>
                  </a:lnTo>
                  <a:lnTo>
                    <a:pt x="7009" y="70890"/>
                  </a:lnTo>
                  <a:lnTo>
                    <a:pt x="9424" y="72969"/>
                  </a:lnTo>
                  <a:lnTo>
                    <a:pt x="12073" y="74780"/>
                  </a:lnTo>
                  <a:lnTo>
                    <a:pt x="14957" y="76356"/>
                  </a:lnTo>
                  <a:lnTo>
                    <a:pt x="18008" y="77664"/>
                  </a:lnTo>
                  <a:lnTo>
                    <a:pt x="21227" y="78770"/>
                  </a:lnTo>
                  <a:lnTo>
                    <a:pt x="24514" y="79709"/>
                  </a:lnTo>
                  <a:lnTo>
                    <a:pt x="29577" y="80816"/>
                  </a:lnTo>
                  <a:lnTo>
                    <a:pt x="39738" y="82392"/>
                  </a:lnTo>
                  <a:lnTo>
                    <a:pt x="45975" y="83163"/>
                  </a:lnTo>
                  <a:lnTo>
                    <a:pt x="48054" y="83499"/>
                  </a:lnTo>
                  <a:lnTo>
                    <a:pt x="52179" y="84672"/>
                  </a:lnTo>
                  <a:lnTo>
                    <a:pt x="56270" y="86315"/>
                  </a:lnTo>
                  <a:lnTo>
                    <a:pt x="60327" y="88361"/>
                  </a:lnTo>
                  <a:lnTo>
                    <a:pt x="66263" y="91815"/>
                  </a:lnTo>
                  <a:lnTo>
                    <a:pt x="73841" y="96577"/>
                  </a:lnTo>
                  <a:lnTo>
                    <a:pt x="77429" y="98723"/>
                  </a:lnTo>
                  <a:lnTo>
                    <a:pt x="79844" y="100098"/>
                  </a:lnTo>
                  <a:lnTo>
                    <a:pt x="85209" y="103049"/>
                  </a:lnTo>
                  <a:lnTo>
                    <a:pt x="91044" y="105966"/>
                  </a:lnTo>
                  <a:lnTo>
                    <a:pt x="97214" y="108615"/>
                  </a:lnTo>
                  <a:lnTo>
                    <a:pt x="101942" y="110258"/>
                  </a:lnTo>
                  <a:lnTo>
                    <a:pt x="105128" y="111097"/>
                  </a:lnTo>
                  <a:lnTo>
                    <a:pt x="108280" y="111767"/>
                  </a:lnTo>
                  <a:lnTo>
                    <a:pt x="111432" y="112136"/>
                  </a:lnTo>
                  <a:lnTo>
                    <a:pt x="114551" y="112237"/>
                  </a:lnTo>
                  <a:lnTo>
                    <a:pt x="117569" y="112036"/>
                  </a:lnTo>
                  <a:lnTo>
                    <a:pt x="120520" y="111465"/>
                  </a:lnTo>
                  <a:lnTo>
                    <a:pt x="123370" y="110493"/>
                  </a:lnTo>
                  <a:lnTo>
                    <a:pt x="124745" y="109856"/>
                  </a:lnTo>
                  <a:lnTo>
                    <a:pt x="125851" y="109252"/>
                  </a:lnTo>
                  <a:lnTo>
                    <a:pt x="127964" y="107944"/>
                  </a:lnTo>
                  <a:lnTo>
                    <a:pt x="129976" y="106402"/>
                  </a:lnTo>
                  <a:lnTo>
                    <a:pt x="131854" y="104725"/>
                  </a:lnTo>
                  <a:lnTo>
                    <a:pt x="133631" y="102914"/>
                  </a:lnTo>
                  <a:lnTo>
                    <a:pt x="135274" y="100970"/>
                  </a:lnTo>
                  <a:lnTo>
                    <a:pt x="137555" y="97851"/>
                  </a:lnTo>
                  <a:lnTo>
                    <a:pt x="140237" y="93357"/>
                  </a:lnTo>
                  <a:lnTo>
                    <a:pt x="142551" y="88663"/>
                  </a:lnTo>
                  <a:lnTo>
                    <a:pt x="144530" y="83868"/>
                  </a:lnTo>
                  <a:lnTo>
                    <a:pt x="146206" y="79106"/>
                  </a:lnTo>
                  <a:lnTo>
                    <a:pt x="146910" y="76826"/>
                  </a:lnTo>
                  <a:lnTo>
                    <a:pt x="147950" y="73204"/>
                  </a:lnTo>
                  <a:lnTo>
                    <a:pt x="149224" y="67604"/>
                  </a:lnTo>
                  <a:lnTo>
                    <a:pt x="149861" y="63781"/>
                  </a:lnTo>
                  <a:lnTo>
                    <a:pt x="150364" y="59958"/>
                  </a:lnTo>
                  <a:lnTo>
                    <a:pt x="150700" y="56102"/>
                  </a:lnTo>
                  <a:lnTo>
                    <a:pt x="150834" y="52212"/>
                  </a:lnTo>
                  <a:lnTo>
                    <a:pt x="150800" y="48356"/>
                  </a:lnTo>
                  <a:lnTo>
                    <a:pt x="150532" y="44499"/>
                  </a:lnTo>
                  <a:lnTo>
                    <a:pt x="150029" y="40710"/>
                  </a:lnTo>
                  <a:lnTo>
                    <a:pt x="149325" y="36954"/>
                  </a:lnTo>
                  <a:lnTo>
                    <a:pt x="148352" y="33266"/>
                  </a:lnTo>
                  <a:lnTo>
                    <a:pt x="147112" y="29644"/>
                  </a:lnTo>
                  <a:lnTo>
                    <a:pt x="145636" y="26157"/>
                  </a:lnTo>
                  <a:lnTo>
                    <a:pt x="143859" y="22736"/>
                  </a:lnTo>
                  <a:lnTo>
                    <a:pt x="141813" y="19483"/>
                  </a:lnTo>
                  <a:lnTo>
                    <a:pt x="140673" y="17907"/>
                  </a:lnTo>
                  <a:lnTo>
                    <a:pt x="139030" y="15828"/>
                  </a:lnTo>
                  <a:lnTo>
                    <a:pt x="135543" y="12207"/>
                  </a:lnTo>
                  <a:lnTo>
                    <a:pt x="131787" y="9122"/>
                  </a:lnTo>
                  <a:lnTo>
                    <a:pt x="127763" y="6540"/>
                  </a:lnTo>
                  <a:lnTo>
                    <a:pt x="123571" y="4461"/>
                  </a:lnTo>
                  <a:lnTo>
                    <a:pt x="119178" y="2851"/>
                  </a:lnTo>
                  <a:lnTo>
                    <a:pt x="114651" y="1610"/>
                  </a:lnTo>
                  <a:lnTo>
                    <a:pt x="109957" y="772"/>
                  </a:lnTo>
                  <a:lnTo>
                    <a:pt x="105195" y="235"/>
                  </a:lnTo>
                  <a:lnTo>
                    <a:pt x="10033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4705525" y="1038800"/>
              <a:ext cx="3770850" cy="2805925"/>
            </a:xfrm>
            <a:custGeom>
              <a:rect b="b" l="l" r="r" t="t"/>
              <a:pathLst>
                <a:path extrusionOk="0" h="112237" w="150834">
                  <a:moveTo>
                    <a:pt x="100333" y="1"/>
                  </a:moveTo>
                  <a:lnTo>
                    <a:pt x="95403" y="34"/>
                  </a:lnTo>
                  <a:lnTo>
                    <a:pt x="90474" y="235"/>
                  </a:lnTo>
                  <a:lnTo>
                    <a:pt x="83096" y="906"/>
                  </a:lnTo>
                  <a:lnTo>
                    <a:pt x="73372" y="2180"/>
                  </a:lnTo>
                  <a:lnTo>
                    <a:pt x="68677" y="2918"/>
                  </a:lnTo>
                  <a:lnTo>
                    <a:pt x="62440" y="3890"/>
                  </a:lnTo>
                  <a:lnTo>
                    <a:pt x="53218" y="5534"/>
                  </a:lnTo>
                  <a:lnTo>
                    <a:pt x="47149" y="6808"/>
                  </a:lnTo>
                  <a:lnTo>
                    <a:pt x="41146" y="8350"/>
                  </a:lnTo>
                  <a:lnTo>
                    <a:pt x="35278" y="10228"/>
                  </a:lnTo>
                  <a:lnTo>
                    <a:pt x="29477" y="12509"/>
                  </a:lnTo>
                  <a:lnTo>
                    <a:pt x="23809" y="15258"/>
                  </a:lnTo>
                  <a:lnTo>
                    <a:pt x="20993" y="16868"/>
                  </a:lnTo>
                  <a:lnTo>
                    <a:pt x="19215" y="17974"/>
                  </a:lnTo>
                  <a:lnTo>
                    <a:pt x="15896" y="20456"/>
                  </a:lnTo>
                  <a:lnTo>
                    <a:pt x="12811" y="23273"/>
                  </a:lnTo>
                  <a:lnTo>
                    <a:pt x="9994" y="26358"/>
                  </a:lnTo>
                  <a:lnTo>
                    <a:pt x="8753" y="28034"/>
                  </a:lnTo>
                  <a:lnTo>
                    <a:pt x="7512" y="29711"/>
                  </a:lnTo>
                  <a:lnTo>
                    <a:pt x="5299" y="33400"/>
                  </a:lnTo>
                  <a:lnTo>
                    <a:pt x="3388" y="37390"/>
                  </a:lnTo>
                  <a:lnTo>
                    <a:pt x="1812" y="41548"/>
                  </a:lnTo>
                  <a:lnTo>
                    <a:pt x="705" y="45841"/>
                  </a:lnTo>
                  <a:lnTo>
                    <a:pt x="101" y="50234"/>
                  </a:lnTo>
                  <a:lnTo>
                    <a:pt x="1" y="54559"/>
                  </a:lnTo>
                  <a:lnTo>
                    <a:pt x="370" y="57779"/>
                  </a:lnTo>
                  <a:lnTo>
                    <a:pt x="806" y="59858"/>
                  </a:lnTo>
                  <a:lnTo>
                    <a:pt x="1107" y="60897"/>
                  </a:lnTo>
                  <a:lnTo>
                    <a:pt x="1644" y="62607"/>
                  </a:lnTo>
                  <a:lnTo>
                    <a:pt x="3086" y="65726"/>
                  </a:lnTo>
                  <a:lnTo>
                    <a:pt x="4863" y="68476"/>
                  </a:lnTo>
                  <a:lnTo>
                    <a:pt x="7009" y="70890"/>
                  </a:lnTo>
                  <a:lnTo>
                    <a:pt x="9424" y="72969"/>
                  </a:lnTo>
                  <a:lnTo>
                    <a:pt x="12073" y="74780"/>
                  </a:lnTo>
                  <a:lnTo>
                    <a:pt x="14957" y="76356"/>
                  </a:lnTo>
                  <a:lnTo>
                    <a:pt x="18008" y="77664"/>
                  </a:lnTo>
                  <a:lnTo>
                    <a:pt x="21227" y="78770"/>
                  </a:lnTo>
                  <a:lnTo>
                    <a:pt x="24514" y="79709"/>
                  </a:lnTo>
                  <a:lnTo>
                    <a:pt x="29577" y="80816"/>
                  </a:lnTo>
                  <a:lnTo>
                    <a:pt x="39738" y="82392"/>
                  </a:lnTo>
                  <a:lnTo>
                    <a:pt x="45975" y="83163"/>
                  </a:lnTo>
                  <a:lnTo>
                    <a:pt x="48054" y="83499"/>
                  </a:lnTo>
                  <a:lnTo>
                    <a:pt x="52179" y="84672"/>
                  </a:lnTo>
                  <a:lnTo>
                    <a:pt x="56270" y="86315"/>
                  </a:lnTo>
                  <a:lnTo>
                    <a:pt x="60327" y="88361"/>
                  </a:lnTo>
                  <a:lnTo>
                    <a:pt x="66263" y="91815"/>
                  </a:lnTo>
                  <a:lnTo>
                    <a:pt x="73841" y="96577"/>
                  </a:lnTo>
                  <a:lnTo>
                    <a:pt x="77429" y="98723"/>
                  </a:lnTo>
                  <a:lnTo>
                    <a:pt x="79844" y="100098"/>
                  </a:lnTo>
                  <a:lnTo>
                    <a:pt x="85209" y="103049"/>
                  </a:lnTo>
                  <a:lnTo>
                    <a:pt x="91044" y="105966"/>
                  </a:lnTo>
                  <a:lnTo>
                    <a:pt x="97214" y="108615"/>
                  </a:lnTo>
                  <a:lnTo>
                    <a:pt x="101942" y="110258"/>
                  </a:lnTo>
                  <a:lnTo>
                    <a:pt x="105128" y="111097"/>
                  </a:lnTo>
                  <a:lnTo>
                    <a:pt x="108280" y="111767"/>
                  </a:lnTo>
                  <a:lnTo>
                    <a:pt x="111432" y="112136"/>
                  </a:lnTo>
                  <a:lnTo>
                    <a:pt x="114551" y="112237"/>
                  </a:lnTo>
                  <a:lnTo>
                    <a:pt x="117569" y="112036"/>
                  </a:lnTo>
                  <a:lnTo>
                    <a:pt x="120520" y="111465"/>
                  </a:lnTo>
                  <a:lnTo>
                    <a:pt x="123370" y="110493"/>
                  </a:lnTo>
                  <a:lnTo>
                    <a:pt x="124745" y="109856"/>
                  </a:lnTo>
                  <a:lnTo>
                    <a:pt x="125851" y="109252"/>
                  </a:lnTo>
                  <a:lnTo>
                    <a:pt x="127964" y="107944"/>
                  </a:lnTo>
                  <a:lnTo>
                    <a:pt x="129976" y="106402"/>
                  </a:lnTo>
                  <a:lnTo>
                    <a:pt x="131854" y="104725"/>
                  </a:lnTo>
                  <a:lnTo>
                    <a:pt x="133631" y="102914"/>
                  </a:lnTo>
                  <a:lnTo>
                    <a:pt x="135274" y="100970"/>
                  </a:lnTo>
                  <a:lnTo>
                    <a:pt x="137555" y="97851"/>
                  </a:lnTo>
                  <a:lnTo>
                    <a:pt x="140237" y="93357"/>
                  </a:lnTo>
                  <a:lnTo>
                    <a:pt x="142551" y="88663"/>
                  </a:lnTo>
                  <a:lnTo>
                    <a:pt x="144530" y="83868"/>
                  </a:lnTo>
                  <a:lnTo>
                    <a:pt x="146206" y="79106"/>
                  </a:lnTo>
                  <a:lnTo>
                    <a:pt x="146910" y="76826"/>
                  </a:lnTo>
                  <a:lnTo>
                    <a:pt x="147950" y="73204"/>
                  </a:lnTo>
                  <a:lnTo>
                    <a:pt x="149224" y="67604"/>
                  </a:lnTo>
                  <a:lnTo>
                    <a:pt x="149861" y="63781"/>
                  </a:lnTo>
                  <a:lnTo>
                    <a:pt x="150364" y="59958"/>
                  </a:lnTo>
                  <a:lnTo>
                    <a:pt x="150700" y="56102"/>
                  </a:lnTo>
                  <a:lnTo>
                    <a:pt x="150834" y="52212"/>
                  </a:lnTo>
                  <a:lnTo>
                    <a:pt x="150800" y="48356"/>
                  </a:lnTo>
                  <a:lnTo>
                    <a:pt x="150532" y="44499"/>
                  </a:lnTo>
                  <a:lnTo>
                    <a:pt x="150029" y="40710"/>
                  </a:lnTo>
                  <a:lnTo>
                    <a:pt x="149325" y="36954"/>
                  </a:lnTo>
                  <a:lnTo>
                    <a:pt x="148352" y="33266"/>
                  </a:lnTo>
                  <a:lnTo>
                    <a:pt x="147112" y="29644"/>
                  </a:lnTo>
                  <a:lnTo>
                    <a:pt x="145636" y="26157"/>
                  </a:lnTo>
                  <a:lnTo>
                    <a:pt x="143859" y="22736"/>
                  </a:lnTo>
                  <a:lnTo>
                    <a:pt x="141813" y="19483"/>
                  </a:lnTo>
                  <a:lnTo>
                    <a:pt x="140673" y="17907"/>
                  </a:lnTo>
                  <a:lnTo>
                    <a:pt x="139030" y="15828"/>
                  </a:lnTo>
                  <a:lnTo>
                    <a:pt x="135543" y="12207"/>
                  </a:lnTo>
                  <a:lnTo>
                    <a:pt x="131787" y="9122"/>
                  </a:lnTo>
                  <a:lnTo>
                    <a:pt x="127763" y="6540"/>
                  </a:lnTo>
                  <a:lnTo>
                    <a:pt x="123571" y="4461"/>
                  </a:lnTo>
                  <a:lnTo>
                    <a:pt x="119178" y="2851"/>
                  </a:lnTo>
                  <a:lnTo>
                    <a:pt x="114651" y="1610"/>
                  </a:lnTo>
                  <a:lnTo>
                    <a:pt x="109957" y="772"/>
                  </a:lnTo>
                  <a:lnTo>
                    <a:pt x="105195" y="235"/>
                  </a:lnTo>
                  <a:lnTo>
                    <a:pt x="100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4921825" y="1061425"/>
              <a:ext cx="1898000" cy="2407725"/>
            </a:xfrm>
            <a:custGeom>
              <a:rect b="b" l="l" r="r" t="t"/>
              <a:pathLst>
                <a:path extrusionOk="0" h="96309" w="75920">
                  <a:moveTo>
                    <a:pt x="0" y="1"/>
                  </a:moveTo>
                  <a:lnTo>
                    <a:pt x="0" y="96309"/>
                  </a:lnTo>
                  <a:lnTo>
                    <a:pt x="75920" y="96309"/>
                  </a:lnTo>
                  <a:lnTo>
                    <a:pt x="75920" y="1"/>
                  </a:lnTo>
                  <a:close/>
                </a:path>
              </a:pathLst>
            </a:custGeom>
            <a:solidFill>
              <a:schemeClr val="lt2"/>
            </a:solidFill>
            <a:ln cap="rnd" cmpd="sng" w="75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4921825" y="1061425"/>
              <a:ext cx="1898000" cy="143400"/>
            </a:xfrm>
            <a:custGeom>
              <a:rect b="b" l="l" r="r" t="t"/>
              <a:pathLst>
                <a:path extrusionOk="0" h="5736" w="75920">
                  <a:moveTo>
                    <a:pt x="0" y="1"/>
                  </a:moveTo>
                  <a:lnTo>
                    <a:pt x="0" y="5735"/>
                  </a:lnTo>
                  <a:lnTo>
                    <a:pt x="75920" y="5735"/>
                  </a:lnTo>
                  <a:lnTo>
                    <a:pt x="75920" y="1"/>
                  </a:lnTo>
                  <a:close/>
                </a:path>
              </a:pathLst>
            </a:custGeom>
            <a:solidFill>
              <a:schemeClr val="dk2"/>
            </a:solidFill>
            <a:ln cap="rnd" cmpd="sng" w="75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4976325" y="2740625"/>
              <a:ext cx="320250" cy="680750"/>
            </a:xfrm>
            <a:custGeom>
              <a:rect b="b" l="l" r="r" t="t"/>
              <a:pathLst>
                <a:path extrusionOk="0" h="27230" w="12810">
                  <a:moveTo>
                    <a:pt x="0" y="0"/>
                  </a:moveTo>
                  <a:lnTo>
                    <a:pt x="0" y="27229"/>
                  </a:lnTo>
                  <a:lnTo>
                    <a:pt x="12810" y="2722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4976325" y="2740625"/>
              <a:ext cx="320250" cy="680750"/>
            </a:xfrm>
            <a:custGeom>
              <a:rect b="b" l="l" r="r" t="t"/>
              <a:pathLst>
                <a:path extrusionOk="0" h="27230" w="12810">
                  <a:moveTo>
                    <a:pt x="0" y="0"/>
                  </a:moveTo>
                  <a:lnTo>
                    <a:pt x="0" y="27229"/>
                  </a:lnTo>
                  <a:lnTo>
                    <a:pt x="12810" y="2722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5325900" y="2740625"/>
              <a:ext cx="321100" cy="680750"/>
            </a:xfrm>
            <a:custGeom>
              <a:rect b="b" l="l" r="r" t="t"/>
              <a:pathLst>
                <a:path extrusionOk="0" h="27230" w="12844">
                  <a:moveTo>
                    <a:pt x="0" y="0"/>
                  </a:moveTo>
                  <a:lnTo>
                    <a:pt x="0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5325900" y="2740625"/>
              <a:ext cx="321100" cy="680750"/>
            </a:xfrm>
            <a:custGeom>
              <a:rect b="b" l="l" r="r" t="t"/>
              <a:pathLst>
                <a:path extrusionOk="0" h="27230" w="12844">
                  <a:moveTo>
                    <a:pt x="0" y="0"/>
                  </a:moveTo>
                  <a:lnTo>
                    <a:pt x="0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5697275" y="2740625"/>
              <a:ext cx="321125" cy="680750"/>
            </a:xfrm>
            <a:custGeom>
              <a:rect b="b" l="l" r="r" t="t"/>
              <a:pathLst>
                <a:path extrusionOk="0" h="27230" w="12845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5697275" y="2740625"/>
              <a:ext cx="321125" cy="680750"/>
            </a:xfrm>
            <a:custGeom>
              <a:rect b="b" l="l" r="r" t="t"/>
              <a:pathLst>
                <a:path extrusionOk="0" h="27230" w="12845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6069500" y="2740625"/>
              <a:ext cx="321100" cy="680750"/>
            </a:xfrm>
            <a:custGeom>
              <a:rect b="b" l="l" r="r" t="t"/>
              <a:pathLst>
                <a:path extrusionOk="0" h="27230" w="12844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6069500" y="2740625"/>
              <a:ext cx="321100" cy="680750"/>
            </a:xfrm>
            <a:custGeom>
              <a:rect b="b" l="l" r="r" t="t"/>
              <a:pathLst>
                <a:path extrusionOk="0" h="27230" w="12844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6450100" y="2740625"/>
              <a:ext cx="321100" cy="680750"/>
            </a:xfrm>
            <a:custGeom>
              <a:rect b="b" l="l" r="r" t="t"/>
              <a:pathLst>
                <a:path extrusionOk="0" h="27230" w="12844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75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4976325" y="1117600"/>
              <a:ext cx="1789850" cy="165175"/>
            </a:xfrm>
            <a:custGeom>
              <a:rect b="b" l="l" r="r" t="t"/>
              <a:pathLst>
                <a:path extrusionOk="0" h="6607" w="71594">
                  <a:moveTo>
                    <a:pt x="0" y="1"/>
                  </a:moveTo>
                  <a:lnTo>
                    <a:pt x="0" y="6607"/>
                  </a:lnTo>
                  <a:lnTo>
                    <a:pt x="71594" y="6607"/>
                  </a:lnTo>
                  <a:lnTo>
                    <a:pt x="7159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4976325" y="1117600"/>
              <a:ext cx="1789850" cy="165175"/>
            </a:xfrm>
            <a:custGeom>
              <a:rect b="b" l="l" r="r" t="t"/>
              <a:pathLst>
                <a:path extrusionOk="0" h="6607" w="71594">
                  <a:moveTo>
                    <a:pt x="0" y="1"/>
                  </a:moveTo>
                  <a:lnTo>
                    <a:pt x="0" y="6607"/>
                  </a:lnTo>
                  <a:lnTo>
                    <a:pt x="71594" y="6607"/>
                  </a:lnTo>
                  <a:lnTo>
                    <a:pt x="715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5008175" y="1149450"/>
              <a:ext cx="1732850" cy="73800"/>
            </a:xfrm>
            <a:custGeom>
              <a:rect b="b" l="l" r="r" t="t"/>
              <a:pathLst>
                <a:path extrusionOk="0" h="2952" w="69314">
                  <a:moveTo>
                    <a:pt x="0" y="1"/>
                  </a:moveTo>
                  <a:lnTo>
                    <a:pt x="0" y="2952"/>
                  </a:lnTo>
                  <a:lnTo>
                    <a:pt x="69314" y="2952"/>
                  </a:lnTo>
                  <a:lnTo>
                    <a:pt x="69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6544825" y="1149450"/>
              <a:ext cx="196200" cy="73800"/>
            </a:xfrm>
            <a:custGeom>
              <a:rect b="b" l="l" r="r" t="t"/>
              <a:pathLst>
                <a:path extrusionOk="0" h="2952" w="7848">
                  <a:moveTo>
                    <a:pt x="1" y="1"/>
                  </a:moveTo>
                  <a:lnTo>
                    <a:pt x="1" y="2952"/>
                  </a:lnTo>
                  <a:lnTo>
                    <a:pt x="7848" y="2952"/>
                  </a:lnTo>
                  <a:lnTo>
                    <a:pt x="7848" y="1"/>
                  </a:lnTo>
                  <a:close/>
                </a:path>
              </a:pathLst>
            </a:custGeom>
            <a:solidFill>
              <a:schemeClr val="dk2"/>
            </a:solidFill>
            <a:ln cap="rnd" cmpd="sng" w="75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5392125" y="1402650"/>
              <a:ext cx="394050" cy="28525"/>
            </a:xfrm>
            <a:custGeom>
              <a:rect b="b" l="l" r="r" t="t"/>
              <a:pathLst>
                <a:path extrusionOk="0" h="1141" w="15762">
                  <a:moveTo>
                    <a:pt x="571" y="0"/>
                  </a:moveTo>
                  <a:lnTo>
                    <a:pt x="302" y="34"/>
                  </a:lnTo>
                  <a:lnTo>
                    <a:pt x="1" y="335"/>
                  </a:lnTo>
                  <a:lnTo>
                    <a:pt x="1" y="771"/>
                  </a:lnTo>
                  <a:lnTo>
                    <a:pt x="302" y="1107"/>
                  </a:lnTo>
                  <a:lnTo>
                    <a:pt x="571" y="1140"/>
                  </a:lnTo>
                  <a:lnTo>
                    <a:pt x="15225" y="1140"/>
                  </a:lnTo>
                  <a:lnTo>
                    <a:pt x="15493" y="1107"/>
                  </a:lnTo>
                  <a:lnTo>
                    <a:pt x="15761" y="771"/>
                  </a:lnTo>
                  <a:lnTo>
                    <a:pt x="15761" y="335"/>
                  </a:lnTo>
                  <a:lnTo>
                    <a:pt x="15493" y="34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5391300" y="1501550"/>
              <a:ext cx="394025" cy="27700"/>
            </a:xfrm>
            <a:custGeom>
              <a:rect b="b" l="l" r="r" t="t"/>
              <a:pathLst>
                <a:path extrusionOk="0" h="1108" w="15761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8"/>
                  </a:lnTo>
                  <a:lnTo>
                    <a:pt x="15258" y="1108"/>
                  </a:lnTo>
                  <a:lnTo>
                    <a:pt x="15492" y="1074"/>
                  </a:lnTo>
                  <a:lnTo>
                    <a:pt x="15761" y="739"/>
                  </a:lnTo>
                  <a:lnTo>
                    <a:pt x="15761" y="336"/>
                  </a:lnTo>
                  <a:lnTo>
                    <a:pt x="15492" y="35"/>
                  </a:lnTo>
                  <a:lnTo>
                    <a:pt x="152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5392125" y="1599650"/>
              <a:ext cx="394050" cy="28525"/>
            </a:xfrm>
            <a:custGeom>
              <a:rect b="b" l="l" r="r" t="t"/>
              <a:pathLst>
                <a:path extrusionOk="0" h="1141" w="15762">
                  <a:moveTo>
                    <a:pt x="571" y="0"/>
                  </a:moveTo>
                  <a:lnTo>
                    <a:pt x="302" y="34"/>
                  </a:lnTo>
                  <a:lnTo>
                    <a:pt x="1" y="369"/>
                  </a:lnTo>
                  <a:lnTo>
                    <a:pt x="1" y="772"/>
                  </a:lnTo>
                  <a:lnTo>
                    <a:pt x="302" y="1107"/>
                  </a:lnTo>
                  <a:lnTo>
                    <a:pt x="571" y="1141"/>
                  </a:lnTo>
                  <a:lnTo>
                    <a:pt x="15225" y="1141"/>
                  </a:lnTo>
                  <a:lnTo>
                    <a:pt x="15493" y="1107"/>
                  </a:lnTo>
                  <a:lnTo>
                    <a:pt x="15761" y="772"/>
                  </a:lnTo>
                  <a:lnTo>
                    <a:pt x="15761" y="369"/>
                  </a:lnTo>
                  <a:lnTo>
                    <a:pt x="15493" y="34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4998950" y="1698575"/>
              <a:ext cx="786375" cy="28525"/>
            </a:xfrm>
            <a:custGeom>
              <a:rect b="b" l="l" r="r" t="t"/>
              <a:pathLst>
                <a:path extrusionOk="0" h="1141" w="31455">
                  <a:moveTo>
                    <a:pt x="503" y="0"/>
                  </a:moveTo>
                  <a:lnTo>
                    <a:pt x="269" y="67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3"/>
                  </a:lnTo>
                  <a:lnTo>
                    <a:pt x="503" y="1140"/>
                  </a:lnTo>
                  <a:lnTo>
                    <a:pt x="30952" y="1140"/>
                  </a:lnTo>
                  <a:lnTo>
                    <a:pt x="31186" y="1073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67"/>
                  </a:lnTo>
                  <a:lnTo>
                    <a:pt x="30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4998100" y="1797500"/>
              <a:ext cx="788075" cy="27675"/>
            </a:xfrm>
            <a:custGeom>
              <a:rect b="b" l="l" r="r" t="t"/>
              <a:pathLst>
                <a:path extrusionOk="0" h="1107" w="31523">
                  <a:moveTo>
                    <a:pt x="537" y="0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3"/>
                  </a:lnTo>
                  <a:lnTo>
                    <a:pt x="537" y="1107"/>
                  </a:lnTo>
                  <a:lnTo>
                    <a:pt x="30986" y="1107"/>
                  </a:lnTo>
                  <a:lnTo>
                    <a:pt x="31254" y="1073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4998100" y="1895575"/>
              <a:ext cx="788075" cy="28525"/>
            </a:xfrm>
            <a:custGeom>
              <a:rect b="b" l="l" r="r" t="t"/>
              <a:pathLst>
                <a:path extrusionOk="0" h="1141" w="31523">
                  <a:moveTo>
                    <a:pt x="537" y="1"/>
                  </a:moveTo>
                  <a:lnTo>
                    <a:pt x="269" y="34"/>
                  </a:lnTo>
                  <a:lnTo>
                    <a:pt x="1" y="370"/>
                  </a:lnTo>
                  <a:lnTo>
                    <a:pt x="1" y="805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107"/>
                  </a:lnTo>
                  <a:lnTo>
                    <a:pt x="31522" y="805"/>
                  </a:lnTo>
                  <a:lnTo>
                    <a:pt x="31522" y="370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4998950" y="1994500"/>
              <a:ext cx="786375" cy="28525"/>
            </a:xfrm>
            <a:custGeom>
              <a:rect b="b" l="l" r="r" t="t"/>
              <a:pathLst>
                <a:path extrusionOk="0" h="1141" w="31455">
                  <a:moveTo>
                    <a:pt x="503" y="1"/>
                  </a:moveTo>
                  <a:lnTo>
                    <a:pt x="269" y="68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41"/>
                  </a:lnTo>
                  <a:lnTo>
                    <a:pt x="30952" y="1141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68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4998950" y="2082525"/>
              <a:ext cx="786375" cy="27700"/>
            </a:xfrm>
            <a:custGeom>
              <a:rect b="b" l="l" r="r" t="t"/>
              <a:pathLst>
                <a:path extrusionOk="0" h="1108" w="31455">
                  <a:moveTo>
                    <a:pt x="503" y="1"/>
                  </a:moveTo>
                  <a:lnTo>
                    <a:pt x="269" y="34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07"/>
                  </a:lnTo>
                  <a:lnTo>
                    <a:pt x="30952" y="1107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34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4998100" y="2181450"/>
              <a:ext cx="788075" cy="28525"/>
            </a:xfrm>
            <a:custGeom>
              <a:rect b="b" l="l" r="r" t="t"/>
              <a:pathLst>
                <a:path extrusionOk="0" h="1141" w="31523">
                  <a:moveTo>
                    <a:pt x="537" y="1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4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074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4998950" y="2279525"/>
              <a:ext cx="786375" cy="28550"/>
            </a:xfrm>
            <a:custGeom>
              <a:rect b="b" l="l" r="r" t="t"/>
              <a:pathLst>
                <a:path extrusionOk="0" h="1142" w="31455">
                  <a:moveTo>
                    <a:pt x="503" y="1"/>
                  </a:moveTo>
                  <a:lnTo>
                    <a:pt x="269" y="68"/>
                  </a:lnTo>
                  <a:lnTo>
                    <a:pt x="0" y="370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41"/>
                  </a:lnTo>
                  <a:lnTo>
                    <a:pt x="30952" y="1141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70"/>
                  </a:lnTo>
                  <a:lnTo>
                    <a:pt x="31186" y="68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4998100" y="2378450"/>
              <a:ext cx="788075" cy="28550"/>
            </a:xfrm>
            <a:custGeom>
              <a:rect b="b" l="l" r="r" t="t"/>
              <a:pathLst>
                <a:path extrusionOk="0" h="1142" w="31523">
                  <a:moveTo>
                    <a:pt x="537" y="1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4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074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4998950" y="2477375"/>
              <a:ext cx="786375" cy="27700"/>
            </a:xfrm>
            <a:custGeom>
              <a:rect b="b" l="l" r="r" t="t"/>
              <a:pathLst>
                <a:path extrusionOk="0" h="1108" w="31455">
                  <a:moveTo>
                    <a:pt x="503" y="1"/>
                  </a:moveTo>
                  <a:lnTo>
                    <a:pt x="269" y="34"/>
                  </a:lnTo>
                  <a:lnTo>
                    <a:pt x="0" y="336"/>
                  </a:lnTo>
                  <a:lnTo>
                    <a:pt x="0" y="739"/>
                  </a:lnTo>
                  <a:lnTo>
                    <a:pt x="269" y="1074"/>
                  </a:lnTo>
                  <a:lnTo>
                    <a:pt x="503" y="1107"/>
                  </a:lnTo>
                  <a:lnTo>
                    <a:pt x="30952" y="1107"/>
                  </a:lnTo>
                  <a:lnTo>
                    <a:pt x="31186" y="1074"/>
                  </a:lnTo>
                  <a:lnTo>
                    <a:pt x="31455" y="739"/>
                  </a:lnTo>
                  <a:lnTo>
                    <a:pt x="31455" y="336"/>
                  </a:lnTo>
                  <a:lnTo>
                    <a:pt x="31186" y="34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5"/>
            <p:cNvSpPr/>
            <p:nvPr/>
          </p:nvSpPr>
          <p:spPr>
            <a:xfrm>
              <a:off x="4998950" y="2575475"/>
              <a:ext cx="786375" cy="28525"/>
            </a:xfrm>
            <a:custGeom>
              <a:rect b="b" l="l" r="r" t="t"/>
              <a:pathLst>
                <a:path extrusionOk="0" h="1141" w="31455">
                  <a:moveTo>
                    <a:pt x="503" y="0"/>
                  </a:moveTo>
                  <a:lnTo>
                    <a:pt x="269" y="67"/>
                  </a:lnTo>
                  <a:lnTo>
                    <a:pt x="0" y="369"/>
                  </a:lnTo>
                  <a:lnTo>
                    <a:pt x="0" y="771"/>
                  </a:lnTo>
                  <a:lnTo>
                    <a:pt x="269" y="1073"/>
                  </a:lnTo>
                  <a:lnTo>
                    <a:pt x="503" y="1140"/>
                  </a:lnTo>
                  <a:lnTo>
                    <a:pt x="30952" y="1140"/>
                  </a:lnTo>
                  <a:lnTo>
                    <a:pt x="31186" y="1073"/>
                  </a:lnTo>
                  <a:lnTo>
                    <a:pt x="31455" y="771"/>
                  </a:lnTo>
                  <a:lnTo>
                    <a:pt x="31455" y="369"/>
                  </a:lnTo>
                  <a:lnTo>
                    <a:pt x="31186" y="67"/>
                  </a:lnTo>
                  <a:lnTo>
                    <a:pt x="30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5"/>
            <p:cNvSpPr/>
            <p:nvPr/>
          </p:nvSpPr>
          <p:spPr>
            <a:xfrm>
              <a:off x="5978125" y="1402650"/>
              <a:ext cx="788050" cy="28525"/>
            </a:xfrm>
            <a:custGeom>
              <a:rect b="b" l="l" r="r" t="t"/>
              <a:pathLst>
                <a:path extrusionOk="0" h="1141" w="31522">
                  <a:moveTo>
                    <a:pt x="537" y="0"/>
                  </a:moveTo>
                  <a:lnTo>
                    <a:pt x="269" y="34"/>
                  </a:lnTo>
                  <a:lnTo>
                    <a:pt x="0" y="335"/>
                  </a:lnTo>
                  <a:lnTo>
                    <a:pt x="0" y="771"/>
                  </a:lnTo>
                  <a:lnTo>
                    <a:pt x="269" y="1107"/>
                  </a:lnTo>
                  <a:lnTo>
                    <a:pt x="537" y="1140"/>
                  </a:lnTo>
                  <a:lnTo>
                    <a:pt x="30985" y="1140"/>
                  </a:lnTo>
                  <a:lnTo>
                    <a:pt x="31220" y="1107"/>
                  </a:lnTo>
                  <a:lnTo>
                    <a:pt x="31522" y="771"/>
                  </a:lnTo>
                  <a:lnTo>
                    <a:pt x="31522" y="335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5977275" y="1501550"/>
              <a:ext cx="789750" cy="27700"/>
            </a:xfrm>
            <a:custGeom>
              <a:rect b="b" l="l" r="r" t="t"/>
              <a:pathLst>
                <a:path extrusionOk="0" h="1108" w="3159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8"/>
                  </a:lnTo>
                  <a:lnTo>
                    <a:pt x="31288" y="1108"/>
                  </a:lnTo>
                  <a:lnTo>
                    <a:pt x="31589" y="772"/>
                  </a:lnTo>
                  <a:lnTo>
                    <a:pt x="31589" y="336"/>
                  </a:lnTo>
                  <a:lnTo>
                    <a:pt x="31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5978125" y="1599650"/>
              <a:ext cx="788050" cy="28525"/>
            </a:xfrm>
            <a:custGeom>
              <a:rect b="b" l="l" r="r" t="t"/>
              <a:pathLst>
                <a:path extrusionOk="0" h="1141" w="31522">
                  <a:moveTo>
                    <a:pt x="537" y="0"/>
                  </a:moveTo>
                  <a:lnTo>
                    <a:pt x="269" y="34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5" y="1141"/>
                  </a:lnTo>
                  <a:lnTo>
                    <a:pt x="31220" y="1107"/>
                  </a:lnTo>
                  <a:lnTo>
                    <a:pt x="31522" y="772"/>
                  </a:lnTo>
                  <a:lnTo>
                    <a:pt x="31522" y="369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5977275" y="1698575"/>
              <a:ext cx="789750" cy="28525"/>
            </a:xfrm>
            <a:custGeom>
              <a:rect b="b" l="l" r="r" t="t"/>
              <a:pathLst>
                <a:path extrusionOk="0" h="1141" w="31590">
                  <a:moveTo>
                    <a:pt x="303" y="0"/>
                  </a:move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31019" y="1140"/>
                  </a:lnTo>
                  <a:lnTo>
                    <a:pt x="31288" y="1107"/>
                  </a:lnTo>
                  <a:lnTo>
                    <a:pt x="31589" y="805"/>
                  </a:lnTo>
                  <a:lnTo>
                    <a:pt x="31589" y="336"/>
                  </a:lnTo>
                  <a:lnTo>
                    <a:pt x="312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5"/>
            <p:cNvSpPr/>
            <p:nvPr/>
          </p:nvSpPr>
          <p:spPr>
            <a:xfrm>
              <a:off x="5978125" y="1797500"/>
              <a:ext cx="788050" cy="27675"/>
            </a:xfrm>
            <a:custGeom>
              <a:rect b="b" l="l" r="r" t="t"/>
              <a:pathLst>
                <a:path extrusionOk="0" h="1107" w="31522">
                  <a:moveTo>
                    <a:pt x="537" y="0"/>
                  </a:moveTo>
                  <a:lnTo>
                    <a:pt x="269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269" y="1073"/>
                  </a:lnTo>
                  <a:lnTo>
                    <a:pt x="537" y="1107"/>
                  </a:lnTo>
                  <a:lnTo>
                    <a:pt x="30985" y="1107"/>
                  </a:lnTo>
                  <a:lnTo>
                    <a:pt x="31220" y="1073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5"/>
            <p:cNvSpPr/>
            <p:nvPr/>
          </p:nvSpPr>
          <p:spPr>
            <a:xfrm>
              <a:off x="5978125" y="1895575"/>
              <a:ext cx="788050" cy="28525"/>
            </a:xfrm>
            <a:custGeom>
              <a:rect b="b" l="l" r="r" t="t"/>
              <a:pathLst>
                <a:path extrusionOk="0" h="1141" w="31522">
                  <a:moveTo>
                    <a:pt x="537" y="1"/>
                  </a:moveTo>
                  <a:lnTo>
                    <a:pt x="269" y="34"/>
                  </a:lnTo>
                  <a:lnTo>
                    <a:pt x="0" y="370"/>
                  </a:lnTo>
                  <a:lnTo>
                    <a:pt x="0" y="805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5" y="1141"/>
                  </a:lnTo>
                  <a:lnTo>
                    <a:pt x="31220" y="1107"/>
                  </a:lnTo>
                  <a:lnTo>
                    <a:pt x="31522" y="805"/>
                  </a:lnTo>
                  <a:lnTo>
                    <a:pt x="31522" y="370"/>
                  </a:lnTo>
                  <a:lnTo>
                    <a:pt x="31220" y="34"/>
                  </a:lnTo>
                  <a:lnTo>
                    <a:pt x="309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5977275" y="1994500"/>
              <a:ext cx="789750" cy="28525"/>
            </a:xfrm>
            <a:custGeom>
              <a:rect b="b" l="l" r="r" t="t"/>
              <a:pathLst>
                <a:path extrusionOk="0" h="1141" w="31590">
                  <a:moveTo>
                    <a:pt x="571" y="1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31019" y="1141"/>
                  </a:lnTo>
                  <a:lnTo>
                    <a:pt x="31288" y="1107"/>
                  </a:lnTo>
                  <a:lnTo>
                    <a:pt x="31589" y="805"/>
                  </a:lnTo>
                  <a:lnTo>
                    <a:pt x="31589" y="336"/>
                  </a:lnTo>
                  <a:lnTo>
                    <a:pt x="31288" y="34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5"/>
            <p:cNvSpPr/>
            <p:nvPr/>
          </p:nvSpPr>
          <p:spPr>
            <a:xfrm>
              <a:off x="5990700" y="2089225"/>
              <a:ext cx="775475" cy="540750"/>
            </a:xfrm>
            <a:custGeom>
              <a:rect b="b" l="l" r="r" t="t"/>
              <a:pathLst>
                <a:path extrusionOk="0" h="21630" w="31019">
                  <a:moveTo>
                    <a:pt x="0" y="1"/>
                  </a:moveTo>
                  <a:lnTo>
                    <a:pt x="0" y="21630"/>
                  </a:lnTo>
                  <a:lnTo>
                    <a:pt x="31019" y="21630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5"/>
            <p:cNvSpPr/>
            <p:nvPr/>
          </p:nvSpPr>
          <p:spPr>
            <a:xfrm>
              <a:off x="5990700" y="2089225"/>
              <a:ext cx="775475" cy="540750"/>
            </a:xfrm>
            <a:custGeom>
              <a:rect b="b" l="l" r="r" t="t"/>
              <a:pathLst>
                <a:path extrusionOk="0" h="21630" w="31019">
                  <a:moveTo>
                    <a:pt x="0" y="1"/>
                  </a:moveTo>
                  <a:lnTo>
                    <a:pt x="0" y="21630"/>
                  </a:lnTo>
                  <a:lnTo>
                    <a:pt x="31019" y="21630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5"/>
            <p:cNvSpPr/>
            <p:nvPr/>
          </p:nvSpPr>
          <p:spPr>
            <a:xfrm>
              <a:off x="4979675" y="1406000"/>
              <a:ext cx="352950" cy="248175"/>
            </a:xfrm>
            <a:custGeom>
              <a:rect b="b" l="l" r="r" t="t"/>
              <a:pathLst>
                <a:path extrusionOk="0" h="9927" w="14118">
                  <a:moveTo>
                    <a:pt x="0" y="0"/>
                  </a:moveTo>
                  <a:lnTo>
                    <a:pt x="0" y="235"/>
                  </a:lnTo>
                  <a:lnTo>
                    <a:pt x="1073" y="235"/>
                  </a:lnTo>
                  <a:lnTo>
                    <a:pt x="4058" y="9926"/>
                  </a:lnTo>
                  <a:lnTo>
                    <a:pt x="4091" y="9926"/>
                  </a:lnTo>
                  <a:lnTo>
                    <a:pt x="4460" y="9893"/>
                  </a:lnTo>
                  <a:lnTo>
                    <a:pt x="4829" y="9390"/>
                  </a:lnTo>
                  <a:lnTo>
                    <a:pt x="4963" y="9021"/>
                  </a:lnTo>
                  <a:lnTo>
                    <a:pt x="6908" y="3253"/>
                  </a:lnTo>
                  <a:lnTo>
                    <a:pt x="8954" y="9926"/>
                  </a:lnTo>
                  <a:lnTo>
                    <a:pt x="9021" y="9926"/>
                  </a:lnTo>
                  <a:lnTo>
                    <a:pt x="9356" y="9893"/>
                  </a:lnTo>
                  <a:lnTo>
                    <a:pt x="9758" y="9390"/>
                  </a:lnTo>
                  <a:lnTo>
                    <a:pt x="9893" y="9021"/>
                  </a:lnTo>
                  <a:lnTo>
                    <a:pt x="12206" y="2046"/>
                  </a:lnTo>
                  <a:lnTo>
                    <a:pt x="12475" y="1274"/>
                  </a:lnTo>
                  <a:lnTo>
                    <a:pt x="13112" y="503"/>
                  </a:lnTo>
                  <a:lnTo>
                    <a:pt x="13715" y="268"/>
                  </a:lnTo>
                  <a:lnTo>
                    <a:pt x="14118" y="235"/>
                  </a:lnTo>
                  <a:lnTo>
                    <a:pt x="14118" y="0"/>
                  </a:lnTo>
                  <a:lnTo>
                    <a:pt x="9725" y="0"/>
                  </a:lnTo>
                  <a:lnTo>
                    <a:pt x="9725" y="235"/>
                  </a:lnTo>
                  <a:lnTo>
                    <a:pt x="10764" y="235"/>
                  </a:lnTo>
                  <a:lnTo>
                    <a:pt x="11670" y="503"/>
                  </a:lnTo>
                  <a:lnTo>
                    <a:pt x="12005" y="939"/>
                  </a:lnTo>
                  <a:lnTo>
                    <a:pt x="12039" y="1308"/>
                  </a:lnTo>
                  <a:lnTo>
                    <a:pt x="12005" y="1710"/>
                  </a:lnTo>
                  <a:lnTo>
                    <a:pt x="11905" y="2113"/>
                  </a:lnTo>
                  <a:lnTo>
                    <a:pt x="9993" y="7881"/>
                  </a:lnTo>
                  <a:lnTo>
                    <a:pt x="9893" y="7881"/>
                  </a:lnTo>
                  <a:lnTo>
                    <a:pt x="7679" y="235"/>
                  </a:lnTo>
                  <a:lnTo>
                    <a:pt x="8786" y="235"/>
                  </a:lnTo>
                  <a:lnTo>
                    <a:pt x="8786" y="0"/>
                  </a:lnTo>
                  <a:lnTo>
                    <a:pt x="4930" y="0"/>
                  </a:lnTo>
                  <a:lnTo>
                    <a:pt x="4930" y="235"/>
                  </a:lnTo>
                  <a:lnTo>
                    <a:pt x="5969" y="235"/>
                  </a:lnTo>
                  <a:lnTo>
                    <a:pt x="6740" y="2783"/>
                  </a:lnTo>
                  <a:lnTo>
                    <a:pt x="5064" y="7881"/>
                  </a:lnTo>
                  <a:lnTo>
                    <a:pt x="4997" y="7881"/>
                  </a:lnTo>
                  <a:lnTo>
                    <a:pt x="2783" y="235"/>
                  </a:lnTo>
                  <a:lnTo>
                    <a:pt x="3857" y="235"/>
                  </a:lnTo>
                  <a:lnTo>
                    <a:pt x="38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5"/>
            <p:cNvSpPr/>
            <p:nvPr/>
          </p:nvSpPr>
          <p:spPr>
            <a:xfrm>
              <a:off x="6247225" y="1343950"/>
              <a:ext cx="789750" cy="2120175"/>
            </a:xfrm>
            <a:custGeom>
              <a:rect b="b" l="l" r="r" t="t"/>
              <a:pathLst>
                <a:path extrusionOk="0" h="84807" w="31590">
                  <a:moveTo>
                    <a:pt x="1" y="1"/>
                  </a:moveTo>
                  <a:lnTo>
                    <a:pt x="1" y="84807"/>
                  </a:lnTo>
                  <a:lnTo>
                    <a:pt x="31589" y="84807"/>
                  </a:lnTo>
                  <a:lnTo>
                    <a:pt x="3158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5"/>
            <p:cNvSpPr/>
            <p:nvPr/>
          </p:nvSpPr>
          <p:spPr>
            <a:xfrm>
              <a:off x="6247225" y="1343950"/>
              <a:ext cx="789750" cy="2120175"/>
            </a:xfrm>
            <a:custGeom>
              <a:rect b="b" l="l" r="r" t="t"/>
              <a:pathLst>
                <a:path extrusionOk="0" h="84807" w="31590">
                  <a:moveTo>
                    <a:pt x="1" y="1"/>
                  </a:moveTo>
                  <a:lnTo>
                    <a:pt x="1" y="84807"/>
                  </a:lnTo>
                  <a:lnTo>
                    <a:pt x="31589" y="84807"/>
                  </a:lnTo>
                  <a:lnTo>
                    <a:pt x="31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6305900" y="1264325"/>
              <a:ext cx="1898025" cy="2408550"/>
            </a:xfrm>
            <a:custGeom>
              <a:rect b="b" l="l" r="r" t="t"/>
              <a:pathLst>
                <a:path extrusionOk="0" h="96342" w="75921">
                  <a:moveTo>
                    <a:pt x="1" y="0"/>
                  </a:moveTo>
                  <a:lnTo>
                    <a:pt x="1" y="96341"/>
                  </a:lnTo>
                  <a:lnTo>
                    <a:pt x="75921" y="96341"/>
                  </a:lnTo>
                  <a:lnTo>
                    <a:pt x="75921" y="0"/>
                  </a:lnTo>
                  <a:close/>
                </a:path>
              </a:pathLst>
            </a:custGeom>
            <a:solidFill>
              <a:schemeClr val="lt2"/>
            </a:solidFill>
            <a:ln cap="rnd" cmpd="sng" w="75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6305900" y="1264325"/>
              <a:ext cx="1898025" cy="144200"/>
            </a:xfrm>
            <a:custGeom>
              <a:rect b="b" l="l" r="r" t="t"/>
              <a:pathLst>
                <a:path extrusionOk="0" h="5768" w="75921">
                  <a:moveTo>
                    <a:pt x="1" y="0"/>
                  </a:moveTo>
                  <a:lnTo>
                    <a:pt x="1" y="5768"/>
                  </a:lnTo>
                  <a:lnTo>
                    <a:pt x="75921" y="5768"/>
                  </a:lnTo>
                  <a:lnTo>
                    <a:pt x="75921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75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5"/>
            <p:cNvSpPr/>
            <p:nvPr/>
          </p:nvSpPr>
          <p:spPr>
            <a:xfrm>
              <a:off x="6945550" y="1605525"/>
              <a:ext cx="666500" cy="1245775"/>
            </a:xfrm>
            <a:custGeom>
              <a:rect b="b" l="l" r="r" t="t"/>
              <a:pathLst>
                <a:path extrusionOk="0" h="49831" w="26660">
                  <a:moveTo>
                    <a:pt x="1" y="0"/>
                  </a:moveTo>
                  <a:lnTo>
                    <a:pt x="1" y="49831"/>
                  </a:lnTo>
                  <a:lnTo>
                    <a:pt x="26660" y="49831"/>
                  </a:lnTo>
                  <a:lnTo>
                    <a:pt x="26660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5"/>
            <p:cNvSpPr/>
            <p:nvPr/>
          </p:nvSpPr>
          <p:spPr>
            <a:xfrm>
              <a:off x="6945550" y="1605525"/>
              <a:ext cx="666500" cy="1245775"/>
            </a:xfrm>
            <a:custGeom>
              <a:rect b="b" l="l" r="r" t="t"/>
              <a:pathLst>
                <a:path extrusionOk="0" h="49831" w="26660">
                  <a:moveTo>
                    <a:pt x="1" y="0"/>
                  </a:moveTo>
                  <a:lnTo>
                    <a:pt x="1" y="49831"/>
                  </a:lnTo>
                  <a:lnTo>
                    <a:pt x="26660" y="49831"/>
                  </a:lnTo>
                  <a:lnTo>
                    <a:pt x="266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5"/>
            <p:cNvSpPr/>
            <p:nvPr/>
          </p:nvSpPr>
          <p:spPr>
            <a:xfrm>
              <a:off x="6360400" y="2943500"/>
              <a:ext cx="1789875" cy="681575"/>
            </a:xfrm>
            <a:custGeom>
              <a:rect b="b" l="l" r="r" t="t"/>
              <a:pathLst>
                <a:path extrusionOk="0" h="27263" w="71595">
                  <a:moveTo>
                    <a:pt x="1" y="0"/>
                  </a:moveTo>
                  <a:lnTo>
                    <a:pt x="1" y="27263"/>
                  </a:lnTo>
                  <a:lnTo>
                    <a:pt x="71594" y="27263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5"/>
            <p:cNvSpPr/>
            <p:nvPr/>
          </p:nvSpPr>
          <p:spPr>
            <a:xfrm>
              <a:off x="6360400" y="2943500"/>
              <a:ext cx="1789875" cy="681575"/>
            </a:xfrm>
            <a:custGeom>
              <a:rect b="b" l="l" r="r" t="t"/>
              <a:pathLst>
                <a:path extrusionOk="0" h="27263" w="71595">
                  <a:moveTo>
                    <a:pt x="1" y="0"/>
                  </a:moveTo>
                  <a:lnTo>
                    <a:pt x="1" y="27263"/>
                  </a:lnTo>
                  <a:lnTo>
                    <a:pt x="71594" y="27263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5"/>
            <p:cNvSpPr/>
            <p:nvPr/>
          </p:nvSpPr>
          <p:spPr>
            <a:xfrm>
              <a:off x="6360400" y="1321325"/>
              <a:ext cx="1789875" cy="165175"/>
            </a:xfrm>
            <a:custGeom>
              <a:rect b="b" l="l" r="r" t="t"/>
              <a:pathLst>
                <a:path extrusionOk="0" h="6607" w="71595">
                  <a:moveTo>
                    <a:pt x="1" y="0"/>
                  </a:moveTo>
                  <a:lnTo>
                    <a:pt x="1" y="6606"/>
                  </a:lnTo>
                  <a:lnTo>
                    <a:pt x="71594" y="6606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5"/>
            <p:cNvSpPr/>
            <p:nvPr/>
          </p:nvSpPr>
          <p:spPr>
            <a:xfrm>
              <a:off x="6360400" y="1321325"/>
              <a:ext cx="1789875" cy="165175"/>
            </a:xfrm>
            <a:custGeom>
              <a:rect b="b" l="l" r="r" t="t"/>
              <a:pathLst>
                <a:path extrusionOk="0" h="6607" w="71595">
                  <a:moveTo>
                    <a:pt x="1" y="0"/>
                  </a:moveTo>
                  <a:lnTo>
                    <a:pt x="1" y="6606"/>
                  </a:lnTo>
                  <a:lnTo>
                    <a:pt x="71594" y="6606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5"/>
            <p:cNvSpPr/>
            <p:nvPr/>
          </p:nvSpPr>
          <p:spPr>
            <a:xfrm>
              <a:off x="6412360" y="1184255"/>
              <a:ext cx="1732875" cy="72950"/>
            </a:xfrm>
            <a:custGeom>
              <a:rect b="b" l="l" r="r" t="t"/>
              <a:pathLst>
                <a:path extrusionOk="0" h="2918" w="69315">
                  <a:moveTo>
                    <a:pt x="1" y="1"/>
                  </a:moveTo>
                  <a:lnTo>
                    <a:pt x="1" y="2918"/>
                  </a:lnTo>
                  <a:lnTo>
                    <a:pt x="69314" y="2918"/>
                  </a:lnTo>
                  <a:lnTo>
                    <a:pt x="69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7928925" y="1353175"/>
              <a:ext cx="196200" cy="72950"/>
            </a:xfrm>
            <a:custGeom>
              <a:rect b="b" l="l" r="r" t="t"/>
              <a:pathLst>
                <a:path extrusionOk="0" h="2918" w="7848">
                  <a:moveTo>
                    <a:pt x="1" y="1"/>
                  </a:moveTo>
                  <a:lnTo>
                    <a:pt x="1" y="2918"/>
                  </a:lnTo>
                  <a:lnTo>
                    <a:pt x="7847" y="2918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chemeClr val="dk2"/>
            </a:solidFill>
            <a:ln cap="rnd" cmpd="sng" w="75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6362075" y="1606350"/>
              <a:ext cx="486275" cy="27700"/>
            </a:xfrm>
            <a:custGeom>
              <a:rect b="b" l="l" r="r" t="t"/>
              <a:pathLst>
                <a:path extrusionOk="0" h="1108" w="19451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 flipH="1" rot="10800000">
              <a:off x="6362921" y="1537133"/>
              <a:ext cx="666525" cy="143392"/>
            </a:xfrm>
            <a:custGeom>
              <a:rect b="b" l="l" r="r" t="t"/>
              <a:pathLst>
                <a:path extrusionOk="0" h="1141" w="19349">
                  <a:moveTo>
                    <a:pt x="537" y="0"/>
                  </a:moveTo>
                  <a:lnTo>
                    <a:pt x="302" y="34"/>
                  </a:lnTo>
                  <a:lnTo>
                    <a:pt x="0" y="369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49" y="805"/>
                  </a:lnTo>
                  <a:lnTo>
                    <a:pt x="19349" y="369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6362075" y="1803375"/>
              <a:ext cx="486275" cy="28525"/>
            </a:xfrm>
            <a:custGeom>
              <a:rect b="b" l="l" r="r" t="t"/>
              <a:pathLst>
                <a:path extrusionOk="0" h="1141" w="19451">
                  <a:moveTo>
                    <a:pt x="571" y="0"/>
                  </a:moveTo>
                  <a:lnTo>
                    <a:pt x="303" y="34"/>
                  </a:lnTo>
                  <a:lnTo>
                    <a:pt x="1" y="335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5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6362925" y="1902275"/>
              <a:ext cx="483725" cy="28550"/>
            </a:xfrm>
            <a:custGeom>
              <a:rect b="b" l="l" r="r" t="t"/>
              <a:pathLst>
                <a:path extrusionOk="0" h="1142" w="19349">
                  <a:moveTo>
                    <a:pt x="537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074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074"/>
                  </a:lnTo>
                  <a:lnTo>
                    <a:pt x="19349" y="772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5"/>
            <p:cNvSpPr/>
            <p:nvPr/>
          </p:nvSpPr>
          <p:spPr>
            <a:xfrm>
              <a:off x="6362075" y="2001200"/>
              <a:ext cx="486275" cy="27700"/>
            </a:xfrm>
            <a:custGeom>
              <a:rect b="b" l="l" r="r" t="t"/>
              <a:pathLst>
                <a:path extrusionOk="0" h="1108" w="19451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5"/>
            <p:cNvSpPr/>
            <p:nvPr/>
          </p:nvSpPr>
          <p:spPr>
            <a:xfrm>
              <a:off x="6362075" y="2099300"/>
              <a:ext cx="486275" cy="28525"/>
            </a:xfrm>
            <a:custGeom>
              <a:rect b="b" l="l" r="r" t="t"/>
              <a:pathLst>
                <a:path extrusionOk="0" h="1141" w="19451">
                  <a:moveTo>
                    <a:pt x="571" y="0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5"/>
            <p:cNvSpPr/>
            <p:nvPr/>
          </p:nvSpPr>
          <p:spPr>
            <a:xfrm>
              <a:off x="6362925" y="2198225"/>
              <a:ext cx="483725" cy="28525"/>
            </a:xfrm>
            <a:custGeom>
              <a:rect b="b" l="l" r="r" t="t"/>
              <a:pathLst>
                <a:path extrusionOk="0" h="1141" w="19349">
                  <a:moveTo>
                    <a:pt x="537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107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49" y="771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5"/>
            <p:cNvSpPr/>
            <p:nvPr/>
          </p:nvSpPr>
          <p:spPr>
            <a:xfrm>
              <a:off x="6362925" y="2286250"/>
              <a:ext cx="483725" cy="28525"/>
            </a:xfrm>
            <a:custGeom>
              <a:rect b="b" l="l" r="r" t="t"/>
              <a:pathLst>
                <a:path extrusionOk="0" h="1141" w="19349">
                  <a:moveTo>
                    <a:pt x="537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073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073"/>
                  </a:lnTo>
                  <a:lnTo>
                    <a:pt x="19349" y="771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6362075" y="2384325"/>
              <a:ext cx="486275" cy="28525"/>
            </a:xfrm>
            <a:custGeom>
              <a:rect b="b" l="l" r="r" t="t"/>
              <a:pathLst>
                <a:path extrusionOk="0" h="1141" w="19451">
                  <a:moveTo>
                    <a:pt x="571" y="1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18846" y="1141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6362925" y="2483250"/>
              <a:ext cx="483725" cy="28525"/>
            </a:xfrm>
            <a:custGeom>
              <a:rect b="b" l="l" r="r" t="t"/>
              <a:pathLst>
                <a:path extrusionOk="0" h="1141" w="19349">
                  <a:moveTo>
                    <a:pt x="537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107"/>
                  </a:lnTo>
                  <a:lnTo>
                    <a:pt x="19349" y="772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6362075" y="2582175"/>
              <a:ext cx="486275" cy="27700"/>
            </a:xfrm>
            <a:custGeom>
              <a:rect b="b" l="l" r="r" t="t"/>
              <a:pathLst>
                <a:path extrusionOk="0" h="1108" w="19451">
                  <a:moveTo>
                    <a:pt x="303" y="0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6362925" y="2680250"/>
              <a:ext cx="483725" cy="28550"/>
            </a:xfrm>
            <a:custGeom>
              <a:rect b="b" l="l" r="r" t="t"/>
              <a:pathLst>
                <a:path extrusionOk="0" h="1142" w="19349">
                  <a:moveTo>
                    <a:pt x="537" y="1"/>
                  </a:moveTo>
                  <a:lnTo>
                    <a:pt x="302" y="34"/>
                  </a:lnTo>
                  <a:lnTo>
                    <a:pt x="0" y="370"/>
                  </a:lnTo>
                  <a:lnTo>
                    <a:pt x="0" y="772"/>
                  </a:lnTo>
                  <a:lnTo>
                    <a:pt x="302" y="1108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108"/>
                  </a:lnTo>
                  <a:lnTo>
                    <a:pt x="19349" y="772"/>
                  </a:lnTo>
                  <a:lnTo>
                    <a:pt x="19349" y="370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6362075" y="2779175"/>
              <a:ext cx="486275" cy="28525"/>
            </a:xfrm>
            <a:custGeom>
              <a:rect b="b" l="l" r="r" t="t"/>
              <a:pathLst>
                <a:path extrusionOk="0" h="1141" w="19451">
                  <a:moveTo>
                    <a:pt x="303" y="1"/>
                  </a:moveTo>
                  <a:lnTo>
                    <a:pt x="1" y="336"/>
                  </a:lnTo>
                  <a:lnTo>
                    <a:pt x="1" y="806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18846" y="1141"/>
                  </a:lnTo>
                  <a:lnTo>
                    <a:pt x="19148" y="1107"/>
                  </a:lnTo>
                  <a:lnTo>
                    <a:pt x="19450" y="806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6362075" y="2878100"/>
              <a:ext cx="486275" cy="27700"/>
            </a:xfrm>
            <a:custGeom>
              <a:rect b="b" l="l" r="r" t="t"/>
              <a:pathLst>
                <a:path extrusionOk="0" h="1108" w="19451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7675750" y="1606350"/>
              <a:ext cx="486250" cy="27700"/>
            </a:xfrm>
            <a:custGeom>
              <a:rect b="b" l="l" r="r" t="t"/>
              <a:pathLst>
                <a:path extrusionOk="0" h="1108" w="1945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7676600" y="1704450"/>
              <a:ext cx="484575" cy="28525"/>
            </a:xfrm>
            <a:custGeom>
              <a:rect b="b" l="l" r="r" t="t"/>
              <a:pathLst>
                <a:path extrusionOk="0" h="1141" w="19383">
                  <a:moveTo>
                    <a:pt x="570" y="0"/>
                  </a:moveTo>
                  <a:lnTo>
                    <a:pt x="302" y="34"/>
                  </a:lnTo>
                  <a:lnTo>
                    <a:pt x="0" y="369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570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82" y="805"/>
                  </a:lnTo>
                  <a:lnTo>
                    <a:pt x="19382" y="369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7675750" y="1803375"/>
              <a:ext cx="486250" cy="28525"/>
            </a:xfrm>
            <a:custGeom>
              <a:rect b="b" l="l" r="r" t="t"/>
              <a:pathLst>
                <a:path extrusionOk="0" h="1141" w="19450">
                  <a:moveTo>
                    <a:pt x="604" y="0"/>
                  </a:moveTo>
                  <a:lnTo>
                    <a:pt x="302" y="34"/>
                  </a:lnTo>
                  <a:lnTo>
                    <a:pt x="0" y="335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604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5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7676600" y="1902275"/>
              <a:ext cx="484575" cy="28550"/>
            </a:xfrm>
            <a:custGeom>
              <a:rect b="b" l="l" r="r" t="t"/>
              <a:pathLst>
                <a:path extrusionOk="0" h="1142" w="19383">
                  <a:moveTo>
                    <a:pt x="570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074"/>
                  </a:lnTo>
                  <a:lnTo>
                    <a:pt x="570" y="1141"/>
                  </a:lnTo>
                  <a:lnTo>
                    <a:pt x="18812" y="1141"/>
                  </a:lnTo>
                  <a:lnTo>
                    <a:pt x="19081" y="1074"/>
                  </a:lnTo>
                  <a:lnTo>
                    <a:pt x="19382" y="772"/>
                  </a:lnTo>
                  <a:lnTo>
                    <a:pt x="19382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7675750" y="2001200"/>
              <a:ext cx="486250" cy="27700"/>
            </a:xfrm>
            <a:custGeom>
              <a:rect b="b" l="l" r="r" t="t"/>
              <a:pathLst>
                <a:path extrusionOk="0" h="1108" w="1945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7675750" y="2099300"/>
              <a:ext cx="486250" cy="28525"/>
            </a:xfrm>
            <a:custGeom>
              <a:rect b="b" l="l" r="r" t="t"/>
              <a:pathLst>
                <a:path extrusionOk="0" h="1141" w="19450">
                  <a:moveTo>
                    <a:pt x="604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604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7676600" y="2198225"/>
              <a:ext cx="484575" cy="28525"/>
            </a:xfrm>
            <a:custGeom>
              <a:rect b="b" l="l" r="r" t="t"/>
              <a:pathLst>
                <a:path extrusionOk="0" h="1141" w="19383">
                  <a:moveTo>
                    <a:pt x="570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107"/>
                  </a:lnTo>
                  <a:lnTo>
                    <a:pt x="570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82" y="771"/>
                  </a:lnTo>
                  <a:lnTo>
                    <a:pt x="19382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7679100" y="2292950"/>
              <a:ext cx="471175" cy="540750"/>
            </a:xfrm>
            <a:custGeom>
              <a:rect b="b" l="l" r="r" t="t"/>
              <a:pathLst>
                <a:path extrusionOk="0" h="21630" w="18847">
                  <a:moveTo>
                    <a:pt x="1" y="0"/>
                  </a:moveTo>
                  <a:lnTo>
                    <a:pt x="1" y="21630"/>
                  </a:lnTo>
                  <a:lnTo>
                    <a:pt x="18846" y="21630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7679100" y="2292950"/>
              <a:ext cx="471175" cy="540750"/>
            </a:xfrm>
            <a:custGeom>
              <a:rect b="b" l="l" r="r" t="t"/>
              <a:pathLst>
                <a:path extrusionOk="0" h="21630" w="18847">
                  <a:moveTo>
                    <a:pt x="1" y="0"/>
                  </a:moveTo>
                  <a:lnTo>
                    <a:pt x="1" y="21630"/>
                  </a:lnTo>
                  <a:lnTo>
                    <a:pt x="18846" y="21630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6"/>
          <p:cNvSpPr txBox="1"/>
          <p:nvPr>
            <p:ph type="title"/>
          </p:nvPr>
        </p:nvSpPr>
        <p:spPr>
          <a:xfrm>
            <a:off x="2430750" y="298275"/>
            <a:ext cx="385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20">
                <a:latin typeface="Comic Sans MS"/>
                <a:ea typeface="Comic Sans MS"/>
                <a:cs typeface="Comic Sans MS"/>
                <a:sym typeface="Comic Sans MS"/>
              </a:rPr>
              <a:t>Pantalla de Inicio:</a:t>
            </a:r>
            <a:endParaRPr sz="272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8" name="Google Shape;938;p36"/>
          <p:cNvSpPr txBox="1"/>
          <p:nvPr>
            <p:ph idx="1" type="body"/>
          </p:nvPr>
        </p:nvSpPr>
        <p:spPr>
          <a:xfrm>
            <a:off x="467875" y="1352175"/>
            <a:ext cx="2355300" cy="28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mic Sans MS"/>
                <a:ea typeface="Comic Sans MS"/>
                <a:cs typeface="Comic Sans MS"/>
                <a:sym typeface="Comic Sans MS"/>
              </a:rPr>
              <a:t>En la pantalla de inicio encontraremos una breve descripción de </a:t>
            </a:r>
            <a:r>
              <a:rPr lang="en-GB" sz="1500">
                <a:latin typeface="Comic Sans MS"/>
                <a:ea typeface="Comic Sans MS"/>
                <a:cs typeface="Comic Sans MS"/>
                <a:sym typeface="Comic Sans MS"/>
              </a:rPr>
              <a:t>cómo</a:t>
            </a:r>
            <a:r>
              <a:rPr lang="en-GB" sz="1500">
                <a:latin typeface="Comic Sans MS"/>
                <a:ea typeface="Comic Sans MS"/>
                <a:cs typeface="Comic Sans MS"/>
                <a:sym typeface="Comic Sans MS"/>
              </a:rPr>
              <a:t> se puede usar de diferente formas la aplicación web.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mic Sans MS"/>
                <a:ea typeface="Comic Sans MS"/>
                <a:cs typeface="Comic Sans MS"/>
                <a:sym typeface="Comic Sans MS"/>
              </a:rPr>
              <a:t>También</a:t>
            </a:r>
            <a:r>
              <a:rPr lang="en-GB" sz="1500">
                <a:latin typeface="Comic Sans MS"/>
                <a:ea typeface="Comic Sans MS"/>
                <a:cs typeface="Comic Sans MS"/>
                <a:sym typeface="Comic Sans MS"/>
              </a:rPr>
              <a:t> se encontrará el botón “Crear Registro” el </a:t>
            </a:r>
            <a:r>
              <a:rPr lang="en-GB" sz="1500">
                <a:latin typeface="Comic Sans MS"/>
                <a:ea typeface="Comic Sans MS"/>
                <a:cs typeface="Comic Sans MS"/>
                <a:sym typeface="Comic Sans MS"/>
              </a:rPr>
              <a:t>cual</a:t>
            </a:r>
            <a:r>
              <a:rPr lang="en-GB" sz="1500">
                <a:latin typeface="Comic Sans MS"/>
                <a:ea typeface="Comic Sans MS"/>
                <a:cs typeface="Comic Sans MS"/>
                <a:sym typeface="Comic Sans MS"/>
              </a:rPr>
              <a:t> nos redireccionará a una página en la que podremos llenar un formulario.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39" name="Google Shape;9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475" y="1352163"/>
            <a:ext cx="5713476" cy="261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37"/>
          <p:cNvSpPr txBox="1"/>
          <p:nvPr>
            <p:ph type="title"/>
          </p:nvPr>
        </p:nvSpPr>
        <p:spPr>
          <a:xfrm>
            <a:off x="2336725" y="480600"/>
            <a:ext cx="497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397"/>
              <a:buFont typeface="Arial"/>
              <a:buNone/>
            </a:pPr>
            <a:r>
              <a:rPr lang="en-GB" sz="272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Pantalla de Ingreso de Datos:</a:t>
            </a:r>
            <a:endParaRPr/>
          </a:p>
        </p:txBody>
      </p:sp>
      <p:sp>
        <p:nvSpPr>
          <p:cNvPr id="945" name="Google Shape;945;p37"/>
          <p:cNvSpPr txBox="1"/>
          <p:nvPr>
            <p:ph idx="1" type="body"/>
          </p:nvPr>
        </p:nvSpPr>
        <p:spPr>
          <a:xfrm>
            <a:off x="720000" y="1053300"/>
            <a:ext cx="2489700" cy="3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mic Sans MS"/>
                <a:ea typeface="Comic Sans MS"/>
                <a:cs typeface="Comic Sans MS"/>
                <a:sym typeface="Comic Sans MS"/>
              </a:rPr>
              <a:t>En esta pantalla podremos crear un registro nuevo que tiene 6 casillas para almacenar datos, estos son: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mic Sans MS"/>
              <a:buChar char="●"/>
            </a:pPr>
            <a:r>
              <a:rPr lang="en-GB" sz="1500">
                <a:latin typeface="Comic Sans MS"/>
                <a:ea typeface="Comic Sans MS"/>
                <a:cs typeface="Comic Sans MS"/>
                <a:sym typeface="Comic Sans MS"/>
              </a:rPr>
              <a:t>Dni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mic Sans MS"/>
              <a:buChar char="●"/>
            </a:pPr>
            <a:r>
              <a:rPr lang="en-GB" sz="1500">
                <a:latin typeface="Comic Sans MS"/>
                <a:ea typeface="Comic Sans MS"/>
                <a:cs typeface="Comic Sans MS"/>
                <a:sym typeface="Comic Sans MS"/>
              </a:rPr>
              <a:t>Nombre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mic Sans MS"/>
              <a:buChar char="●"/>
            </a:pPr>
            <a:r>
              <a:rPr lang="en-GB" sz="1500">
                <a:latin typeface="Comic Sans MS"/>
                <a:ea typeface="Comic Sans MS"/>
                <a:cs typeface="Comic Sans MS"/>
                <a:sym typeface="Comic Sans MS"/>
              </a:rPr>
              <a:t>Apellido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mic Sans MS"/>
              <a:buChar char="●"/>
            </a:pPr>
            <a:r>
              <a:rPr lang="en-GB" sz="1500">
                <a:latin typeface="Comic Sans MS"/>
                <a:ea typeface="Comic Sans MS"/>
                <a:cs typeface="Comic Sans MS"/>
                <a:sym typeface="Comic Sans MS"/>
              </a:rPr>
              <a:t>Teléfono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mic Sans MS"/>
              <a:buChar char="●"/>
            </a:pPr>
            <a:r>
              <a:rPr lang="en-GB" sz="1500">
                <a:latin typeface="Comic Sans MS"/>
                <a:ea typeface="Comic Sans MS"/>
                <a:cs typeface="Comic Sans MS"/>
                <a:sym typeface="Comic Sans MS"/>
              </a:rPr>
              <a:t>Dirección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mic Sans MS"/>
              <a:buChar char="●"/>
            </a:pPr>
            <a:r>
              <a:rPr lang="en-GB" sz="1500"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lang="en-GB" sz="1500">
                <a:latin typeface="Comic Sans MS"/>
                <a:ea typeface="Comic Sans MS"/>
                <a:cs typeface="Comic Sans MS"/>
                <a:sym typeface="Comic Sans MS"/>
              </a:rPr>
              <a:t>mail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mic Sans MS"/>
                <a:ea typeface="Comic Sans MS"/>
                <a:cs typeface="Comic Sans MS"/>
                <a:sym typeface="Comic Sans MS"/>
              </a:rPr>
              <a:t>Después de agregar estos datos, se debe presionar el botón de </a:t>
            </a:r>
            <a:r>
              <a:rPr lang="en-GB" sz="1500">
                <a:latin typeface="Comic Sans MS"/>
                <a:ea typeface="Comic Sans MS"/>
                <a:cs typeface="Comic Sans MS"/>
                <a:sym typeface="Comic Sans MS"/>
              </a:rPr>
              <a:t>envío</a:t>
            </a:r>
            <a:r>
              <a:rPr lang="en-GB" sz="1500">
                <a:latin typeface="Comic Sans MS"/>
                <a:ea typeface="Comic Sans MS"/>
                <a:cs typeface="Comic Sans MS"/>
                <a:sym typeface="Comic Sans MS"/>
              </a:rPr>
              <a:t> para que se guarde el registro.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46" name="Google Shape;9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4275" y="1466350"/>
            <a:ext cx="5629501" cy="2608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og SEO: Advices to optimize Posts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6EDBFC"/>
      </a:lt2>
      <a:accent1>
        <a:srgbClr val="07A2D1"/>
      </a:accent1>
      <a:accent2>
        <a:srgbClr val="B6EEFF"/>
      </a:accent2>
      <a:accent3>
        <a:srgbClr val="FFD966"/>
      </a:accent3>
      <a:accent4>
        <a:srgbClr val="6EDBFC"/>
      </a:accent4>
      <a:accent5>
        <a:srgbClr val="07A2D1"/>
      </a:accent5>
      <a:accent6>
        <a:srgbClr val="B6EEFF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