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85152-A2D6-1FFC-9325-533CA5A85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6DF798-7316-2019-4C49-632C16AC2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9E09F8-CC0D-CF59-950A-924A8D32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4040-1C16-4793-8647-0B7F8AC9E602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884A89-839F-AF40-C09C-9421FD8E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A60D84-8944-62A5-B18A-5D25D9C7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9ADB-BCA1-4C6D-8D58-1EE1724010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4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8CA44-CC78-1904-BA00-19BAC7FB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B8ED32-B7C3-34B1-98CF-03986C2F4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BA99C5-A572-7681-5E39-3DFEEE0F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4040-1C16-4793-8647-0B7F8AC9E602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CCE860-D34F-DD21-E732-45D839C8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F7F65B-65BE-B36C-9CB5-CB96F3DF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9ADB-BCA1-4C6D-8D58-1EE1724010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0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D029EC-489D-1079-B5A2-4F6B35B85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42B8C9-FEB2-B406-854A-7ECDA664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99C4B4-E935-B006-C834-91A364B0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4040-1C16-4793-8647-0B7F8AC9E602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7AB580-308B-F482-5FB9-5D1E9763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6CB61F-4EBD-FF8A-8D2D-DDE150DA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9ADB-BCA1-4C6D-8D58-1EE1724010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2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9F435-8C9E-C2FF-781F-910EBF49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37F8D-F812-31F5-FEF9-F5128FB6A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AF0585-37A4-B7CD-5A60-6A87EBC6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4040-1C16-4793-8647-0B7F8AC9E602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A9A45A-FFF3-76DF-0E4F-3B3511BC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A86B48-27B3-920E-AC8F-B8200F0C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9ADB-BCA1-4C6D-8D58-1EE1724010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4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D0A4A-C7D2-A52D-63D8-D37044491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F084C-22EA-C712-EABD-4D02611DB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189D56-B9EE-0186-65B0-8B1DC19B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4040-1C16-4793-8647-0B7F8AC9E602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295468-6744-971C-8967-0C50D25D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2CE699-82C0-9309-FBED-C941882F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9ADB-BCA1-4C6D-8D58-1EE1724010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6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65CE5-13FE-F290-CD22-43A1D9A3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58AFE8-ED2B-2046-4F09-900EB852D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E41A38-F35C-A16F-B648-ABB6B57D6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3F7B99-F9F2-A980-6A76-4428E1F8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4040-1C16-4793-8647-0B7F8AC9E602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7C51FA-1355-95A6-C256-22723FAB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096D87-9044-58C1-E75D-9D94418C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9ADB-BCA1-4C6D-8D58-1EE1724010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4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42ACE-7526-E6B9-DA3A-0E9C79D1A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76E1FE-BACF-C9EE-D1C6-F9966F4ED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E21B49-6A29-C9FD-6150-F25E74894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BA7AAC-6639-BC87-0A64-6324A9C99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5416E2-ADDE-4207-884A-423F083CD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6FBA53-E840-8F3F-2511-B53AE808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4040-1C16-4793-8647-0B7F8AC9E602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8BAC6B-212E-0F4E-4A28-EC73F93A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E6CCE3-67F3-B6C2-E453-F56EC08A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9ADB-BCA1-4C6D-8D58-1EE1724010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9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BEF48-3E1B-7542-3BF6-F1EA0996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B7CC9A-426A-59CD-449A-5CB70193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4040-1C16-4793-8647-0B7F8AC9E602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1EB348-F4C2-B115-4DC0-4D61EB3A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515BFB-D6AE-2CC1-9A72-F9708A03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9ADB-BCA1-4C6D-8D58-1EE1724010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0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EEEA5F-CC7E-2FF2-946B-2060D750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4040-1C16-4793-8647-0B7F8AC9E602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5025C0-2E4E-5F7E-D862-455DA29B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5F83FA-54D2-22CF-405F-9FA50146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9ADB-BCA1-4C6D-8D58-1EE1724010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6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CA42F-C22D-87D1-8665-433EC36F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EA138A-415B-BA61-F673-9EBAA1B04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00F873-922D-17F7-1F4D-32B543F57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6177E1-27D9-1675-DF9C-075188CB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4040-1C16-4793-8647-0B7F8AC9E602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202097-5405-C78B-C6F0-B7C04C0E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120662-D0FD-CE7C-7249-C8C3857E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9ADB-BCA1-4C6D-8D58-1EE1724010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1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D6626-E144-B2AA-F74A-E1394F522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136C93-90E5-E5E7-511A-26A042C1A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7BCABF-9531-F02F-12D8-AFA241D7A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670F7F-9157-4822-A86E-9CEF4CAD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4040-1C16-4793-8647-0B7F8AC9E602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432585-1E58-CCB6-32F5-60F022F4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ABBE34-6842-D95A-62B7-686D378A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9ADB-BCA1-4C6D-8D58-1EE1724010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7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CB3E96-1B66-C150-4D44-44C47F1E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DE82CB-EC6C-1BB4-14AB-D2743597A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F7A5A3-0F40-137A-AF40-8C4896AEA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B4040-1C16-4793-8647-0B7F8AC9E602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2A815B-BDCE-27B8-7244-1E7842FA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1EAC70-6A15-788A-7325-81EBC2336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F9ADB-BCA1-4C6D-8D58-1EE1724010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6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7DBCC5-1B92-7CB9-A6BF-20308E069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F875D66-1BEE-E7AE-5CF9-AD7B9A786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8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B5CCC94-8661-193F-61FE-002C7F917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0"/>
            <a:ext cx="12163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0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BA527DC-17A7-B0D1-25CA-95897250D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46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Evelyn Ortiz</dc:creator>
  <cp:lastModifiedBy>Evelyn  Ortiz</cp:lastModifiedBy>
  <cp:revision>4</cp:revision>
  <dcterms:created xsi:type="dcterms:W3CDTF">2023-11-09T15:53:34Z</dcterms:created>
  <dcterms:modified xsi:type="dcterms:W3CDTF">2025-01-02T14:27:09Z</dcterms:modified>
</cp:coreProperties>
</file>