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63" autoAdjust="0"/>
  </p:normalViewPr>
  <p:slideViewPr>
    <p:cSldViewPr snapToGrid="0">
      <p:cViewPr varScale="1">
        <p:scale>
          <a:sx n="49" d="100"/>
          <a:sy n="49" d="100"/>
        </p:scale>
        <p:origin x="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117F-AC85-4A08-9066-45DEDD4668B1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F3C54-0FC6-4C1E-AD0E-B30874AEDB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14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enfermedades </a:t>
            </a:r>
            <a:r>
              <a:rPr lang="es-GT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eritematoescamosas</a:t>
            </a:r>
            <a:r>
              <a:rPr lang="es-GT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enfermedades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inflamatorias de la piel 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F3C54-0FC6-4C1E-AD0E-B30874AEDB57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984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E7A0-61BA-4C01-A054-DC0F35B5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BDE9A0-16BD-4338-A5EE-D0255791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7531E-7527-40C8-A740-06E49BC6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02713-849C-4B01-8BA7-1C7A6B45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8567-3835-47C1-8A80-8247A490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65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E3A7E-5D26-4846-9F60-847B1D2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1404D-3F1D-4AE9-BB95-CE84B17C7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7F5B1-A950-451A-94FB-C82041D6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0A2B13-0655-4B3C-BE39-10A65EA0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9E506-DB9C-4323-BA7E-6D1942A9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74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BF6F73-2108-4FFB-BF0D-186B9602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BDF820-D8BA-41DD-B2BD-6DA7737A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5C00F-85E0-4A76-AB22-203FD939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D6EC1-06C4-44DE-BDA2-0F8D1EE9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77A1A-BCAA-4164-AC11-AB3D15EE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63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ACA5-68E6-4E9E-B1E6-F353FA77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F2833-0C38-42FF-9603-27A029FA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0E1C9-15E7-4DCF-B867-2B84C6BB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553FD-3552-4968-A9DA-6E20370A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5FF6F-774F-40FF-B52B-2F4FEC64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81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C837F-E44D-4FF5-8F18-504EEA80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790B06-A6FA-4591-BBAE-797082FA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1DE5B-956A-4F7E-AC8C-E640923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BA60A-DDF5-4F74-9F78-A53D3BFE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FA929-2BAD-43F3-9C4D-24C49E1B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11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BD0A8-E932-41AE-A48A-E16D058D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D8FC4-46F3-4DEC-9034-CAB9885EB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5775CA-9970-4736-A8E5-6FE65C1A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7A1ED-1FC7-4CC1-AC75-BCCB913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12AF13-05C1-40DD-A16D-2E20B365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AF0D3B-7406-4694-B86E-2BD37660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0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4CB2-509F-4D47-A34E-1F8E19B6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194D4-10E3-43D3-BC54-D20C1ABB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191D4D-2E47-4E59-BBAC-96AA31EA4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06AA8-1F1D-43C6-8DF4-7FFE5048A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D57F2C-C65F-4305-B0EC-A3409EB29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98AD17-3BEE-4F4A-BE08-416AEE2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48FAFB-D15E-4CA4-B6D4-3A6B4F47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C1CB7A-0BF1-4F1B-8F44-03CA53EE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16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8D67-2DCA-482A-B4FF-5DD81EE7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DA169D-B994-448E-AB09-5A446316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1B1A35-C2FE-4E7A-8336-773B653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0E3068-A9CF-4DC8-924A-D79C4FE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87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C5FCD8-E171-4D6B-90A4-0A31C68D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AA6D5B-0540-432D-9421-F96C2314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BAE422-4198-4CC0-87B4-60DB0F8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05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DFA4-9760-477F-964A-AF3EA043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BB669-B736-45C5-8D44-8A9877D9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6099-D4C0-4708-9174-B96B60880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FEAA4-44C2-4C7E-9500-803F4E63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BB063-DD97-4A15-BA23-D832E692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338C0-B82B-4F1F-83A4-4694DC8E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12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CCE1A-1EF2-42B3-9A47-6B387616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6C7F4-0140-4EC2-B495-2AFF45FD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1D0CBF-4EE9-4899-A1B0-936FCCB0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5C77E-ABBE-4350-8FEC-F1FCA9C6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A8460-E13B-453B-945C-E2399F6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CAABC6-857B-4D62-B04D-9DCCD3C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2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5AEA27-D200-4AC7-AC15-6A791740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1B6C8-DFD4-4541-BA63-93813CC1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B0386-DF8B-4265-B2F4-4312C19BE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2CFE-DAFC-4FF5-8081-92C5F75C8F6B}" type="datetimeFigureOut">
              <a:rPr lang="es-GT" smtClean="0"/>
              <a:t>14/03/2023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83280-24DE-4EFD-8D19-0188CB30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917B3-D75C-4463-BA5D-8670EDFC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9617-C8F8-4870-B445-47D7D39BFC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14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311A72-0178-4039-AAB0-B455D9E11BB9}"/>
              </a:ext>
            </a:extLst>
          </p:cNvPr>
          <p:cNvSpPr txBox="1"/>
          <p:nvPr/>
        </p:nvSpPr>
        <p:spPr>
          <a:xfrm>
            <a:off x="778328" y="1906387"/>
            <a:ext cx="10629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Breast Cancer Wisconsin (Diagnostic) Data Set</a:t>
            </a:r>
            <a:endParaRPr lang="es-GT" sz="60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7B51AA-4950-42D3-948B-85CB01B9FF95}"/>
              </a:ext>
            </a:extLst>
          </p:cNvPr>
          <p:cNvGrpSpPr/>
          <p:nvPr/>
        </p:nvGrpSpPr>
        <p:grpSpPr>
          <a:xfrm>
            <a:off x="9056914" y="4392386"/>
            <a:ext cx="3135086" cy="2465614"/>
            <a:chOff x="9056914" y="4392386"/>
            <a:chExt cx="3135086" cy="2465614"/>
          </a:xfrm>
        </p:grpSpPr>
        <p:pic>
          <p:nvPicPr>
            <p:cNvPr id="3" name="Picture 2" descr="Breast Cancer Wisconsin (Diagnostic) Data Set | Kaggle">
              <a:extLst>
                <a:ext uri="{FF2B5EF4-FFF2-40B4-BE49-F238E27FC236}">
                  <a16:creationId xmlns:a16="http://schemas.microsoft.com/office/drawing/2014/main" id="{B3836B8A-1A2C-49DE-9E99-2DCAE967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348" y="5486400"/>
              <a:ext cx="1371600" cy="13716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Breast Cancer Wisconsin (Diagnostic) Data Set | Kaggle">
              <a:extLst>
                <a:ext uri="{FF2B5EF4-FFF2-40B4-BE49-F238E27FC236}">
                  <a16:creationId xmlns:a16="http://schemas.microsoft.com/office/drawing/2014/main" id="{7972578B-5C3A-43DC-AF3C-FF4C58938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4457" y="4539343"/>
              <a:ext cx="1567543" cy="156754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Breast Cancer Wisconsin (Diagnostic) Data Set | Kaggle">
              <a:extLst>
                <a:ext uri="{FF2B5EF4-FFF2-40B4-BE49-F238E27FC236}">
                  <a16:creationId xmlns:a16="http://schemas.microsoft.com/office/drawing/2014/main" id="{AC9E9EE6-3126-42F4-B9E8-11C05E90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914" y="4392386"/>
              <a:ext cx="1567543" cy="156754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56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25979F-1C64-4088-9FA2-06FBCBC6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7" y="756465"/>
            <a:ext cx="11239376" cy="55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311A72-0178-4039-AAB0-B455D9E11BB9}"/>
              </a:ext>
            </a:extLst>
          </p:cNvPr>
          <p:cNvSpPr txBox="1"/>
          <p:nvPr/>
        </p:nvSpPr>
        <p:spPr>
          <a:xfrm>
            <a:off x="778328" y="1906387"/>
            <a:ext cx="10629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GT" sz="60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Dermatology</a:t>
            </a:r>
            <a:r>
              <a:rPr lang="es-GT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(Diagnostic) Data Set</a:t>
            </a:r>
            <a:endParaRPr lang="es-GT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AutoShape 2" descr="Dermatosis eritematoescamosas – Manual Digital de Dermatología">
            <a:extLst>
              <a:ext uri="{FF2B5EF4-FFF2-40B4-BE49-F238E27FC236}">
                <a16:creationId xmlns:a16="http://schemas.microsoft.com/office/drawing/2014/main" id="{1CC9003B-AB58-40DC-8193-84F066EC4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028" name="Picture 4" descr="Dermatosis eritematoescamosas – Manual Digital de Dermatología">
            <a:extLst>
              <a:ext uri="{FF2B5EF4-FFF2-40B4-BE49-F238E27FC236}">
                <a16:creationId xmlns:a16="http://schemas.microsoft.com/office/drawing/2014/main" id="{F95558AC-4CA2-4B41-8D43-5D19688D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15" y="4919007"/>
            <a:ext cx="2581285" cy="19389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7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3F0347-D2B3-4C5E-81E2-597C1C872014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2574AF-5207-442B-AAB5-1DC1A6AE9788}"/>
              </a:ext>
            </a:extLst>
          </p:cNvPr>
          <p:cNvSpPr txBox="1"/>
          <p:nvPr/>
        </p:nvSpPr>
        <p:spPr>
          <a:xfrm>
            <a:off x="5622954" y="1151253"/>
            <a:ext cx="447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La base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365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filas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y 35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 </a:t>
            </a:r>
            <a:endParaRPr lang="es-GT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F85F1D-5760-4143-90C5-3F3B3AB730DA}"/>
              </a:ext>
            </a:extLst>
          </p:cNvPr>
          <p:cNvSpPr txBox="1"/>
          <p:nvPr/>
        </p:nvSpPr>
        <p:spPr>
          <a:xfrm>
            <a:off x="645023" y="5152747"/>
            <a:ext cx="447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no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título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endParaRPr lang="es-GT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C9F438-D32E-4465-8B17-3E734FFF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62" y="1087741"/>
            <a:ext cx="2766268" cy="11630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DDBE9B-E451-4EC6-A1B3-39EBB7A2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3" y="3106057"/>
            <a:ext cx="7745372" cy="19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FCB6E6-8DB4-422C-A7BC-E183C5074C32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75963E-DE0C-4D3F-88AF-BC6BD74A4EF2}"/>
              </a:ext>
            </a:extLst>
          </p:cNvPr>
          <p:cNvSpPr txBox="1"/>
          <p:nvPr/>
        </p:nvSpPr>
        <p:spPr>
          <a:xfrm>
            <a:off x="6882988" y="1994287"/>
            <a:ext cx="4477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Los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macrodatos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que 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base sin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faltantes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y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formada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por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su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mayoría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692A0F-9D9B-4B5B-A482-29208F1A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69" y="756465"/>
            <a:ext cx="3319517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C65C37-EB2F-4E85-9503-4E7B111BE4F9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B2C1EB-41BC-46E1-93F7-75E203C303B3}"/>
              </a:ext>
            </a:extLst>
          </p:cNvPr>
          <p:cNvSpPr txBox="1"/>
          <p:nvPr/>
        </p:nvSpPr>
        <p:spPr>
          <a:xfrm>
            <a:off x="8347084" y="2505670"/>
            <a:ext cx="3844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Al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revisar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las primer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cinco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se confirm que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son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endParaRPr lang="es-GT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53D01E-D0DB-448F-8753-3BBDF1C4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" y="1925010"/>
            <a:ext cx="7602710" cy="29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A84D28-FD75-4C0D-B7C6-FD72841B358C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673ED5-1776-450D-AFB1-DD87DB090FD9}"/>
              </a:ext>
            </a:extLst>
          </p:cNvPr>
          <p:cNvSpPr txBox="1"/>
          <p:nvPr/>
        </p:nvSpPr>
        <p:spPr>
          <a:xfrm>
            <a:off x="491178" y="5463271"/>
            <a:ext cx="874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Las 5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medidas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posición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dan un panorama general del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comportamiento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tendencia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cada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 </a:t>
            </a:r>
            <a:endParaRPr lang="es-GT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9D231F-F9B3-48C9-8487-32243EDD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8" y="1217001"/>
            <a:ext cx="10482037" cy="3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0F6B2-DD01-4BB1-B847-4336173E5682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missing values y data types  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D5CD74-192A-445D-811F-22323CFC488B}"/>
              </a:ext>
            </a:extLst>
          </p:cNvPr>
          <p:cNvSpPr txBox="1"/>
          <p:nvPr/>
        </p:nvSpPr>
        <p:spPr>
          <a:xfrm>
            <a:off x="785606" y="5614230"/>
            <a:ext cx="3062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completa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Para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análisis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83877-DF74-4BF8-A94C-8D0CDF126789}"/>
              </a:ext>
            </a:extLst>
          </p:cNvPr>
          <p:cNvSpPr txBox="1"/>
          <p:nvPr/>
        </p:nvSpPr>
        <p:spPr>
          <a:xfrm>
            <a:off x="6288057" y="5795079"/>
            <a:ext cx="3062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El 97%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es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A4CBC-8214-4FA6-B783-339CB0E1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3" y="756466"/>
            <a:ext cx="2065493" cy="48430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A4C558-AECF-467D-802E-B40F68CE8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05" y="612236"/>
            <a:ext cx="1413937" cy="51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0A6EFF-2ADD-4D2B-9E3F-C8EAAECA0D6B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Filtrado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6831AB-30A8-4865-84AD-DDD0F1BB4295}"/>
              </a:ext>
            </a:extLst>
          </p:cNvPr>
          <p:cNvSpPr txBox="1"/>
          <p:nvPr/>
        </p:nvSpPr>
        <p:spPr>
          <a:xfrm>
            <a:off x="668655" y="4217695"/>
            <a:ext cx="571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últimas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filas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base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B22E8-B9FF-4DC3-9902-12617DE78101}"/>
              </a:ext>
            </a:extLst>
          </p:cNvPr>
          <p:cNvSpPr txBox="1"/>
          <p:nvPr/>
        </p:nvSpPr>
        <p:spPr>
          <a:xfrm>
            <a:off x="7215357" y="5080000"/>
            <a:ext cx="2841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fila 9,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verificación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integración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base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1CFA65-0132-4F45-AE5C-B12B300D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2" y="1134530"/>
            <a:ext cx="6086475" cy="2705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2B5351-715B-4947-A135-449A8DA25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72" y="294800"/>
            <a:ext cx="2251602" cy="47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C61623-BDB5-447A-A2AC-B09B0D13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294800"/>
            <a:ext cx="5747657" cy="6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84533A-197F-4E4A-A6E5-17110F78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8" y="756465"/>
            <a:ext cx="9062357" cy="60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3F0347-D2B3-4C5E-81E2-597C1C872014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2574AF-5207-442B-AAB5-1DC1A6AE9788}"/>
              </a:ext>
            </a:extLst>
          </p:cNvPr>
          <p:cNvSpPr txBox="1"/>
          <p:nvPr/>
        </p:nvSpPr>
        <p:spPr>
          <a:xfrm>
            <a:off x="5622954" y="1151253"/>
            <a:ext cx="447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Es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base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relativamente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pequeña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Con 698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filas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y 11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 </a:t>
            </a:r>
            <a:endParaRPr lang="es-GT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F85F1D-5760-4143-90C5-3F3B3AB730DA}"/>
              </a:ext>
            </a:extLst>
          </p:cNvPr>
          <p:cNvSpPr txBox="1"/>
          <p:nvPr/>
        </p:nvSpPr>
        <p:spPr>
          <a:xfrm>
            <a:off x="645023" y="5152747"/>
            <a:ext cx="447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no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título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endParaRPr lang="es-GT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F09F2A0-7895-4E5F-8EA9-46DB42C9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99" y="1094875"/>
            <a:ext cx="3705693" cy="16111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CF7838-A77A-4B34-974D-CFF2116D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8" y="3533567"/>
            <a:ext cx="8727689" cy="15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A64E94-37FA-41B2-BB06-4614EF58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6" y="756465"/>
            <a:ext cx="10059637" cy="6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225B92-523E-43DC-BC3E-C2A9CB3F5CA2}"/>
              </a:ext>
            </a:extLst>
          </p:cNvPr>
          <p:cNvSpPr txBox="1"/>
          <p:nvPr/>
        </p:nvSpPr>
        <p:spPr>
          <a:xfrm>
            <a:off x="778328" y="1906387"/>
            <a:ext cx="10629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lang="en-US" sz="60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60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lang="en-US" sz="60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60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Principales</a:t>
            </a:r>
            <a:endParaRPr lang="en-US" sz="6000" b="1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6000" b="1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6000" b="1" dirty="0">
                <a:solidFill>
                  <a:srgbClr val="123654"/>
                </a:solidFill>
                <a:latin typeface="Arial" panose="020B0604020202020204" pitchFamily="34" charset="0"/>
              </a:rPr>
              <a:t>ACP</a:t>
            </a:r>
            <a:endParaRPr lang="es-GT" sz="6000" dirty="0"/>
          </a:p>
        </p:txBody>
      </p:sp>
    </p:spTree>
    <p:extLst>
      <p:ext uri="{BB962C8B-B14F-4D97-AF65-F5344CB8AC3E}">
        <p14:creationId xmlns:p14="http://schemas.microsoft.com/office/powerpoint/2010/main" val="348570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4D49457-659E-46AA-BE97-B37FDA5E307C}"/>
              </a:ext>
            </a:extLst>
          </p:cNvPr>
          <p:cNvSpPr txBox="1"/>
          <p:nvPr/>
        </p:nvSpPr>
        <p:spPr>
          <a:xfrm>
            <a:off x="469055" y="462995"/>
            <a:ext cx="10977995" cy="5932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 </a:t>
            </a:r>
            <a:r>
              <a:rPr lang="es-GT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es el ACP </a:t>
            </a: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620713" indent="-620713">
              <a:lnSpc>
                <a:spcPct val="107000"/>
              </a:lnSpc>
              <a:spcAft>
                <a:spcPts val="800"/>
              </a:spcAft>
            </a:pP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GT" dirty="0">
                <a:latin typeface="Calibri" panose="020F0502020204030204" pitchFamily="34" charset="0"/>
                <a:cs typeface="Times New Roman" panose="02020603050405020304" pitchFamily="18" charset="0"/>
              </a:rPr>
              <a:t>Es una técnica 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aprendizaje no supervisado</a:t>
            </a:r>
          </a:p>
          <a:p>
            <a:pPr marL="620713" indent="-620713">
              <a:lnSpc>
                <a:spcPct val="107000"/>
              </a:lnSpc>
              <a:spcAft>
                <a:spcPts val="800"/>
              </a:spcAft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 estadística se clasifica como análisis multivariado descriptivo</a:t>
            </a:r>
          </a:p>
          <a:p>
            <a:pPr marL="620713" indent="-620713">
              <a:lnSpc>
                <a:spcPct val="107000"/>
              </a:lnSpc>
              <a:spcAft>
                <a:spcPts val="800"/>
              </a:spcAft>
            </a:pP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 </a:t>
            </a:r>
            <a:r>
              <a:rPr lang="es-GT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qué sirve</a:t>
            </a: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0713" indent="-620713">
              <a:lnSpc>
                <a:spcPct val="107000"/>
              </a:lnSpc>
              <a:spcAft>
                <a:spcPts val="800"/>
              </a:spcAft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educir un conjunto de datos numéricos en términos de nuevos grupos-variables latentes o CP</a:t>
            </a:r>
          </a:p>
          <a:p>
            <a:pPr marL="620713" indent="-620713">
              <a:lnSpc>
                <a:spcPct val="107000"/>
              </a:lnSpc>
              <a:spcAft>
                <a:spcPts val="800"/>
              </a:spcAft>
            </a:pP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 </a:t>
            </a:r>
            <a:r>
              <a:rPr lang="es-GT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lo hace</a:t>
            </a: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0713" indent="-620713"/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través de una transformación lineal de un espacio vectorial</a:t>
            </a:r>
          </a:p>
          <a:p>
            <a:pPr marL="620713" indent="-620713"/>
            <a:endParaRPr lang="es-G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0713" indent="-620713"/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¿ Dónde se aplica ?</a:t>
            </a:r>
          </a:p>
          <a:p>
            <a:pPr marL="631825" indent="-631825">
              <a:lnSpc>
                <a:spcPct val="107000"/>
              </a:lnSpc>
              <a:spcAft>
                <a:spcPts val="800"/>
              </a:spcAft>
            </a:pPr>
            <a:r>
              <a:rPr lang="es-GT" dirty="0">
                <a:latin typeface="Calibri" panose="020F0502020204030204" pitchFamily="34" charset="0"/>
                <a:cs typeface="Times New Roman" panose="02020603050405020304" pitchFamily="18" charset="0"/>
              </a:rPr>
              <a:t>	-Como parte del EDA			-Para construir modelos predictivos</a:t>
            </a:r>
          </a:p>
          <a:p>
            <a:pPr marL="620713" indent="-620713"/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0713" indent="-620713"/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PASO:</a:t>
            </a:r>
          </a:p>
          <a:p>
            <a:pPr marL="457200" indent="-457200">
              <a:buAutoNum type="arabicPeriod"/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Estandarizar los datos</a:t>
            </a:r>
          </a:p>
          <a:p>
            <a:pPr marL="457200" indent="-457200">
              <a:buAutoNum type="arabicPeriod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de  correlaciones</a:t>
            </a:r>
          </a:p>
          <a:p>
            <a:pPr marL="457200" indent="-457200">
              <a:buAutoNum type="arabicPeriod"/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 de los </a:t>
            </a: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0713" indent="-620713"/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-</a:t>
            </a:r>
            <a:r>
              <a:rPr lang="es-G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eigenvectores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G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autovectores</a:t>
            </a: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vectores propios = CP</a:t>
            </a:r>
          </a:p>
          <a:p>
            <a:pPr marL="446088" indent="-446088"/>
            <a:r>
              <a:rPr lang="es-GT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GT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GT" dirty="0">
                <a:latin typeface="Calibri" panose="020F0502020204030204" pitchFamily="34" charset="0"/>
                <a:cs typeface="Times New Roman" panose="02020603050405020304" pitchFamily="18" charset="0"/>
              </a:rPr>
              <a:t>eigenvalores o valores propio = % de información</a:t>
            </a:r>
          </a:p>
          <a:p>
            <a:pPr marL="446088" indent="-446088"/>
            <a:r>
              <a:rPr lang="es-GT" dirty="0">
                <a:latin typeface="Calibri" panose="020F0502020204030204" pitchFamily="34" charset="0"/>
                <a:cs typeface="Times New Roman" panose="02020603050405020304" pitchFamily="18" charset="0"/>
              </a:rPr>
              <a:t>4.	Visualizar los resultados </a:t>
            </a:r>
          </a:p>
        </p:txBody>
      </p:sp>
    </p:spTree>
    <p:extLst>
      <p:ext uri="{BB962C8B-B14F-4D97-AF65-F5344CB8AC3E}">
        <p14:creationId xmlns:p14="http://schemas.microsoft.com/office/powerpoint/2010/main" val="35182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FCB6E6-8DB4-422C-A7BC-E183C5074C32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79BAC5-4C01-41FF-8FA5-F52C4B4A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7" y="1132141"/>
            <a:ext cx="4916355" cy="55373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75963E-DE0C-4D3F-88AF-BC6BD74A4EF2}"/>
              </a:ext>
            </a:extLst>
          </p:cNvPr>
          <p:cNvSpPr txBox="1"/>
          <p:nvPr/>
        </p:nvSpPr>
        <p:spPr>
          <a:xfrm>
            <a:off x="6882988" y="1994287"/>
            <a:ext cx="4477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Los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macrodatos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que 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base sin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faltantes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y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formada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por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91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C65C37-EB2F-4E85-9503-4E7B111BE4F9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E4789C-8C48-4F22-BAA9-2562E489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1294638"/>
            <a:ext cx="7262335" cy="39174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CB2C1EB-41BC-46E1-93F7-75E203C303B3}"/>
              </a:ext>
            </a:extLst>
          </p:cNvPr>
          <p:cNvSpPr txBox="1"/>
          <p:nvPr/>
        </p:nvSpPr>
        <p:spPr>
          <a:xfrm>
            <a:off x="8347084" y="2505670"/>
            <a:ext cx="3844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Al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revisar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las primer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cinco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se confirm que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son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378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3D3044-7DB6-4829-AE38-4290F134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9" y="1064133"/>
            <a:ext cx="10191750" cy="3457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A84D28-FD75-4C0D-B7C6-FD72841B358C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Entendimiento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datos</a:t>
            </a:r>
            <a:endParaRPr lang="es-GT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673ED5-1776-450D-AFB1-DD87DB090FD9}"/>
              </a:ext>
            </a:extLst>
          </p:cNvPr>
          <p:cNvSpPr txBox="1"/>
          <p:nvPr/>
        </p:nvSpPr>
        <p:spPr>
          <a:xfrm>
            <a:off x="491178" y="5463271"/>
            <a:ext cx="874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Las 5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medidas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posición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dan un panorama general del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comportamiento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tendencia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cada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61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0F6B2-DD01-4BB1-B847-4336173E5682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2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Conteo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missing values y data types  </a:t>
            </a:r>
            <a:endParaRPr lang="es-GT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8E836-D4F2-4752-B0DA-A81312A5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97" y="886897"/>
            <a:ext cx="2770351" cy="435768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D5CD74-192A-445D-811F-22323CFC488B}"/>
              </a:ext>
            </a:extLst>
          </p:cNvPr>
          <p:cNvSpPr txBox="1"/>
          <p:nvPr/>
        </p:nvSpPr>
        <p:spPr>
          <a:xfrm>
            <a:off x="872692" y="5193315"/>
            <a:ext cx="3062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Se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tiene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una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completa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Para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análisis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A5EA66-0C1C-46F4-B5E0-0998FFBFF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91" y="991552"/>
            <a:ext cx="2770351" cy="448608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83877-DF74-4BF8-A94C-8D0CDF126789}"/>
              </a:ext>
            </a:extLst>
          </p:cNvPr>
          <p:cNvSpPr txBox="1"/>
          <p:nvPr/>
        </p:nvSpPr>
        <p:spPr>
          <a:xfrm>
            <a:off x="6288057" y="5436985"/>
            <a:ext cx="3062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El 90%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es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tipo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entero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43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st Cancer Wisconsin (Diagnostic) Data Set | Kaggle">
            <a:extLst>
              <a:ext uri="{FF2B5EF4-FFF2-40B4-BE49-F238E27FC236}">
                <a16:creationId xmlns:a16="http://schemas.microsoft.com/office/drawing/2014/main" id="{D6557527-59FB-4423-AD53-204FED1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47" y="471487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0A6EFF-2ADD-4D2B-9E3F-C8EAAECA0D6B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Filtrado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68EA30-FD58-41EA-AD7E-D4242477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1083945"/>
            <a:ext cx="6043872" cy="31294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6831AB-30A8-4865-84AD-DDD0F1BB4295}"/>
              </a:ext>
            </a:extLst>
          </p:cNvPr>
          <p:cNvSpPr txBox="1"/>
          <p:nvPr/>
        </p:nvSpPr>
        <p:spPr>
          <a:xfrm>
            <a:off x="668655" y="4217695"/>
            <a:ext cx="571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las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últimas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filas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base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676261-9CE7-4701-8D53-A8DF901DD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90" y="1083945"/>
            <a:ext cx="2841117" cy="39099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B22E8-B9FF-4DC3-9902-12617DE78101}"/>
              </a:ext>
            </a:extLst>
          </p:cNvPr>
          <p:cNvSpPr txBox="1"/>
          <p:nvPr/>
        </p:nvSpPr>
        <p:spPr>
          <a:xfrm>
            <a:off x="7215357" y="4956435"/>
            <a:ext cx="2841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Muestra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fila 8,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verificación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integración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de la base de 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40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A0478-8A17-41A2-A8E9-4AFA7318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73" y="443010"/>
            <a:ext cx="8226198" cy="64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34D79B-351B-48EF-8F05-34956EBF3DA1}"/>
              </a:ext>
            </a:extLst>
          </p:cNvPr>
          <p:cNvSpPr txBox="1"/>
          <p:nvPr/>
        </p:nvSpPr>
        <p:spPr>
          <a:xfrm>
            <a:off x="368877" y="294800"/>
            <a:ext cx="634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23654"/>
                </a:solidFill>
                <a:latin typeface="Arial" panose="020B0604020202020204" pitchFamily="34" charset="0"/>
              </a:rPr>
              <a:t>4</a:t>
            </a:r>
            <a:r>
              <a:rPr lang="en-US" sz="24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lang="en-US" sz="2400" b="1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endParaRPr lang="es-GT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A2EA79-FA8B-4C6A-8A14-F1DD2FD0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2" y="756464"/>
            <a:ext cx="9987406" cy="58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3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455</Words>
  <Application>Microsoft Office PowerPoint</Application>
  <PresentationFormat>Panorámica</PresentationFormat>
  <Paragraphs>68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Evelyn</dc:creator>
  <cp:lastModifiedBy>Evelyn Ortiz</cp:lastModifiedBy>
  <cp:revision>7</cp:revision>
  <dcterms:created xsi:type="dcterms:W3CDTF">2022-04-08T02:06:28Z</dcterms:created>
  <dcterms:modified xsi:type="dcterms:W3CDTF">2023-03-14T12:18:41Z</dcterms:modified>
</cp:coreProperties>
</file>