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0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1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243FFF5-28F4-441F-96E2-A22DDCACF84B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1DA6-ED2E-4AD3-A838-28BCEFF97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F137E-CA78-4222-AED9-4E1BEF8F1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Un brevísimo preámbulo</a:t>
            </a:r>
          </a:p>
          <a:p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5F5A3-DFCC-430B-ABA4-00A9FCCF3DEB}"/>
              </a:ext>
            </a:extLst>
          </p:cNvPr>
          <p:cNvSpPr/>
          <p:nvPr/>
        </p:nvSpPr>
        <p:spPr>
          <a:xfrm>
            <a:off x="7677091" y="6087533"/>
            <a:ext cx="4301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Humberto Martínez García</a:t>
            </a:r>
            <a:br>
              <a:rPr lang="es-MX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s-MX" b="1" dirty="0">
                <a:solidFill>
                  <a:schemeClr val="bg1">
                    <a:lumMod val="75000"/>
                  </a:schemeClr>
                </a:solidFill>
              </a:rPr>
              <a:t>09 de febrero de 2018 – El Colegio de México</a:t>
            </a:r>
          </a:p>
        </p:txBody>
      </p:sp>
    </p:spTree>
    <p:extLst>
      <p:ext uri="{BB962C8B-B14F-4D97-AF65-F5344CB8AC3E}">
        <p14:creationId xmlns:p14="http://schemas.microsoft.com/office/powerpoint/2010/main" val="22436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2917-0A3B-4301-B2D2-D15CCE8D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F523-498D-4A3A-AA4B-5BF7AEA2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b="1" dirty="0"/>
              <a:t>R</a:t>
            </a:r>
            <a:r>
              <a:rPr lang="es-MX" sz="2800" dirty="0"/>
              <a:t> es un software de </a:t>
            </a:r>
            <a:r>
              <a:rPr lang="es-MX" sz="2800" b="1" dirty="0"/>
              <a:t>código abierto</a:t>
            </a:r>
            <a:r>
              <a:rPr lang="es-MX" sz="2800" dirty="0"/>
              <a:t> que existe gracias a un grupo de voluntarios.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Es una implementación del lenguaje (de programación orientado a objetos) estadístico </a:t>
            </a:r>
            <a:r>
              <a:rPr lang="es-MX" sz="2800" b="1" dirty="0"/>
              <a:t>S</a:t>
            </a:r>
            <a:r>
              <a:rPr lang="es-MX" sz="2800" dirty="0"/>
              <a:t>, que es </a:t>
            </a:r>
            <a:r>
              <a:rPr lang="es-MX" sz="2800" b="1" dirty="0"/>
              <a:t>el estándar de la ciencia estadística</a:t>
            </a:r>
            <a:r>
              <a:rPr lang="es-MX" sz="2800" dirty="0"/>
              <a:t>. 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R comenzó como un proyecto de investigación entre </a:t>
            </a:r>
            <a:r>
              <a:rPr lang="es-MX" sz="2800" b="1" dirty="0"/>
              <a:t>Ross </a:t>
            </a:r>
            <a:r>
              <a:rPr lang="es-MX" sz="2800" b="1" dirty="0" err="1"/>
              <a:t>Ihaka</a:t>
            </a:r>
            <a:r>
              <a:rPr lang="es-MX" sz="2800" b="1" dirty="0"/>
              <a:t> y Robert </a:t>
            </a:r>
            <a:r>
              <a:rPr lang="es-MX" sz="2800" b="1" dirty="0" err="1"/>
              <a:t>Gentlemen</a:t>
            </a:r>
            <a:r>
              <a:rPr lang="es-MX" sz="2800" b="1" dirty="0"/>
              <a:t> en los 90s</a:t>
            </a:r>
            <a:r>
              <a:rPr lang="es-MX" sz="2800" dirty="0"/>
              <a:t>, Auckland </a:t>
            </a:r>
            <a:r>
              <a:rPr lang="es-MX" sz="2800" dirty="0" err="1"/>
              <a:t>University</a:t>
            </a:r>
            <a:r>
              <a:rPr lang="es-MX" sz="2800" dirty="0"/>
              <a:t>, que describieron en un </a:t>
            </a:r>
            <a:r>
              <a:rPr lang="es-MX" sz="2800" i="1" dirty="0" err="1"/>
              <a:t>paper</a:t>
            </a:r>
            <a:r>
              <a:rPr lang="es-MX" sz="2800" dirty="0"/>
              <a:t> del 96.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El sistema base provee un lenguaje para computo numérico, manejo de datos, gráficos entre otros.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173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63CB-7389-486F-8207-649681DF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5D5E-3C09-434A-B82E-FE49350D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Es </a:t>
            </a:r>
            <a:r>
              <a:rPr lang="es-MX" sz="2800" b="1" dirty="0"/>
              <a:t>multiplataforma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Es </a:t>
            </a:r>
            <a:r>
              <a:rPr lang="es-MX" sz="2800" b="1" dirty="0"/>
              <a:t>open-</a:t>
            </a:r>
            <a:r>
              <a:rPr lang="es-MX" sz="2800" b="1" dirty="0" err="1"/>
              <a:t>source</a:t>
            </a:r>
            <a:endParaRPr lang="es-MX" sz="2800" b="1" dirty="0"/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Es un </a:t>
            </a:r>
            <a:r>
              <a:rPr lang="es-MX" sz="2800" b="1" dirty="0"/>
              <a:t>lenguaje completo</a:t>
            </a:r>
            <a:r>
              <a:rPr lang="es-MX" sz="2800" dirty="0"/>
              <a:t>, no sólo rutinas pre-programadas.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Gran, y creciente, colección de </a:t>
            </a:r>
            <a:r>
              <a:rPr lang="es-MX" sz="2800" b="1" dirty="0"/>
              <a:t>paquetes</a:t>
            </a:r>
            <a:r>
              <a:rPr lang="es-MX" sz="2800" dirty="0"/>
              <a:t> en línea.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Por todo ello </a:t>
            </a:r>
            <a:r>
              <a:rPr lang="es-MX" sz="2800" b="1" dirty="0"/>
              <a:t>está a la vanguardia del conocimiento estadístico</a:t>
            </a:r>
            <a:r>
              <a:rPr lang="es-MX" sz="2800" dirty="0"/>
              <a:t>.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s-MX" sz="2800" dirty="0"/>
          </a:p>
          <a:p>
            <a:pPr marL="4572" lvl="1" indent="0" algn="ctr">
              <a:buClr>
                <a:schemeClr val="bg2">
                  <a:lumMod val="50000"/>
                </a:schemeClr>
              </a:buClr>
              <a:buNone/>
            </a:pPr>
            <a:r>
              <a:rPr lang="es-MX" sz="6600" b="1" dirty="0"/>
              <a:t>¡Es gratis!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0661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</TotalTime>
  <Words>139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Wingdings</vt:lpstr>
      <vt:lpstr>Metropolitan</vt:lpstr>
      <vt:lpstr>R</vt:lpstr>
      <vt:lpstr>¿Qué es R?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Humberto Martínez García</dc:creator>
  <cp:lastModifiedBy>Humberto Martínez García</cp:lastModifiedBy>
  <cp:revision>4</cp:revision>
  <dcterms:created xsi:type="dcterms:W3CDTF">2018-02-09T06:19:09Z</dcterms:created>
  <dcterms:modified xsi:type="dcterms:W3CDTF">2018-02-09T06:32:42Z</dcterms:modified>
</cp:coreProperties>
</file>