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43FFF5-28F4-441F-96E2-A22DDCACF84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3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1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0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FF5-28F4-441F-96E2-A22DDCACF84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243FFF5-28F4-441F-96E2-A22DDCACF84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1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243FFF5-28F4-441F-96E2-A22DDCACF84B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D4D7FD9-C408-4862-BDAB-0F5422B83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1DA6-ED2E-4AD3-A838-28BCEFF97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Algoritmos y programación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F137E-CA78-4222-AED9-4E1BEF8F1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¿Qué son y para qué nos sirven?</a:t>
            </a:r>
          </a:p>
          <a:p>
            <a:endParaRPr lang="es-MX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5F5A3-DFCC-430B-ABA4-00A9FCCF3DEB}"/>
              </a:ext>
            </a:extLst>
          </p:cNvPr>
          <p:cNvSpPr/>
          <p:nvPr/>
        </p:nvSpPr>
        <p:spPr>
          <a:xfrm>
            <a:off x="7778722" y="6087533"/>
            <a:ext cx="420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Humberto Martínez García</a:t>
            </a:r>
            <a:br>
              <a:rPr lang="es-MX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s-MX" b="1" dirty="0">
                <a:solidFill>
                  <a:schemeClr val="bg1">
                    <a:lumMod val="75000"/>
                  </a:schemeClr>
                </a:solidFill>
              </a:rPr>
              <a:t>01 de marzo de 2018 – El Colegio de México</a:t>
            </a:r>
          </a:p>
        </p:txBody>
      </p:sp>
    </p:spTree>
    <p:extLst>
      <p:ext uri="{BB962C8B-B14F-4D97-AF65-F5344CB8AC3E}">
        <p14:creationId xmlns:p14="http://schemas.microsoft.com/office/powerpoint/2010/main" val="22436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5C3FE1E-0A7F-41BE-A568-1BF85E2E8D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2.bp.blogspot.com/-LS5eYnTy9kE/VhMg5gJmpnI/AAAAAAAAEpM/J4kqr0Hpq6g/s1600/algorithm.png">
            <a:extLst>
              <a:ext uri="{FF2B5EF4-FFF2-40B4-BE49-F238E27FC236}">
                <a16:creationId xmlns:a16="http://schemas.microsoft.com/office/drawing/2014/main" id="{EF4007C2-E5E1-463F-8F2C-CCC5374F6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2" y="2066415"/>
            <a:ext cx="5451627" cy="240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72917-0A3B-4301-B2D2-D15CCE8D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>
            <a:normAutofit/>
          </a:bodyPr>
          <a:lstStyle/>
          <a:p>
            <a:r>
              <a:rPr lang="es-MX" sz="4800"/>
              <a:t>¿Qué es un algoritmo?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F523-498D-4A3A-AA4B-5BF7AEA2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213" y="2011680"/>
            <a:ext cx="4345858" cy="3864732"/>
          </a:xfrm>
        </p:spPr>
        <p:txBody>
          <a:bodyPr>
            <a:normAutofit/>
          </a:bodyPr>
          <a:lstStyle/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200" dirty="0"/>
              <a:t>Es un conjunto </a:t>
            </a:r>
            <a:r>
              <a:rPr lang="es-MX" sz="2200" b="1" dirty="0"/>
              <a:t>ordenado</a:t>
            </a:r>
            <a:r>
              <a:rPr lang="es-MX" sz="2200" dirty="0"/>
              <a:t> y</a:t>
            </a:r>
            <a:r>
              <a:rPr lang="es-MX" sz="2200" b="1" dirty="0"/>
              <a:t> finito </a:t>
            </a:r>
            <a:r>
              <a:rPr lang="es-MX" sz="2200" dirty="0"/>
              <a:t>de operaciones que permite hallar la solución de un problema.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200" dirty="0"/>
              <a:t>Es una </a:t>
            </a:r>
            <a:r>
              <a:rPr lang="es-MX" sz="2200" b="1" dirty="0"/>
              <a:t>secuencia de instrucciones ordenadas </a:t>
            </a:r>
            <a:r>
              <a:rPr lang="es-MX" sz="2200" dirty="0"/>
              <a:t>de manera específica para ser llevadas a cabo.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2200" dirty="0"/>
              <a:t>Es un </a:t>
            </a:r>
            <a:r>
              <a:rPr lang="es-MX" sz="2200" b="1" dirty="0"/>
              <a:t>conjunto de pasos computacionales </a:t>
            </a:r>
            <a:r>
              <a:rPr lang="es-MX" sz="2200" dirty="0"/>
              <a:t>que transforman un </a:t>
            </a:r>
            <a:r>
              <a:rPr lang="es-MX" sz="2200" b="1" dirty="0"/>
              <a:t>input</a:t>
            </a:r>
            <a:r>
              <a:rPr lang="es-MX" sz="2200" dirty="0"/>
              <a:t> en un </a:t>
            </a:r>
            <a:r>
              <a:rPr lang="es-MX" sz="2200" b="1" dirty="0"/>
              <a:t>output.</a:t>
            </a:r>
          </a:p>
        </p:txBody>
      </p:sp>
    </p:spTree>
    <p:extLst>
      <p:ext uri="{BB962C8B-B14F-4D97-AF65-F5344CB8AC3E}">
        <p14:creationId xmlns:p14="http://schemas.microsoft.com/office/powerpoint/2010/main" val="225173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763CB-7389-486F-8207-649681DF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1059895"/>
            <a:ext cx="3105976" cy="4738211"/>
          </a:xfrm>
        </p:spPr>
        <p:txBody>
          <a:bodyPr anchor="ctr">
            <a:normAutofit/>
          </a:bodyPr>
          <a:lstStyle/>
          <a:p>
            <a:r>
              <a:rPr lang="es-MX" sz="4400" dirty="0">
                <a:solidFill>
                  <a:srgbClr val="FFFFFF"/>
                </a:solidFill>
              </a:rPr>
              <a:t>Ventajas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5D5E-3C09-434A-B82E-FE49350DB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681" y="1059896"/>
            <a:ext cx="6245233" cy="4738210"/>
          </a:xfrm>
        </p:spPr>
        <p:txBody>
          <a:bodyPr anchor="ctr">
            <a:normAutofit/>
          </a:bodyPr>
          <a:lstStyle/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3200" dirty="0"/>
              <a:t>Si el algoritmo está perfectamente bien construido entonces </a:t>
            </a:r>
            <a:r>
              <a:rPr lang="es-MX" sz="3200" b="1" dirty="0"/>
              <a:t>no es necesario entender como funciona, sino sólo ejecutar los pasos.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3200" dirty="0"/>
              <a:t>Entonces se pueden escribir algoritmos para ser interpretados por una computadora.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970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72917-0A3B-4301-B2D2-D15CCE8D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1059895"/>
            <a:ext cx="3105976" cy="4738211"/>
          </a:xfrm>
        </p:spPr>
        <p:txBody>
          <a:bodyPr anchor="ctr">
            <a:normAutofit/>
          </a:bodyPr>
          <a:lstStyle/>
          <a:p>
            <a:r>
              <a:rPr lang="es-MX" sz="4400">
                <a:solidFill>
                  <a:srgbClr val="FFFFFF"/>
                </a:solidFill>
              </a:rPr>
              <a:t>Entonces, ¿qué es programar?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F523-498D-4A3A-AA4B-5BF7AEA2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681" y="1059896"/>
            <a:ext cx="6245233" cy="4738210"/>
          </a:xfrm>
        </p:spPr>
        <p:txBody>
          <a:bodyPr anchor="ctr">
            <a:normAutofit/>
          </a:bodyPr>
          <a:lstStyle/>
          <a:p>
            <a:pPr lvl="1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MX" sz="4000" dirty="0"/>
              <a:t>Es el arte de convertir las que quisiéramos hacer en una secuencia de instrucciones que una computadora pueda procesar, </a:t>
            </a:r>
            <a:r>
              <a:rPr lang="es-MX" sz="4000" i="1" dirty="0"/>
              <a:t>i.e. </a:t>
            </a:r>
            <a:r>
              <a:rPr lang="es-MX" sz="4000" dirty="0"/>
              <a:t>en un algoritmo.</a:t>
            </a:r>
          </a:p>
        </p:txBody>
      </p:sp>
    </p:spTree>
    <p:extLst>
      <p:ext uri="{BB962C8B-B14F-4D97-AF65-F5344CB8AC3E}">
        <p14:creationId xmlns:p14="http://schemas.microsoft.com/office/powerpoint/2010/main" val="343131968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1175</TotalTime>
  <Words>136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Wingdings</vt:lpstr>
      <vt:lpstr>Metropolitan</vt:lpstr>
      <vt:lpstr>Algoritmos y programación </vt:lpstr>
      <vt:lpstr>¿Qué es un algoritmo?</vt:lpstr>
      <vt:lpstr>Ventajas</vt:lpstr>
      <vt:lpstr>Entonces, ¿qué es programar?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Humberto Martínez García</dc:creator>
  <cp:lastModifiedBy>Humberto Martínez García</cp:lastModifiedBy>
  <cp:revision>13</cp:revision>
  <dcterms:created xsi:type="dcterms:W3CDTF">2018-02-09T06:19:09Z</dcterms:created>
  <dcterms:modified xsi:type="dcterms:W3CDTF">2018-03-02T17:55:41Z</dcterms:modified>
</cp:coreProperties>
</file>