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4" r:id="rId5"/>
    <p:sldId id="265" r:id="rId6"/>
    <p:sldId id="266" r:id="rId7"/>
    <p:sldId id="268" r:id="rId8"/>
    <p:sldId id="270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0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5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505F-E87F-4CC3-BF30-4EEC8184F89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F071-2E57-4F2B-86F9-FF649862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三角函数计算器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用户手册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3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1572" y="2053249"/>
            <a:ext cx="5604803" cy="2237398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>
                <a:latin typeface="Mistral" panose="03090702030407020403" pitchFamily="66" charset="0"/>
              </a:rPr>
              <a:t>THANKS</a:t>
            </a:r>
            <a:endParaRPr lang="zh-CN" altLang="en-US" sz="72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2399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合法输入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140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合法输入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输入表达式开头结尾以实数、三角函数或者左括弧开头，以实数或者右括弧结尾</a:t>
            </a:r>
            <a:endParaRPr lang="en-US" altLang="zh-CN" sz="26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CN" altLang="en-US" sz="26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904"/>
            <a:ext cx="1742857" cy="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7068"/>
            <a:ext cx="4152381" cy="5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24680"/>
            <a:ext cx="3361905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合法输入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操作符（加减乘除）后面可以是实数、三角函数、左括弧，不能是右括弧或者操作符（加减乘除）</a:t>
            </a: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21" y="3170907"/>
            <a:ext cx="3895238" cy="5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21" y="4140602"/>
            <a:ext cx="3447619" cy="5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21" y="5361655"/>
            <a:ext cx="4333333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合法输入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三角函数后面可以是实数、三角函数、左括弧、不能是右括弧和除负号之外的其它操作符（加乘除）</a:t>
            </a: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6629"/>
            <a:ext cx="4209524" cy="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400000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合法输入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左括弧后面可以是左括弧、三角函数、实数，不可以是右括弧或者除负号在外的操作符</a:t>
            </a: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0425"/>
            <a:ext cx="4142857" cy="5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8693"/>
            <a:ext cx="39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合法输入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右括弧后面可以是右括弧，操作符（加减乘除），不可以是左括弧或者操作数或者三角函数</a:t>
            </a: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2" y="3162333"/>
            <a:ext cx="4038095" cy="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72" y="4136315"/>
            <a:ext cx="3752381" cy="5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72" y="5197596"/>
            <a:ext cx="3714286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2399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主</a:t>
            </a:r>
            <a:r>
              <a:rPr lang="zh-CN" altLang="en-US" sz="6000" dirty="0" smtClean="0"/>
              <a:t>要功能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47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基本功能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计算加减乘除、三角函数（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sin/cos/tan/</a:t>
            </a:r>
            <a:r>
              <a:rPr lang="en-US" altLang="zh-CN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csc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/sec/cot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统计最近五个合法表达式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输出上一个或者下一个表达式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统计该表达式中各个三角函数出现的次数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错误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提示，红色高亮标出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83" y="3835609"/>
            <a:ext cx="5044573" cy="2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JhengHei Light</vt:lpstr>
      <vt:lpstr>等线</vt:lpstr>
      <vt:lpstr>等线 Light</vt:lpstr>
      <vt:lpstr>Arial</vt:lpstr>
      <vt:lpstr>Mistral</vt:lpstr>
      <vt:lpstr>Office 主题​​</vt:lpstr>
      <vt:lpstr>三角函数计算器-用户手册</vt:lpstr>
      <vt:lpstr>合法输入</vt:lpstr>
      <vt:lpstr>合法输入</vt:lpstr>
      <vt:lpstr>合法输入</vt:lpstr>
      <vt:lpstr>合法输入</vt:lpstr>
      <vt:lpstr>合法输入</vt:lpstr>
      <vt:lpstr>合法输入</vt:lpstr>
      <vt:lpstr>主要功能</vt:lpstr>
      <vt:lpstr>基本功能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三角函数计算器-用户手册</dc:title>
  <dc:creator>evelyntown917@outlook.com</dc:creator>
  <cp:lastModifiedBy>Siyi Tang</cp:lastModifiedBy>
  <cp:revision>4</cp:revision>
  <dcterms:created xsi:type="dcterms:W3CDTF">2017-06-08T12:33:43Z</dcterms:created>
  <dcterms:modified xsi:type="dcterms:W3CDTF">2018-10-08T06:37:54Z</dcterms:modified>
</cp:coreProperties>
</file>