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78" r:id="rId4"/>
    <p:sldId id="284" r:id="rId5"/>
    <p:sldId id="268" r:id="rId6"/>
    <p:sldId id="286" r:id="rId7"/>
    <p:sldId id="285" r:id="rId8"/>
    <p:sldId id="287" r:id="rId9"/>
    <p:sldId id="288" r:id="rId10"/>
    <p:sldId id="290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253" autoAdjust="0"/>
  </p:normalViewPr>
  <p:slideViewPr>
    <p:cSldViewPr snapToGrid="0">
      <p:cViewPr varScale="1">
        <p:scale>
          <a:sx n="42" d="100"/>
          <a:sy n="42" d="100"/>
        </p:scale>
        <p:origin x="72" y="9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DA0FDE8-3B80-4AAC-92F2-E3D0667D4E72}" type="datetimeFigureOut">
              <a:rPr lang="en-US" altLang="zh-CN" smtClean="0">
                <a:latin typeface="Microsoft YaHei UI" panose="020B0503020204020204" pitchFamily="34" charset="-122"/>
              </a:rPr>
              <a:t>10/8/2018</a:t>
            </a:fld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7B79F74-2001-4B21-B06E-FA23C7F2DD77}" type="slidenum">
              <a:rPr lang="zh-CN" smtClean="0">
                <a:latin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C5F25FBA-1311-468D-8115-8778B0F7BEEC}" type="datetimeFigureOut">
              <a:rPr lang="en-US" altLang="zh-CN" smtClean="0"/>
              <a:pPr/>
              <a:t>10/8/2018</a:t>
            </a:fld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F0E67C00-F679-4C51-9894-9E2214E5C2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CN"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2018/10/8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2018/10/8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24594C-40D9-4922-A63A-E4D7E3C24D49}" type="datetime1">
              <a:rPr lang="en-US" altLang="zh-CN" smtClean="0"/>
              <a:pPr/>
              <a:t>10/8/2018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0">
              <a:lnSpc>
                <a:spcPct val="80000"/>
              </a:lnSpc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2018/10/8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2018/10/8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2018/10/8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2018/10/8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2018/10/8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2018/10/8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7D4020-EAAB-4E36-8532-04C08CBCE9E1}" type="datetime1">
              <a:rPr lang="en-US" altLang="zh-CN" smtClean="0"/>
              <a:pPr/>
              <a:t>10/8/2018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baseline="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用户手册</a:t>
            </a:r>
            <a:endParaRPr 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602" y="2860765"/>
            <a:ext cx="2888198" cy="1058091"/>
          </a:xfrm>
        </p:spPr>
        <p:txBody>
          <a:bodyPr/>
          <a:lstStyle/>
          <a:p>
            <a:r>
              <a:rPr lang="zh-CN" altLang="en-US" sz="4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使用过程</a:t>
            </a:r>
            <a:endParaRPr lang="zh-CN" altLang="en-US" sz="4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8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输入数据的现实背景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情况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酒店订单、房源的变动；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情况来源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客户、酒店管理人员；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媒体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键盘；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质量管理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对输入日期合理性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的检验以及当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输入酒店编号有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错误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时会提示；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支配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例如如何确定输入数据是保留还是废弃，是否要分配给其他的接受者等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4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输入格式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酒店日期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74320" lvl="1" indent="0">
              <a:buNone/>
            </a:pP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长度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一行、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6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项；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格式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基准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以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左面的边沿为基准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顺序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入住的年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月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日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退房的年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月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日；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标点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分割年月日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’/’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，分割入住日期与退房日期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’-’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，结束输入回车；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词汇表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——’/’’-’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禁止使用其他字符；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控制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回车键表示结束输入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信息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74320" lvl="1" indent="0">
              <a:buNone/>
            </a:pP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长度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一行；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格式基准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以左面的边沿为基准；</a:t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顺序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酒店编号，酒店名称，所在城市，所处位置，房间信息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【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房间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编号，房间单价，房间类型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】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标点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分割酒店信息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’,’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分割房间信息‘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|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’；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/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词汇表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——’|’ ‘,’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禁止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使用其他字符；</a:t>
            </a:r>
            <a:b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控制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——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回车键表示结束输入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3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5400" y="3540034"/>
            <a:ext cx="3433354" cy="1535076"/>
          </a:xfrm>
        </p:spPr>
        <p:txBody>
          <a:bodyPr/>
          <a:lstStyle/>
          <a:p>
            <a:r>
              <a:rPr lang="en-US" altLang="zh-CN" sz="9600" dirty="0" smtClean="0">
                <a:latin typeface="Chiller" panose="04020404031007020602" pitchFamily="82" charset="0"/>
                <a:ea typeface="Microsoft JhengHei Light" panose="020B0304030504040204" pitchFamily="34" charset="-120"/>
              </a:rPr>
              <a:t>THANKS</a:t>
            </a:r>
            <a:endParaRPr lang="zh-CN" altLang="en-US" sz="9600" dirty="0">
              <a:latin typeface="Chiller" panose="04020404031007020602" pitchFamily="82" charset="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6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>
          <a:xfrm>
            <a:off x="1112519" y="3317967"/>
            <a:ext cx="6189619" cy="18549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引言</a:t>
            </a:r>
            <a:endParaRPr lang="en-US" altLang="zh-CN" sz="28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用途</a:t>
            </a:r>
            <a:endParaRPr lang="en-US" altLang="zh-CN" sz="28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运行环境</a:t>
            </a:r>
            <a:endParaRPr lang="en-US" altLang="zh-CN" sz="28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使用过程</a:t>
            </a:r>
            <a:endParaRPr lang="en-US" altLang="zh-CN" sz="28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4063" y="1781773"/>
            <a:ext cx="3407229" cy="987552"/>
          </a:xfrm>
        </p:spPr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184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749" y="2795451"/>
            <a:ext cx="1986861" cy="940526"/>
          </a:xfrm>
        </p:spPr>
        <p:txBody>
          <a:bodyPr/>
          <a:lstStyle/>
          <a:p>
            <a:r>
              <a:rPr lang="zh-CN" altLang="en-US" sz="4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引言</a:t>
            </a:r>
            <a:endParaRPr lang="zh-CN" altLang="en-US" sz="4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59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编写目的</a:t>
            </a:r>
            <a:endParaRPr 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为了指导客户快速熟练的操作程序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预期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读者：酒店管理人员、酒店住户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168" y="2690947"/>
            <a:ext cx="1908483" cy="927463"/>
          </a:xfrm>
        </p:spPr>
        <p:txBody>
          <a:bodyPr/>
          <a:lstStyle/>
          <a:p>
            <a:r>
              <a:rPr lang="zh-CN" altLang="en-US" sz="48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用途</a:t>
            </a:r>
            <a:endParaRPr lang="zh-CN" altLang="en-US" sz="4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0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功能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酒店管理人员</a:t>
            </a:r>
            <a:endParaRPr lang="en-US" altLang="zh-CN" sz="24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x-none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酒店系统信息录入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x-none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酒店信息增加、修改、删除等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信息的保存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sz="2400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酒店用户</a:t>
            </a:r>
            <a:endParaRPr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x-none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查询</a:t>
            </a:r>
            <a:r>
              <a:rPr lang="x-none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(筛选)</a:t>
            </a:r>
            <a:r>
              <a:rPr lang="x-none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酒店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x-none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预定酒店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x-none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查看订单</a:t>
            </a:r>
            <a:r>
              <a:rPr lang="x-none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、取消订单</a:t>
            </a:r>
          </a:p>
          <a:p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精度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输入功能数、酒店价格应该为</a:t>
            </a:r>
            <a:r>
              <a:rPr lang="zh-CN" altLang="en-US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整形数字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；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文件名、位置信息、城市、关键字、酒店信息、入住的日期及退房的日期应为</a:t>
            </a:r>
            <a:r>
              <a:rPr lang="zh-CN" altLang="en-US" b="1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字符串型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且酒店信息、日期应严格按照规定格式输入。</a:t>
            </a:r>
            <a:endParaRPr lang="en-US" altLang="zh-CN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74320" lvl="1" indent="0">
              <a:buNone/>
            </a:pP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例：酒店信息“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0001,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桔子酒店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南京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,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夫子庙旁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|235,269,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大床房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|356,299,</a:t>
            </a:r>
            <a:r>
              <a:rPr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标准房</a:t>
            </a:r>
            <a:r>
              <a:rPr lang="en-US" altLang="zh-CN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|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”，日期“</a:t>
            </a:r>
            <a:r>
              <a:rPr lang="en-US" altLang="zh-CN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2017/4/5-2017/4/6</a:t>
            </a:r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”；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灵活性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对于输入日期的不合理有纠正提示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输入房间编号、酒店编号若不存在有提示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若预订时间有冲突则预订失败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显示酒店房间的详细信息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管理员需要输入密码才可进入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用户可以对酒店进行评价并查看评价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可以预定多个房间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2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安全保密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此次登陆者不能看到上一次登录者的信息</a:t>
            </a:r>
            <a:endParaRPr lang="en-US" altLang="zh-CN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CN" altLang="en-US" dirty="0" smtClean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管理员需要密码才能进入 且密码用*显示</a:t>
            </a:r>
            <a:endParaRPr lang="zh-CN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9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蓝色黄褐色渐变演示文稿（宽屏）</Template>
  <TotalTime>0</TotalTime>
  <Words>291</Words>
  <Application>Microsoft Office PowerPoint</Application>
  <PresentationFormat>宽屏</PresentationFormat>
  <Paragraphs>50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JhengHei Light</vt:lpstr>
      <vt:lpstr>Microsoft YaHei UI</vt:lpstr>
      <vt:lpstr>Arial</vt:lpstr>
      <vt:lpstr>Chiller</vt:lpstr>
      <vt:lpstr>Blue Tan Gradient 16x9</vt:lpstr>
      <vt:lpstr>用户手册</vt:lpstr>
      <vt:lpstr>目录</vt:lpstr>
      <vt:lpstr>引言</vt:lpstr>
      <vt:lpstr>编写目的</vt:lpstr>
      <vt:lpstr>用途</vt:lpstr>
      <vt:lpstr>功能</vt:lpstr>
      <vt:lpstr>精度</vt:lpstr>
      <vt:lpstr>灵活性</vt:lpstr>
      <vt:lpstr>安全保密</vt:lpstr>
      <vt:lpstr>使用过程</vt:lpstr>
      <vt:lpstr>输入数据的现实背景</vt:lpstr>
      <vt:lpstr>输入格式</vt:lpstr>
      <vt:lpstr>THANKS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2017-04-05T11:16:03Z</dcterms:created>
  <dcterms:modified xsi:type="dcterms:W3CDTF">2018-10-08T06:37:14Z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