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6" r:id="rId6"/>
    <p:sldId id="258" r:id="rId7"/>
    <p:sldId id="259" r:id="rId8"/>
    <p:sldId id="260" r:id="rId9"/>
    <p:sldId id="262" r:id="rId10"/>
    <p:sldId id="263" r:id="rId11"/>
    <p:sldId id="274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876424" y="1542733"/>
            <a:ext cx="8791575" cy="2387600"/>
          </a:xfrm>
        </p:spPr>
        <p:txBody>
          <a:bodyPr/>
          <a:p>
            <a:pPr algn="ctr"/>
            <a:r>
              <a:rPr lang="pt-BR" altLang="en-US" sz="5400">
                <a:latin typeface="Times New Roman" panose="02020603050405020304" charset="0"/>
                <a:cs typeface="Times New Roman" panose="02020603050405020304" charset="0"/>
              </a:rPr>
              <a:t>Batalha naval em matriz de leds</a:t>
            </a:r>
            <a:endParaRPr lang="pt-BR" altLang="en-US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76425" y="4585970"/>
            <a:ext cx="8791575" cy="1978660"/>
          </a:xfrm>
        </p:spPr>
        <p:txBody>
          <a:bodyPr>
            <a:normAutofit lnSpcReduction="10000"/>
          </a:bodyPr>
          <a:p>
            <a:r>
              <a:rPr lang="pt-BR" altLang="en-US" b="1">
                <a:latin typeface="Times New Roman" panose="02020603050405020304" charset="0"/>
                <a:cs typeface="Times New Roman" panose="02020603050405020304" charset="0"/>
              </a:rPr>
              <a:t>DICENTES</a:t>
            </a:r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: evelyn suzarte fernandes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	       danrlei almeida áraujo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	       erick Campos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 b="1">
                <a:latin typeface="Times New Roman" panose="02020603050405020304" charset="0"/>
                <a:cs typeface="Times New Roman" panose="02020603050405020304" charset="0"/>
              </a:rPr>
              <a:t>docente</a:t>
            </a:r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: márcia lissandra machado prado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1925320" y="798830"/>
            <a:ext cx="8693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TEC498 - PROJETO DE CIRCUITOS DIGITAIS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Imagem 6" descr="Brasão_da_UE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8335" y="4585970"/>
            <a:ext cx="1129665" cy="179133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90170"/>
            <a:ext cx="6181725" cy="667829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7240905" y="1511300"/>
            <a:ext cx="4185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latin typeface="Times New Roman" panose="02020603050405020304" charset="0"/>
                <a:cs typeface="Times New Roman" panose="02020603050405020304" charset="0"/>
              </a:rPr>
              <a:t>DECODIFICADOR</a:t>
            </a:r>
            <a:endParaRPr lang="pt-BR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6917690" y="2460625"/>
            <a:ext cx="48310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400">
                <a:latin typeface="Times New Roman" panose="02020603050405020304" charset="0"/>
                <a:cs typeface="Times New Roman" panose="02020603050405020304" charset="0"/>
              </a:rPr>
              <a:t>O decodificador funciona com as portas NOT, AND E NAND.</a:t>
            </a:r>
            <a:endParaRPr lang="pt-B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pt-BR" altLang="en-US" sz="2400">
                <a:latin typeface="Times New Roman" panose="02020603050405020304" charset="0"/>
                <a:cs typeface="Times New Roman" panose="02020603050405020304" charset="0"/>
              </a:rPr>
              <a:t>Na imagem ao lado o jogador acertou o alvo, sendo assim a coluna e a linha indicada está ligada.</a:t>
            </a:r>
            <a:endParaRPr lang="pt-B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4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79375"/>
            <a:ext cx="6113780" cy="669925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6948170" y="1115060"/>
            <a:ext cx="4596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latin typeface="Times New Roman" panose="02020603050405020304" charset="0"/>
                <a:cs typeface="Times New Roman" panose="02020603050405020304" charset="0"/>
              </a:rPr>
              <a:t>DECODIFICADOR</a:t>
            </a:r>
            <a:endParaRPr lang="pt-BR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6852285" y="2091055"/>
            <a:ext cx="47872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2400">
                <a:latin typeface="Times New Roman" panose="02020603050405020304" charset="0"/>
                <a:cs typeface="Times New Roman" panose="02020603050405020304" charset="0"/>
              </a:rPr>
              <a:t>Já na imagem ao lado, todas as LEDs estão desligadas porque o jogador errou o alvo e assim as LEDs não acendem.</a:t>
            </a:r>
            <a:endParaRPr lang="pt-B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pt-BR" altLang="en-US" sz="2400">
                <a:latin typeface="Times New Roman" panose="02020603050405020304" charset="0"/>
                <a:cs typeface="Times New Roman" panose="02020603050405020304" charset="0"/>
              </a:rPr>
              <a:t>Para desligar as colunas basta ter 0 em todas em saídas e para as linhas deve ter 1 em todas as saídas.</a:t>
            </a:r>
            <a:endParaRPr lang="pt-B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4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objetivo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Desenvolver um hardware reconfigurável e capaz de implementar o jogo Batalha Naval numa matriz de LEDs na placa FPGA. Para jogar, o desenvolvedor deve determinar o “pixel alvo” a partir de uma entrada binária e o jogador deverá tentar acertar colocando também a combinação binária.  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4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26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6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6875145" y="459105"/>
            <a:ext cx="50507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FLUXOGRAMA</a:t>
            </a:r>
            <a:endParaRPr lang="pt-BR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Imagem 1" descr="Diagrama em bran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122555"/>
            <a:ext cx="7941945" cy="687514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desenvolvimento	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Inicialmente o desenvolvedor deve determinar o “pixel alvo” com uma combinação binária de 6 bits correspondente a coluna (A-E) e a linha (0-6). Para isso precisamos criar um decodificador para transformar os 6 bits em 12 saídas que serão necessárias para ligar a matriz de LEDs.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4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Imagem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107315"/>
            <a:ext cx="6967220" cy="6643370"/>
          </a:xfrm>
          <a:prstGeom prst="rect">
            <a:avLst/>
          </a:prstGeom>
        </p:spPr>
      </p:pic>
      <p:sp>
        <p:nvSpPr>
          <p:cNvPr id="34" name="Caixa de Texto 33"/>
          <p:cNvSpPr txBox="1"/>
          <p:nvPr/>
        </p:nvSpPr>
        <p:spPr>
          <a:xfrm>
            <a:off x="7673975" y="1276985"/>
            <a:ext cx="421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latin typeface="Times New Roman" panose="02020603050405020304" charset="0"/>
                <a:cs typeface="Times New Roman" panose="02020603050405020304" charset="0"/>
              </a:rPr>
              <a:t>DECODIFICADOR</a:t>
            </a:r>
            <a:endParaRPr lang="pt-BR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7828280" y="2091055"/>
            <a:ext cx="39065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2400">
                <a:latin typeface="Times New Roman" panose="02020603050405020304" charset="0"/>
                <a:cs typeface="Times New Roman" panose="02020603050405020304" charset="0"/>
              </a:rPr>
              <a:t>As entradas A,B e C correspondem às colunas e as entradas D, E e F correspondem às linhas da matriz.</a:t>
            </a:r>
            <a:endParaRPr lang="pt-BR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pt-BR" altLang="en-US" sz="2400">
                <a:latin typeface="Times New Roman" panose="02020603050405020304" charset="0"/>
                <a:cs typeface="Times New Roman" panose="02020603050405020304" charset="0"/>
              </a:rPr>
              <a:t>O decodificador foi feito com as portas NOT e AND.</a:t>
            </a:r>
            <a:endParaRPr lang="pt-B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4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desenvolvimento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Depois do decodificador vem o comparador, ele vai comparar a entrada binária do jogador com a do desenvolvedor para sabermos se o jogador acertou ou não o “pixel alvo”. Se acertou, a saída do circuito será 1, caso contrário, será 0.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p>
            <a:fld id="{9B618960-8005-486C-9A75-10CB2AAC16F9}" type="slidenum"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4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17780"/>
            <a:ext cx="5997575" cy="6823075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6624955" y="1815465"/>
            <a:ext cx="487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/>
            <a:r>
              <a:rPr lang="pt-BR" altLang="en-US" sz="3600">
                <a:latin typeface="Times New Roman" panose="02020603050405020304" charset="0"/>
                <a:cs typeface="Times New Roman" panose="02020603050405020304" charset="0"/>
              </a:rPr>
              <a:t>COMPARADOR</a:t>
            </a:r>
            <a:endParaRPr lang="pt-BR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6815455" y="2460625"/>
            <a:ext cx="4890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2400">
                <a:latin typeface="Times New Roman" panose="02020603050405020304" charset="0"/>
                <a:cs typeface="Times New Roman" panose="02020603050405020304" charset="0"/>
              </a:rPr>
              <a:t>As entradas do comparador são as entradas dadas pelo desenvolvedor e   pelo jogador. Elas são comparadas em um circuito com as portas NOT, AND e OR.</a:t>
            </a:r>
            <a:endParaRPr lang="pt-B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4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desenvolvimento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Depois de feita as comparações, caso o jogador tenha acertado o alvo, acenderá uma LED externa a matriz na cor verde e a matriz de LEDs acenderá indicando a resposta correta, caso contrário, acenderá uma LED vermelha e a matriz continuará apagada.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pt-BR" altLang="en-US">
                <a:latin typeface="Times New Roman" panose="02020603050405020304" charset="0"/>
                <a:cs typeface="Times New Roman" panose="02020603050405020304" charset="0"/>
              </a:rPr>
              <a:t>Para isso foi construído um segundo circuito decodificador de 13 bits de entrada (que são as saídas do circuito de 6 bits + 1 bit da saída do comparador) e 12 bits de saída, que servirá para ligar a matriz quando o jogador acertar.</a:t>
            </a:r>
            <a:endParaRPr lang="pt-BR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z="24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24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rcRect r="10862" b="5566"/>
          <a:stretch>
            <a:fillRect/>
          </a:stretch>
        </p:blipFill>
        <p:spPr>
          <a:xfrm>
            <a:off x="221615" y="203835"/>
            <a:ext cx="5447665" cy="638937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6345555" y="1741170"/>
            <a:ext cx="482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>
                <a:latin typeface="Times New Roman" panose="02020603050405020304" charset="0"/>
                <a:cs typeface="Times New Roman" panose="02020603050405020304" charset="0"/>
              </a:rPr>
              <a:t>COMPARADOR </a:t>
            </a:r>
            <a:endParaRPr lang="pt-BR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6066790" y="2644775"/>
            <a:ext cx="5603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2400">
                <a:latin typeface="Times New Roman" panose="02020603050405020304" charset="0"/>
                <a:cs typeface="Times New Roman" panose="02020603050405020304" charset="0"/>
              </a:rPr>
              <a:t>A saída do comparador leva até a LED externa, onde a LED verde acenderá caso a saída seja 1, caso a saída seja 0, a LED vermelha vai acender.</a:t>
            </a:r>
            <a:endParaRPr lang="pt-BR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2401</Words>
  <Application>WPS Presentation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Microsoft YaHei</vt:lpstr>
      <vt:lpstr/>
      <vt:lpstr>Arial Unicode MS</vt:lpstr>
      <vt:lpstr>Tw Cen MT</vt:lpstr>
      <vt:lpstr>Strawberry Red One Demo version</vt:lpstr>
      <vt:lpstr>Calibri</vt:lpstr>
      <vt:lpstr>Circuit</vt:lpstr>
      <vt:lpstr>Batalha naval em matriz de leds</vt:lpstr>
      <vt:lpstr>objetivo</vt:lpstr>
      <vt:lpstr>PowerPoint 演示文稿</vt:lpstr>
      <vt:lpstr>desenvolvimento	</vt:lpstr>
      <vt:lpstr>PowerPoint 演示文稿</vt:lpstr>
      <vt:lpstr>desenvolvimento</vt:lpstr>
      <vt:lpstr>PowerPoint 演示文稿</vt:lpstr>
      <vt:lpstr>desenvolvimento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Batalha naval em matriz de leds</dc:title>
  <dc:creator/>
  <cp:lastModifiedBy>Evelyn Suzarte</cp:lastModifiedBy>
  <cp:revision>11</cp:revision>
  <dcterms:created xsi:type="dcterms:W3CDTF">2019-06-20T16:23:00Z</dcterms:created>
  <dcterms:modified xsi:type="dcterms:W3CDTF">2019-07-11T09:53:19Z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1046-11.2.0.8668</vt:lpwstr>
  </property>
</Properties>
</file>