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876425" y="2223135"/>
            <a:ext cx="8791575" cy="813435"/>
          </a:xfrm>
        </p:spPr>
        <p:txBody>
          <a:bodyPr/>
          <a:p>
            <a:pPr algn="ctr"/>
            <a:r>
              <a:rPr lang="pt-BR" altLang="en-US">
                <a:latin typeface="Times New Roman" panose="02020603050405020304" charset="0"/>
                <a:cs typeface="Times New Roman" panose="02020603050405020304" charset="0"/>
              </a:rPr>
              <a:t>Calculadora binária</a:t>
            </a:r>
            <a:endParaRPr lang="pt-BR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876425" y="3602355"/>
            <a:ext cx="8791575" cy="2546985"/>
          </a:xfrm>
        </p:spPr>
        <p:txBody>
          <a:bodyPr/>
          <a:p>
            <a:r>
              <a:rPr lang="pt-BR" altLang="en-US">
                <a:latin typeface="Times New Roman" panose="02020603050405020304" charset="0"/>
                <a:cs typeface="Times New Roman" panose="02020603050405020304" charset="0"/>
              </a:rPr>
              <a:t>Discentes:</a:t>
            </a:r>
            <a:endParaRPr lang="pt-BR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pt-BR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Evelyn suzarte Fernandes</a:t>
            </a:r>
            <a:endParaRPr lang="pt-BR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pt-BR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Danrlei Araujo </a:t>
            </a:r>
            <a:endParaRPr lang="pt-BR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pt-BR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Erick campos</a:t>
            </a:r>
            <a:endParaRPr lang="pt-BR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pt-BR" altLang="en-US">
                <a:latin typeface="Times New Roman" panose="02020603050405020304" charset="0"/>
                <a:cs typeface="Times New Roman" panose="02020603050405020304" charset="0"/>
              </a:rPr>
              <a:t>docente: </a:t>
            </a:r>
            <a:r>
              <a:rPr lang="pt-BR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Márcia lissandra machado prado</a:t>
            </a:r>
            <a:endParaRPr lang="pt-BR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1876425" y="542925"/>
            <a:ext cx="7959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Times New Roman" panose="02020603050405020304" charset="0"/>
                <a:cs typeface="Times New Roman" panose="02020603050405020304" charset="0"/>
              </a:rPr>
              <a:t>TEC498 - MI - PROJETO DE CIRCUITOS DIGITAIS</a:t>
            </a:r>
            <a:r>
              <a:rPr lang="pt-BR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pt-BR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2683" y="618518"/>
            <a:ext cx="9905998" cy="1478570"/>
          </a:xfrm>
        </p:spPr>
        <p:txBody>
          <a:bodyPr/>
          <a:p>
            <a:r>
              <a:rPr lang="pt-BR" altLang="en-US">
                <a:latin typeface="Times New Roman" panose="02020603050405020304" charset="0"/>
                <a:cs typeface="Times New Roman" panose="02020603050405020304" charset="0"/>
              </a:rPr>
              <a:t>objetivo</a:t>
            </a:r>
            <a:endParaRPr lang="pt-BR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pt-BR" altLang="en-US" sz="2800">
                <a:latin typeface="Times New Roman" panose="02020603050405020304" charset="0"/>
                <a:cs typeface="Times New Roman" panose="02020603050405020304" charset="0"/>
              </a:rPr>
              <a:t>Desenvolver um produto em hardware um hardware reconfigurável FPGA capaz de realizar a aritmética binária num circuito digital.</a:t>
            </a:r>
            <a:endParaRPr lang="pt-BR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latin typeface="Times New Roman" panose="02020603050405020304" charset="0"/>
                <a:cs typeface="Times New Roman" panose="02020603050405020304" charset="0"/>
              </a:rPr>
              <a:t>desevolvimento</a:t>
            </a:r>
            <a:endParaRPr lang="pt-BR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BR" altLang="en-US" sz="2800">
                <a:latin typeface="Times New Roman" panose="02020603050405020304" charset="0"/>
                <a:cs typeface="Times New Roman" panose="02020603050405020304" charset="0"/>
              </a:rPr>
              <a:t>As entradas são dois operando de 4 bits cada sendo 1 de sinal.</a:t>
            </a:r>
            <a:endParaRPr lang="pt-BR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WPS Presentation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Trebuchet MS</vt:lpstr>
      <vt:lpstr>Tw Cen MT</vt:lpstr>
      <vt:lpstr>Better Memories</vt:lpstr>
      <vt:lpstr>Times New Roman</vt:lpstr>
      <vt:lpstr>Circuit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binária</dc:title>
  <dc:creator/>
  <cp:lastModifiedBy>Evelyn Suzarte</cp:lastModifiedBy>
  <cp:revision>1</cp:revision>
  <dcterms:created xsi:type="dcterms:W3CDTF">2019-08-24T20:04:22Z</dcterms:created>
  <dcterms:modified xsi:type="dcterms:W3CDTF">2019-08-24T20:04:22Z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1046-11.2.0.8934</vt:lpwstr>
  </property>
</Properties>
</file>