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0" r:id="rId6"/>
    <p:sldId id="268" r:id="rId7"/>
    <p:sldId id="267" r:id="rId8"/>
    <p:sldId id="266" r:id="rId9"/>
    <p:sldId id="262" r:id="rId10"/>
    <p:sldId id="263" r:id="rId11"/>
    <p:sldId id="269" r:id="rId12"/>
    <p:sldId id="264" r:id="rId13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758F-9811-4DA4-B0FC-185AF82999D8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A239-1340-4870-B292-E0A37F65DD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A239-1340-4870-B292-E0A37F65DD4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/>
          <p:nvPr/>
        </p:nvGrpSpPr>
        <p:grpSpPr>
          <a:xfrm>
            <a:off x="1" y="2"/>
            <a:ext cx="1728788" cy="5715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21" y="935302"/>
            <a:ext cx="6593681" cy="198966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21" y="3001698"/>
            <a:ext cx="6593681" cy="137980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508502"/>
            <a:ext cx="2057400" cy="304271"/>
          </a:xfrm>
        </p:spPr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20" y="4508502"/>
            <a:ext cx="3843665" cy="30427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6" y="4508500"/>
            <a:ext cx="578317" cy="304271"/>
          </a:xfrm>
        </p:spPr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587221"/>
            <a:ext cx="7434266" cy="68279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505354"/>
            <a:ext cx="7434266" cy="2749816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4270017"/>
            <a:ext cx="7433144" cy="56872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508000"/>
            <a:ext cx="7429466" cy="28575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683002"/>
            <a:ext cx="7428344" cy="11429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508000"/>
            <a:ext cx="6977064" cy="229035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4631"/>
            <a:ext cx="6564224" cy="4574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591599"/>
            <a:ext cx="7429502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677634" y="610328"/>
            <a:ext cx="457200" cy="487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304144"/>
            <a:ext cx="457200" cy="487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778369"/>
            <a:ext cx="7429501" cy="209319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5" y="3881379"/>
            <a:ext cx="7428379" cy="95053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2" y="508000"/>
            <a:ext cx="7429499" cy="15875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228719"/>
            <a:ext cx="2397674" cy="5715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41" y="2800219"/>
            <a:ext cx="2406551" cy="20257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7" y="2231362"/>
            <a:ext cx="2388289" cy="5715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1" y="2802862"/>
            <a:ext cx="2396873" cy="20257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228719"/>
            <a:ext cx="2396226" cy="5715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800219"/>
            <a:ext cx="2396226" cy="20257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61" y="508000"/>
            <a:ext cx="7429499" cy="15875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670497"/>
            <a:ext cx="2396430" cy="48021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222499"/>
            <a:ext cx="2396430" cy="1270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150716"/>
            <a:ext cx="2396430" cy="6815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670497"/>
            <a:ext cx="2400300" cy="48021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2" y="2222499"/>
            <a:ext cx="2399205" cy="1270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150715"/>
            <a:ext cx="2400300" cy="6752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670496"/>
            <a:ext cx="2393056" cy="48021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4" y="2222499"/>
            <a:ext cx="2396227" cy="1270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150714"/>
            <a:ext cx="2396226" cy="6752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508001"/>
            <a:ext cx="1503758" cy="43180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508001"/>
            <a:ext cx="5811443" cy="43180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182691"/>
            <a:ext cx="7429500" cy="23772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686969"/>
            <a:ext cx="7429500" cy="1145647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874571"/>
            <a:ext cx="3658792" cy="2951429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74571"/>
            <a:ext cx="3656408" cy="2951429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515941"/>
            <a:ext cx="7429500" cy="123163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7" y="1874572"/>
            <a:ext cx="3487337" cy="68659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60" y="2561166"/>
            <a:ext cx="3658793" cy="226483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874571"/>
            <a:ext cx="3484952" cy="68659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61166"/>
            <a:ext cx="3656408" cy="226483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508002"/>
            <a:ext cx="2892028" cy="136657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2" y="493888"/>
            <a:ext cx="4418407" cy="4332112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874571"/>
            <a:ext cx="2892028" cy="2951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08001"/>
            <a:ext cx="4450881" cy="13665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508003"/>
            <a:ext cx="2750018" cy="43179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1874571"/>
            <a:ext cx="4450883" cy="2951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2"/>
            <a:ext cx="9040416" cy="5715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2" y="515431"/>
            <a:ext cx="7429499" cy="123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2" y="1874572"/>
            <a:ext cx="7429499" cy="2951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90273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8CE4-D48D-41B7-A848-C530F8AFB28C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902730"/>
            <a:ext cx="467948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3" y="4902730"/>
            <a:ext cx="57831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739E-04FD-4B5C-BD56-FE3C1D7F37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1201316"/>
            <a:ext cx="6593681" cy="1989667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Times New Roman" pitchFamily="18" charset="0"/>
                <a:cs typeface="Times New Roman" pitchFamily="18" charset="0"/>
              </a:rPr>
              <a:t>Indústria</a:t>
            </a:r>
            <a:endParaRPr lang="pt-B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649588"/>
            <a:ext cx="6593681" cy="1379802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Discentes: Evelyn Suzarte fernandes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danrlei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almeida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araujo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erick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campos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Docente: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marcia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Lissandra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machado prado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19672" y="55324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EXA 498 – MI-PROJETO DE CIRCUITOS DIGITAIS – 2019.1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Resultado de imagem para UEF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577580"/>
            <a:ext cx="1066056" cy="1689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r>
              <a:rPr lang="pt-BR" dirty="0" smtClean="0"/>
              <a:t> DO CONTADOR </a:t>
            </a:r>
            <a:r>
              <a:rPr lang="pt-BR" dirty="0" smtClean="0"/>
              <a:t>DE </a:t>
            </a:r>
            <a:r>
              <a:rPr lang="pt-BR" dirty="0" smtClean="0"/>
              <a:t>ROLHAS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DO CONTADOR DE ROLHAS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4" name="Espaço Reservado para Conteúdo 3" descr="Diagrama em branc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5452"/>
            <a:ext cx="9217027" cy="14401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ESTADOS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6062" y="1705372"/>
            <a:ext cx="7429499" cy="381642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Legenda:</a:t>
            </a:r>
          </a:p>
          <a:p>
            <a:pPr algn="just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Entradas: ST (start/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), PG, CH, RO e EB</a:t>
            </a:r>
          </a:p>
          <a:p>
            <a:pPr algn="just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Saídas: MO (motor), AL (alarme), EN (enchimento), VD (vedação)</a:t>
            </a:r>
          </a:p>
          <a:p>
            <a:pPr algn="just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Estados: 00 – A – Presença de garrafas</a:t>
            </a:r>
          </a:p>
          <a:p>
            <a:pPr lvl="2" algn="just"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01 – B – Enchimento</a:t>
            </a:r>
          </a:p>
          <a:p>
            <a:pPr lvl="2" algn="just"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10 – C – Vedação</a:t>
            </a:r>
          </a:p>
          <a:p>
            <a:pPr lvl="2" algn="just"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   11 – D – Embalagem da garrafa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3204"/>
            <a:ext cx="7560840" cy="532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0"/>
            <a:ext cx="7429499" cy="1232142"/>
          </a:xfrm>
        </p:spPr>
        <p:txBody>
          <a:bodyPr/>
          <a:lstStyle/>
          <a:p>
            <a:r>
              <a:rPr lang="pt-BR" dirty="0" smtClean="0"/>
              <a:t>EQUAÇÕES DO CIRCUITO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273324"/>
            <a:ext cx="7604370" cy="472970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Entrada dos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flip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flops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D1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Q1 Q0‘ ST EB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ST PG CH RO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Q1 Q0 PG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Q1 ST PG</a:t>
            </a:r>
          </a:p>
          <a:p>
            <a:pPr algn="just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D0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= Q1' ST PG CH' RO + Q1' Q0 ST EB + Q1 Q0 PG +  Q0 ST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PG</a:t>
            </a:r>
          </a:p>
          <a:p>
            <a:pPr algn="just">
              <a:buNone/>
            </a:pPr>
            <a:r>
              <a:rPr lang="pt-BR" sz="1800" b="1" dirty="0" smtClean="0">
                <a:latin typeface="Times New Roman" pitchFamily="18" charset="0"/>
                <a:cs typeface="Times New Roman" pitchFamily="18" charset="0"/>
              </a:rPr>
              <a:t>Saídas:</a:t>
            </a:r>
          </a:p>
          <a:p>
            <a:pPr algn="just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MO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= Q1' ST PG CH RO + Q1' ST PG' EB' + Q1 Q0' ST EB' +  Q0' ST PG RO + Q1 ST PG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EB</a:t>
            </a:r>
          </a:p>
          <a:p>
            <a:pPr algn="just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= Q1 Q0 ST PG EB' + Q1' ST PG RO' +  Q0' ST PG' EB + Q1' ST PG'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EB</a:t>
            </a:r>
          </a:p>
          <a:p>
            <a:pPr algn="just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= Q1' ST PG CH'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RO</a:t>
            </a:r>
          </a:p>
          <a:p>
            <a:pPr algn="just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VD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= Q1' ST PG CH RO + Q1 Q0' ST PG</a:t>
            </a:r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estados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Máquina principal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1196"/>
            <a:ext cx="7200800" cy="536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 MÁQUINA DE ESTADOS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302</TotalTime>
  <Words>223</Words>
  <Application>Microsoft Office PowerPoint</Application>
  <PresentationFormat>Apresentação na tela (16:10)</PresentationFormat>
  <Paragraphs>32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Circuit</vt:lpstr>
      <vt:lpstr>Indústria</vt:lpstr>
      <vt:lpstr>OBJETIVO</vt:lpstr>
      <vt:lpstr>FLUXOGRAMA</vt:lpstr>
      <vt:lpstr>TABELA DE ESTADOS</vt:lpstr>
      <vt:lpstr>Slide 5</vt:lpstr>
      <vt:lpstr>EQUAÇÕES DO CIRCUITO</vt:lpstr>
      <vt:lpstr>Diagrama de estados</vt:lpstr>
      <vt:lpstr>Slide 8</vt:lpstr>
      <vt:lpstr>CIRCUITO MÁQUINA DE ESTADOS PRINCIPAL</vt:lpstr>
      <vt:lpstr>DESENVOLVIMENTO  DO CONTADOR DE ROLHAS</vt:lpstr>
      <vt:lpstr>CIRCUITO</vt:lpstr>
      <vt:lpstr>FLUXOGRAMA DO CONTADOR DE ROLHAS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Familia</dc:creator>
  <cp:lastModifiedBy>Familia</cp:lastModifiedBy>
  <cp:revision>35</cp:revision>
  <dcterms:created xsi:type="dcterms:W3CDTF">2019-09-22T12:13:37Z</dcterms:created>
  <dcterms:modified xsi:type="dcterms:W3CDTF">2019-09-22T22:37:23Z</dcterms:modified>
</cp:coreProperties>
</file>