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02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732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641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25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39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243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090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795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05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84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0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7B41-B6D8-41ED-B8C6-1C0BE82383F9}" type="datetimeFigureOut">
              <a:rPr lang="en-PH" smtClean="0"/>
              <a:t>09/10/2023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10FC-3BD2-4A73-9836-4E70CF75CE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78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556" b="65556" l="26979" r="72813">
                        <a14:foregroundMark x1="35208" y1="61944" x2="46667" y2="62361"/>
                        <a14:foregroundMark x1="35000" y1="62361" x2="47708" y2="64444"/>
                        <a14:foregroundMark x1="35000" y1="63333" x2="48021" y2="64722"/>
                        <a14:foregroundMark x1="42500" y1="65417" x2="45938" y2="6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22827" r="25606" b="34888"/>
          <a:stretch/>
        </p:blipFill>
        <p:spPr>
          <a:xfrm>
            <a:off x="2743170" y="1340768"/>
            <a:ext cx="3820070" cy="25709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9615" y="3789040"/>
            <a:ext cx="7142825" cy="129614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837062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390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nap ITC" pitchFamily="82" charset="0"/>
              </a:rPr>
              <a:t>E</a:t>
            </a:r>
            <a:r>
              <a:rPr lang="en-US" sz="1150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nap ITC" pitchFamily="82" charset="0"/>
              </a:rPr>
              <a:t>veRayne’s</a:t>
            </a:r>
            <a:r>
              <a:rPr lang="en-US" sz="2390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nap ITC" pitchFamily="82" charset="0"/>
              </a:rPr>
              <a:t>C</a:t>
            </a:r>
            <a:r>
              <a:rPr lang="en-US" sz="1150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nap ITC" pitchFamily="82" charset="0"/>
              </a:rPr>
              <a:t>afe</a:t>
            </a:r>
            <a:endParaRPr lang="en-US" sz="11500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nap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7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 LUCERO</dc:creator>
  <cp:lastModifiedBy>VM LUCERO</cp:lastModifiedBy>
  <cp:revision>4</cp:revision>
  <dcterms:created xsi:type="dcterms:W3CDTF">2023-10-09T05:13:29Z</dcterms:created>
  <dcterms:modified xsi:type="dcterms:W3CDTF">2023-10-09T08:21:38Z</dcterms:modified>
</cp:coreProperties>
</file>