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76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524-6129-44AC-8528-6C71C50C1964}" type="datetimeFigureOut">
              <a:rPr lang="en-PH" smtClean="0"/>
              <a:t>19/10/2023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A0AE-439B-41DE-8467-B59F1DD3D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871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524-6129-44AC-8528-6C71C50C1964}" type="datetimeFigureOut">
              <a:rPr lang="en-PH" smtClean="0"/>
              <a:t>19/10/2023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A0AE-439B-41DE-8467-B59F1DD3D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16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524-6129-44AC-8528-6C71C50C1964}" type="datetimeFigureOut">
              <a:rPr lang="en-PH" smtClean="0"/>
              <a:t>19/10/2023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A0AE-439B-41DE-8467-B59F1DD3D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373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524-6129-44AC-8528-6C71C50C1964}" type="datetimeFigureOut">
              <a:rPr lang="en-PH" smtClean="0"/>
              <a:t>19/10/2023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A0AE-439B-41DE-8467-B59F1DD3D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904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524-6129-44AC-8528-6C71C50C1964}" type="datetimeFigureOut">
              <a:rPr lang="en-PH" smtClean="0"/>
              <a:t>19/10/2023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A0AE-439B-41DE-8467-B59F1DD3D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964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524-6129-44AC-8528-6C71C50C1964}" type="datetimeFigureOut">
              <a:rPr lang="en-PH" smtClean="0"/>
              <a:t>19/10/2023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A0AE-439B-41DE-8467-B59F1DD3D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779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524-6129-44AC-8528-6C71C50C1964}" type="datetimeFigureOut">
              <a:rPr lang="en-PH" smtClean="0"/>
              <a:t>19/10/2023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A0AE-439B-41DE-8467-B59F1DD3D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614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524-6129-44AC-8528-6C71C50C1964}" type="datetimeFigureOut">
              <a:rPr lang="en-PH" smtClean="0"/>
              <a:t>19/10/2023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A0AE-439B-41DE-8467-B59F1DD3D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860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524-6129-44AC-8528-6C71C50C1964}" type="datetimeFigureOut">
              <a:rPr lang="en-PH" smtClean="0"/>
              <a:t>19/10/2023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A0AE-439B-41DE-8467-B59F1DD3D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756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524-6129-44AC-8528-6C71C50C1964}" type="datetimeFigureOut">
              <a:rPr lang="en-PH" smtClean="0"/>
              <a:t>19/10/2023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A0AE-439B-41DE-8467-B59F1DD3D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337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B524-6129-44AC-8528-6C71C50C1964}" type="datetimeFigureOut">
              <a:rPr lang="en-PH" smtClean="0"/>
              <a:t>19/10/2023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A0AE-439B-41DE-8467-B59F1DD3D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786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CB524-6129-44AC-8528-6C71C50C1964}" type="datetimeFigureOut">
              <a:rPr lang="en-PH" smtClean="0"/>
              <a:t>19/10/2023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BA0AE-439B-41DE-8467-B59F1DD3DAB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996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656" y="251520"/>
            <a:ext cx="6264696" cy="8640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/>
          <p:cNvSpPr txBox="1"/>
          <p:nvPr/>
        </p:nvSpPr>
        <p:spPr>
          <a:xfrm>
            <a:off x="445232" y="333227"/>
            <a:ext cx="118356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COMPANY</a:t>
            </a:r>
          </a:p>
          <a:p>
            <a:pPr algn="ctr"/>
            <a:r>
              <a:rPr lang="en-US" sz="2800" b="1" dirty="0" smtClean="0"/>
              <a:t>LOGO</a:t>
            </a:r>
            <a:endParaRPr lang="en-PH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0808" y="683568"/>
            <a:ext cx="76348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HOME</a:t>
            </a:r>
            <a:endParaRPr lang="en-PH" sz="1600" dirty="0"/>
          </a:p>
        </p:txBody>
      </p:sp>
      <p:sp>
        <p:nvSpPr>
          <p:cNvPr id="7" name="Rectangle 6"/>
          <p:cNvSpPr/>
          <p:nvPr/>
        </p:nvSpPr>
        <p:spPr>
          <a:xfrm>
            <a:off x="535112" y="2267744"/>
            <a:ext cx="3103748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Oval 7"/>
          <p:cNvSpPr/>
          <p:nvPr/>
        </p:nvSpPr>
        <p:spPr>
          <a:xfrm>
            <a:off x="3832448" y="2267744"/>
            <a:ext cx="2736304" cy="3096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/>
          <p:cNvSpPr/>
          <p:nvPr/>
        </p:nvSpPr>
        <p:spPr>
          <a:xfrm>
            <a:off x="980728" y="1224498"/>
            <a:ext cx="22029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rush Script MT" pitchFamily="66" charset="0"/>
              </a:rPr>
              <a:t>Hello!</a:t>
            </a:r>
            <a:endParaRPr lang="en-US" sz="6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Brush Script MT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2317" y="3369930"/>
            <a:ext cx="195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Message </a:t>
            </a:r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4581128" y="341987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Owner’s Photo</a:t>
            </a:r>
            <a:endParaRPr lang="en-PH" dirty="0"/>
          </a:p>
        </p:txBody>
      </p:sp>
      <p:sp>
        <p:nvSpPr>
          <p:cNvPr id="13" name="TextBox 12"/>
          <p:cNvSpPr txBox="1"/>
          <p:nvPr/>
        </p:nvSpPr>
        <p:spPr>
          <a:xfrm>
            <a:off x="2492896" y="683568"/>
            <a:ext cx="110328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PRODUCTS</a:t>
            </a:r>
            <a:endParaRPr lang="en-PH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645024" y="683568"/>
            <a:ext cx="110328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ABOUT US</a:t>
            </a:r>
            <a:endParaRPr lang="en-PH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797152" y="683568"/>
            <a:ext cx="126950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CONTACT US</a:t>
            </a:r>
            <a:endParaRPr lang="en-PH" sz="1600" dirty="0"/>
          </a:p>
        </p:txBody>
      </p:sp>
      <p:sp>
        <p:nvSpPr>
          <p:cNvPr id="16" name="Isosceles Triangle 15"/>
          <p:cNvSpPr/>
          <p:nvPr/>
        </p:nvSpPr>
        <p:spPr>
          <a:xfrm flipV="1">
            <a:off x="6237312" y="795672"/>
            <a:ext cx="175524" cy="17592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6"/>
          <p:cNvSpPr/>
          <p:nvPr/>
        </p:nvSpPr>
        <p:spPr>
          <a:xfrm>
            <a:off x="615504" y="5728319"/>
            <a:ext cx="1805384" cy="166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Rectangle 17"/>
          <p:cNvSpPr/>
          <p:nvPr/>
        </p:nvSpPr>
        <p:spPr>
          <a:xfrm>
            <a:off x="2631728" y="5732165"/>
            <a:ext cx="1805384" cy="166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ectangle 18"/>
          <p:cNvSpPr/>
          <p:nvPr/>
        </p:nvSpPr>
        <p:spPr>
          <a:xfrm>
            <a:off x="4575944" y="5732165"/>
            <a:ext cx="1805384" cy="166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TextBox 19"/>
          <p:cNvSpPr txBox="1"/>
          <p:nvPr/>
        </p:nvSpPr>
        <p:spPr>
          <a:xfrm>
            <a:off x="881088" y="6099808"/>
            <a:ext cx="1309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Best Sellers</a:t>
            </a:r>
          </a:p>
          <a:p>
            <a:pPr algn="ctr"/>
            <a:r>
              <a:rPr lang="en-US" dirty="0" smtClean="0"/>
              <a:t>Link with photos</a:t>
            </a:r>
            <a:endParaRPr lang="en-PH" dirty="0"/>
          </a:p>
        </p:txBody>
      </p:sp>
      <p:sp>
        <p:nvSpPr>
          <p:cNvPr id="21" name="TextBox 20"/>
          <p:cNvSpPr txBox="1"/>
          <p:nvPr/>
        </p:nvSpPr>
        <p:spPr>
          <a:xfrm>
            <a:off x="2886956" y="6238307"/>
            <a:ext cx="130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Venue Photos</a:t>
            </a:r>
            <a:endParaRPr lang="en-PH" dirty="0"/>
          </a:p>
        </p:txBody>
      </p:sp>
      <p:sp>
        <p:nvSpPr>
          <p:cNvPr id="22" name="TextBox 21"/>
          <p:cNvSpPr txBox="1"/>
          <p:nvPr/>
        </p:nvSpPr>
        <p:spPr>
          <a:xfrm>
            <a:off x="4823780" y="6238306"/>
            <a:ext cx="130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Recommendations</a:t>
            </a:r>
            <a:endParaRPr lang="en-PH" dirty="0"/>
          </a:p>
        </p:txBody>
      </p:sp>
      <p:sp>
        <p:nvSpPr>
          <p:cNvPr id="23" name="Rounded Rectangle 22"/>
          <p:cNvSpPr/>
          <p:nvPr/>
        </p:nvSpPr>
        <p:spPr>
          <a:xfrm>
            <a:off x="615504" y="7812360"/>
            <a:ext cx="579733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TextBox 23"/>
          <p:cNvSpPr txBox="1"/>
          <p:nvPr/>
        </p:nvSpPr>
        <p:spPr>
          <a:xfrm>
            <a:off x="679505" y="7915726"/>
            <a:ext cx="151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Footer Menu</a:t>
            </a:r>
            <a:endParaRPr lang="en-PH" dirty="0"/>
          </a:p>
        </p:txBody>
      </p:sp>
      <p:sp>
        <p:nvSpPr>
          <p:cNvPr id="25" name="TextBox 24"/>
          <p:cNvSpPr txBox="1"/>
          <p:nvPr/>
        </p:nvSpPr>
        <p:spPr>
          <a:xfrm>
            <a:off x="3694472" y="8460432"/>
            <a:ext cx="272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Social Media Accounts</a:t>
            </a:r>
            <a:endParaRPr lang="en-PH" dirty="0"/>
          </a:p>
        </p:txBody>
      </p:sp>
      <p:sp>
        <p:nvSpPr>
          <p:cNvPr id="26" name="Oval 25"/>
          <p:cNvSpPr/>
          <p:nvPr/>
        </p:nvSpPr>
        <p:spPr>
          <a:xfrm>
            <a:off x="4005064" y="79457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Oval 26"/>
          <p:cNvSpPr/>
          <p:nvPr/>
        </p:nvSpPr>
        <p:spPr>
          <a:xfrm>
            <a:off x="4437112" y="79563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Oval 27"/>
          <p:cNvSpPr/>
          <p:nvPr/>
        </p:nvSpPr>
        <p:spPr>
          <a:xfrm>
            <a:off x="4869160" y="79457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Oval 28"/>
          <p:cNvSpPr/>
          <p:nvPr/>
        </p:nvSpPr>
        <p:spPr>
          <a:xfrm>
            <a:off x="5301208" y="79563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Oval 29"/>
          <p:cNvSpPr/>
          <p:nvPr/>
        </p:nvSpPr>
        <p:spPr>
          <a:xfrm>
            <a:off x="5706616" y="79563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2" name="Elbow Connector 31"/>
          <p:cNvCxnSpPr/>
          <p:nvPr/>
        </p:nvCxnSpPr>
        <p:spPr>
          <a:xfrm rot="5400000">
            <a:off x="5872455" y="1005279"/>
            <a:ext cx="504056" cy="4384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96668" y="1547663"/>
            <a:ext cx="2372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Dropdown Menu for Sign In and Log In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4169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 LUCERO</dc:creator>
  <cp:lastModifiedBy>VM LUCERO</cp:lastModifiedBy>
  <cp:revision>2</cp:revision>
  <dcterms:created xsi:type="dcterms:W3CDTF">2023-10-19T13:12:16Z</dcterms:created>
  <dcterms:modified xsi:type="dcterms:W3CDTF">2023-10-19T13:30:19Z</dcterms:modified>
</cp:coreProperties>
</file>