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73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681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411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48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8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71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77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2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70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3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9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A2DC-97DC-4632-A0B6-78234D3E1110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D67F-3290-4452-9D09-365AC480C6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52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86031" y="582037"/>
            <a:ext cx="5904656" cy="5616624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50000">
                <a:schemeClr val="bg1"/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1992171" y="2204864"/>
            <a:ext cx="546014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dminton" pitchFamily="50" charset="0"/>
              </a:rPr>
              <a:t>VM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8397" y="4437112"/>
            <a:ext cx="357982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ex Brush" pitchFamily="2" charset="0"/>
              </a:rPr>
              <a:t>Lucero</a:t>
            </a:r>
            <a:endParaRPr lang="en-US" sz="11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Alex B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7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2167696"/>
            <a:ext cx="584647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ex Brush" pitchFamily="2" charset="0"/>
              </a:rPr>
              <a:t>Vanessa Mae</a:t>
            </a:r>
            <a:endParaRPr lang="en-US" sz="9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ex Brush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592780"/>
            <a:ext cx="7200800" cy="26468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ushy" pitchFamily="50" charset="0"/>
              </a:rPr>
              <a:t>Lucero</a:t>
            </a:r>
            <a:endParaRPr lang="en-PH" sz="1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ush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3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76000">
              <a:schemeClr val="bg1">
                <a:alpha val="81000"/>
              </a:schemeClr>
            </a:gs>
            <a:gs pos="20000">
              <a:schemeClr val="bg1"/>
            </a:gs>
            <a:gs pos="51000">
              <a:schemeClr val="bg1"/>
            </a:gs>
            <a:gs pos="100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05971" y="864096"/>
            <a:ext cx="5688632" cy="5373216"/>
          </a:xfrm>
          <a:prstGeom prst="ellipse">
            <a:avLst/>
          </a:prstGeom>
          <a:gradFill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path path="circle">
              <a:fillToRect l="100000" t="100000"/>
            </a:path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1979712" y="1484784"/>
            <a:ext cx="5141151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Parchment" pitchFamily="66" charset="0"/>
              </a:rPr>
              <a:t>VM</a:t>
            </a:r>
            <a:endParaRPr lang="en-US" sz="239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50800" algn="tl" rotWithShape="0">
                  <a:srgbClr val="000000"/>
                </a:outerShdw>
              </a:effectLst>
              <a:latin typeface="Parchment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7784" y="4797152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ivaldi" pitchFamily="66" charset="0"/>
              </a:rPr>
              <a:t>Vanessa Mae Lucero</a:t>
            </a:r>
            <a:endParaRPr lang="en-US" sz="3600" b="1" cap="none" spc="0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ivald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2167696"/>
            <a:ext cx="584647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ex Brush" pitchFamily="2" charset="0"/>
              </a:rPr>
              <a:t>Vanessa Mae</a:t>
            </a:r>
            <a:endParaRPr lang="en-US" sz="9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ex Brush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592780"/>
            <a:ext cx="7200800" cy="26468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ushy" pitchFamily="50" charset="0"/>
              </a:rPr>
              <a:t>Lucero</a:t>
            </a:r>
            <a:endParaRPr lang="en-PH" sz="166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ush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7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 LUCERO</dc:creator>
  <cp:lastModifiedBy>VM LUCERO</cp:lastModifiedBy>
  <cp:revision>11</cp:revision>
  <dcterms:created xsi:type="dcterms:W3CDTF">2023-10-22T23:36:16Z</dcterms:created>
  <dcterms:modified xsi:type="dcterms:W3CDTF">2023-10-25T00:08:07Z</dcterms:modified>
</cp:coreProperties>
</file>