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64" r:id="rId4"/>
    <p:sldId id="285" r:id="rId5"/>
    <p:sldId id="297" r:id="rId6"/>
    <p:sldId id="298" r:id="rId7"/>
    <p:sldId id="299" r:id="rId8"/>
    <p:sldId id="261" r:id="rId9"/>
    <p:sldId id="287" r:id="rId10"/>
    <p:sldId id="286" r:id="rId11"/>
    <p:sldId id="288" r:id="rId12"/>
    <p:sldId id="263" r:id="rId13"/>
    <p:sldId id="289" r:id="rId14"/>
    <p:sldId id="290" r:id="rId15"/>
    <p:sldId id="291" r:id="rId16"/>
    <p:sldId id="292" r:id="rId17"/>
    <p:sldId id="293" r:id="rId18"/>
    <p:sldId id="294" r:id="rId19"/>
    <p:sldId id="296" r:id="rId20"/>
    <p:sldId id="268" r:id="rId21"/>
    <p:sldId id="257" r:id="rId22"/>
  </p:sldIdLst>
  <p:sldSz cx="12192000" cy="6858000"/>
  <p:notesSz cx="7104063" cy="10234613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975B"/>
    <a:srgbClr val="E95555"/>
    <a:srgbClr val="EA1451"/>
    <a:srgbClr val="497EB1"/>
    <a:srgbClr val="FCD17C"/>
    <a:srgbClr val="7F7F7F"/>
    <a:srgbClr val="5C93C6"/>
    <a:srgbClr val="F52B65"/>
    <a:srgbClr val="FF3D00"/>
    <a:srgbClr val="FF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4660"/>
  </p:normalViewPr>
  <p:slideViewPr>
    <p:cSldViewPr snapToGrid="0">
      <p:cViewPr varScale="1">
        <p:scale>
          <a:sx n="56" d="100"/>
          <a:sy n="56" d="100"/>
        </p:scale>
        <p:origin x="48" y="292"/>
      </p:cViewPr>
      <p:guideLst>
        <p:guide orient="horz" pos="209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A1B7AF-FEE8-4646-8751-B3EFDC895D3C}" type="doc">
      <dgm:prSet loTypeId="urn:microsoft.com/office/officeart/2005/8/layout/process5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F95B8D3-8F03-4F83-AA27-00B8271375F4}">
      <dgm:prSet phldrT="[文本]"/>
      <dgm:spPr/>
      <dgm:t>
        <a:bodyPr/>
        <a:lstStyle/>
        <a:p>
          <a:pPr>
            <a:buFont typeface="+mj-lt"/>
            <a:buAutoNum type="arabicPeriod"/>
          </a:pPr>
          <a:r>
            <a:rPr lang="zh-CN" dirty="0"/>
            <a:t>设计菜单</a:t>
          </a:r>
          <a:endParaRPr lang="zh-CN" altLang="en-US" dirty="0"/>
        </a:p>
      </dgm:t>
    </dgm:pt>
    <dgm:pt modelId="{FDF9EAB8-B91D-4256-873D-9794A36FAD69}" type="parTrans" cxnId="{55687F1E-8ADA-4A00-866C-AF5C09018EAD}">
      <dgm:prSet/>
      <dgm:spPr/>
      <dgm:t>
        <a:bodyPr/>
        <a:lstStyle/>
        <a:p>
          <a:endParaRPr lang="zh-CN" altLang="en-US"/>
        </a:p>
      </dgm:t>
    </dgm:pt>
    <dgm:pt modelId="{4778DBB4-F4DF-4550-8961-9755CB2A3971}" type="sibTrans" cxnId="{55687F1E-8ADA-4A00-866C-AF5C09018EAD}">
      <dgm:prSet/>
      <dgm:spPr/>
      <dgm:t>
        <a:bodyPr/>
        <a:lstStyle/>
        <a:p>
          <a:endParaRPr lang="zh-CN" altLang="en-US"/>
        </a:p>
      </dgm:t>
    </dgm:pt>
    <dgm:pt modelId="{BA872619-F21D-4822-B571-3DDBC6E0788D}">
      <dgm:prSet phldrT="[文本]"/>
      <dgm:spPr/>
      <dgm:t>
        <a:bodyPr/>
        <a:lstStyle/>
        <a:p>
          <a:r>
            <a:rPr lang="zh-CN" dirty="0"/>
            <a:t>选择棋盘样式及棋子形状</a:t>
          </a:r>
          <a:endParaRPr lang="zh-CN" altLang="en-US" dirty="0"/>
        </a:p>
      </dgm:t>
    </dgm:pt>
    <dgm:pt modelId="{76A00DC6-0DA1-4EC3-B21C-A03975A0AEFB}" type="parTrans" cxnId="{04308B00-135D-41E2-B133-493099D12097}">
      <dgm:prSet/>
      <dgm:spPr/>
      <dgm:t>
        <a:bodyPr/>
        <a:lstStyle/>
        <a:p>
          <a:endParaRPr lang="zh-CN" altLang="en-US"/>
        </a:p>
      </dgm:t>
    </dgm:pt>
    <dgm:pt modelId="{109FCDB0-2C52-495C-9A3B-C96E1492F3D4}" type="sibTrans" cxnId="{04308B00-135D-41E2-B133-493099D12097}">
      <dgm:prSet/>
      <dgm:spPr/>
      <dgm:t>
        <a:bodyPr/>
        <a:lstStyle/>
        <a:p>
          <a:endParaRPr lang="zh-CN" altLang="en-US"/>
        </a:p>
      </dgm:t>
    </dgm:pt>
    <dgm:pt modelId="{025BCC15-A17D-4644-8FC0-58C78036423B}">
      <dgm:prSet phldrT="[文本]"/>
      <dgm:spPr/>
      <dgm:t>
        <a:bodyPr/>
        <a:lstStyle/>
        <a:p>
          <a:r>
            <a:rPr lang="zh-CN" dirty="0"/>
            <a:t>设计棋子移动机制</a:t>
          </a:r>
          <a:endParaRPr lang="zh-CN" altLang="en-US" dirty="0"/>
        </a:p>
      </dgm:t>
    </dgm:pt>
    <dgm:pt modelId="{CCD4A1B3-FE33-47FD-A96F-92CAA92CA591}" type="parTrans" cxnId="{3BE2DA65-2CB9-4E37-97E5-9EB8DDFAB294}">
      <dgm:prSet/>
      <dgm:spPr/>
      <dgm:t>
        <a:bodyPr/>
        <a:lstStyle/>
        <a:p>
          <a:endParaRPr lang="zh-CN" altLang="en-US"/>
        </a:p>
      </dgm:t>
    </dgm:pt>
    <dgm:pt modelId="{6FAE2212-EB1D-4CF0-9FB7-F71EB6A67BDB}" type="sibTrans" cxnId="{3BE2DA65-2CB9-4E37-97E5-9EB8DDFAB294}">
      <dgm:prSet/>
      <dgm:spPr/>
      <dgm:t>
        <a:bodyPr/>
        <a:lstStyle/>
        <a:p>
          <a:endParaRPr lang="zh-CN" altLang="en-US"/>
        </a:p>
      </dgm:t>
    </dgm:pt>
    <dgm:pt modelId="{467650FD-B552-4425-8880-DBCEB6EC4C24}">
      <dgm:prSet phldrT="[文本]"/>
      <dgm:spPr/>
      <dgm:t>
        <a:bodyPr/>
        <a:lstStyle/>
        <a:p>
          <a:r>
            <a:rPr lang="zh-CN" dirty="0"/>
            <a:t>设计随机棋子</a:t>
          </a:r>
          <a:endParaRPr lang="zh-CN" altLang="en-US" dirty="0"/>
        </a:p>
      </dgm:t>
    </dgm:pt>
    <dgm:pt modelId="{FDF9E5EC-EED2-4060-886E-5343852ACB60}" type="parTrans" cxnId="{8907AEFA-EA6E-4022-B998-E62FB1B17F81}">
      <dgm:prSet/>
      <dgm:spPr/>
      <dgm:t>
        <a:bodyPr/>
        <a:lstStyle/>
        <a:p>
          <a:endParaRPr lang="zh-CN" altLang="en-US"/>
        </a:p>
      </dgm:t>
    </dgm:pt>
    <dgm:pt modelId="{130E2269-2483-423F-9A2F-64F3784F7D6D}" type="sibTrans" cxnId="{8907AEFA-EA6E-4022-B998-E62FB1B17F81}">
      <dgm:prSet/>
      <dgm:spPr/>
      <dgm:t>
        <a:bodyPr/>
        <a:lstStyle/>
        <a:p>
          <a:endParaRPr lang="zh-CN" altLang="en-US"/>
        </a:p>
      </dgm:t>
    </dgm:pt>
    <dgm:pt modelId="{9F0066B1-2FFD-40DF-8D94-4C6EC4348AF2}">
      <dgm:prSet phldrT="[文本]"/>
      <dgm:spPr/>
      <dgm:t>
        <a:bodyPr/>
        <a:lstStyle/>
        <a:p>
          <a:r>
            <a:rPr lang="zh-CN" dirty="0"/>
            <a:t>设计计分及消除机制</a:t>
          </a:r>
          <a:endParaRPr lang="zh-CN" altLang="en-US" dirty="0"/>
        </a:p>
      </dgm:t>
    </dgm:pt>
    <dgm:pt modelId="{9B4F5D67-77A1-4C85-8689-F17DA69D2621}" type="parTrans" cxnId="{B2A1B712-4012-4481-AC06-5F8DA71DD4E5}">
      <dgm:prSet/>
      <dgm:spPr/>
      <dgm:t>
        <a:bodyPr/>
        <a:lstStyle/>
        <a:p>
          <a:endParaRPr lang="zh-CN" altLang="en-US"/>
        </a:p>
      </dgm:t>
    </dgm:pt>
    <dgm:pt modelId="{F9A1DA9A-EE58-4B98-B45E-45A05F34BD4B}" type="sibTrans" cxnId="{B2A1B712-4012-4481-AC06-5F8DA71DD4E5}">
      <dgm:prSet/>
      <dgm:spPr/>
      <dgm:t>
        <a:bodyPr/>
        <a:lstStyle/>
        <a:p>
          <a:endParaRPr lang="zh-CN" altLang="en-US"/>
        </a:p>
      </dgm:t>
    </dgm:pt>
    <dgm:pt modelId="{C94C2709-621A-4FA6-9AEB-AE2ADC87A3A7}">
      <dgm:prSet phldrT="[文本]"/>
      <dgm:spPr/>
      <dgm:t>
        <a:bodyPr/>
        <a:lstStyle/>
        <a:p>
          <a:r>
            <a:rPr lang="zh-CN" dirty="0"/>
            <a:t>判断游戏结束及公布比赛结果</a:t>
          </a:r>
          <a:endParaRPr lang="zh-CN" altLang="en-US" dirty="0"/>
        </a:p>
      </dgm:t>
    </dgm:pt>
    <dgm:pt modelId="{EFD82E3D-BFD8-4940-AEFA-ABC2199A2C1E}" type="parTrans" cxnId="{0613F5E9-561F-45D4-845C-DD00CCC0A0FC}">
      <dgm:prSet/>
      <dgm:spPr/>
      <dgm:t>
        <a:bodyPr/>
        <a:lstStyle/>
        <a:p>
          <a:endParaRPr lang="zh-CN" altLang="en-US"/>
        </a:p>
      </dgm:t>
    </dgm:pt>
    <dgm:pt modelId="{C2633D8A-F5AC-407F-87CF-7D528656BC46}" type="sibTrans" cxnId="{0613F5E9-561F-45D4-845C-DD00CCC0A0FC}">
      <dgm:prSet/>
      <dgm:spPr/>
      <dgm:t>
        <a:bodyPr/>
        <a:lstStyle/>
        <a:p>
          <a:endParaRPr lang="zh-CN" altLang="en-US"/>
        </a:p>
      </dgm:t>
    </dgm:pt>
    <dgm:pt modelId="{C875ABC8-A17E-4508-8B1B-CA76DFF17A6C}" type="pres">
      <dgm:prSet presAssocID="{0FA1B7AF-FEE8-4646-8751-B3EFDC895D3C}" presName="diagram" presStyleCnt="0">
        <dgm:presLayoutVars>
          <dgm:dir/>
          <dgm:resizeHandles val="exact"/>
        </dgm:presLayoutVars>
      </dgm:prSet>
      <dgm:spPr/>
    </dgm:pt>
    <dgm:pt modelId="{C5831B9C-CDA7-4529-96C4-D64E5B9792B3}" type="pres">
      <dgm:prSet presAssocID="{4F95B8D3-8F03-4F83-AA27-00B8271375F4}" presName="node" presStyleLbl="node1" presStyleIdx="0" presStyleCnt="6">
        <dgm:presLayoutVars>
          <dgm:bulletEnabled val="1"/>
        </dgm:presLayoutVars>
      </dgm:prSet>
      <dgm:spPr/>
    </dgm:pt>
    <dgm:pt modelId="{8073C9CA-281F-4C39-808D-D0AD0C0CD95A}" type="pres">
      <dgm:prSet presAssocID="{4778DBB4-F4DF-4550-8961-9755CB2A3971}" presName="sibTrans" presStyleLbl="sibTrans2D1" presStyleIdx="0" presStyleCnt="5"/>
      <dgm:spPr/>
    </dgm:pt>
    <dgm:pt modelId="{A3322779-2417-499A-8087-E5578DB55833}" type="pres">
      <dgm:prSet presAssocID="{4778DBB4-F4DF-4550-8961-9755CB2A3971}" presName="connectorText" presStyleLbl="sibTrans2D1" presStyleIdx="0" presStyleCnt="5"/>
      <dgm:spPr/>
    </dgm:pt>
    <dgm:pt modelId="{EEA501B4-D76D-4A7B-85F3-4F8E0A2BEF28}" type="pres">
      <dgm:prSet presAssocID="{BA872619-F21D-4822-B571-3DDBC6E0788D}" presName="node" presStyleLbl="node1" presStyleIdx="1" presStyleCnt="6">
        <dgm:presLayoutVars>
          <dgm:bulletEnabled val="1"/>
        </dgm:presLayoutVars>
      </dgm:prSet>
      <dgm:spPr/>
    </dgm:pt>
    <dgm:pt modelId="{FE638679-6C4C-4A2F-91E5-4F4C4905B4C1}" type="pres">
      <dgm:prSet presAssocID="{109FCDB0-2C52-495C-9A3B-C96E1492F3D4}" presName="sibTrans" presStyleLbl="sibTrans2D1" presStyleIdx="1" presStyleCnt="5"/>
      <dgm:spPr/>
    </dgm:pt>
    <dgm:pt modelId="{5E8A52F9-4EB6-46E3-934B-5EF50C13F236}" type="pres">
      <dgm:prSet presAssocID="{109FCDB0-2C52-495C-9A3B-C96E1492F3D4}" presName="connectorText" presStyleLbl="sibTrans2D1" presStyleIdx="1" presStyleCnt="5"/>
      <dgm:spPr/>
    </dgm:pt>
    <dgm:pt modelId="{5A5AF506-AE0E-45C8-AD07-8405FCCE2968}" type="pres">
      <dgm:prSet presAssocID="{025BCC15-A17D-4644-8FC0-58C78036423B}" presName="node" presStyleLbl="node1" presStyleIdx="2" presStyleCnt="6">
        <dgm:presLayoutVars>
          <dgm:bulletEnabled val="1"/>
        </dgm:presLayoutVars>
      </dgm:prSet>
      <dgm:spPr/>
    </dgm:pt>
    <dgm:pt modelId="{B528FB6E-7ABF-4540-8531-DB179401D884}" type="pres">
      <dgm:prSet presAssocID="{6FAE2212-EB1D-4CF0-9FB7-F71EB6A67BDB}" presName="sibTrans" presStyleLbl="sibTrans2D1" presStyleIdx="2" presStyleCnt="5"/>
      <dgm:spPr/>
    </dgm:pt>
    <dgm:pt modelId="{FB55C4AF-6FC1-4660-B9A1-5929D4696160}" type="pres">
      <dgm:prSet presAssocID="{6FAE2212-EB1D-4CF0-9FB7-F71EB6A67BDB}" presName="connectorText" presStyleLbl="sibTrans2D1" presStyleIdx="2" presStyleCnt="5"/>
      <dgm:spPr/>
    </dgm:pt>
    <dgm:pt modelId="{E63532D7-36CC-4FD9-B24C-1B6B2A2AE4D9}" type="pres">
      <dgm:prSet presAssocID="{467650FD-B552-4425-8880-DBCEB6EC4C24}" presName="node" presStyleLbl="node1" presStyleIdx="3" presStyleCnt="6">
        <dgm:presLayoutVars>
          <dgm:bulletEnabled val="1"/>
        </dgm:presLayoutVars>
      </dgm:prSet>
      <dgm:spPr/>
    </dgm:pt>
    <dgm:pt modelId="{60417E10-17DB-428C-B41B-CB8F50E8C3A5}" type="pres">
      <dgm:prSet presAssocID="{130E2269-2483-423F-9A2F-64F3784F7D6D}" presName="sibTrans" presStyleLbl="sibTrans2D1" presStyleIdx="3" presStyleCnt="5"/>
      <dgm:spPr/>
    </dgm:pt>
    <dgm:pt modelId="{51E284FD-3D6D-4BC9-95CA-4CC0383EA458}" type="pres">
      <dgm:prSet presAssocID="{130E2269-2483-423F-9A2F-64F3784F7D6D}" presName="connectorText" presStyleLbl="sibTrans2D1" presStyleIdx="3" presStyleCnt="5"/>
      <dgm:spPr/>
    </dgm:pt>
    <dgm:pt modelId="{CD6A8A6E-FFB6-4DE8-9C88-BA18E583BE7F}" type="pres">
      <dgm:prSet presAssocID="{9F0066B1-2FFD-40DF-8D94-4C6EC4348AF2}" presName="node" presStyleLbl="node1" presStyleIdx="4" presStyleCnt="6">
        <dgm:presLayoutVars>
          <dgm:bulletEnabled val="1"/>
        </dgm:presLayoutVars>
      </dgm:prSet>
      <dgm:spPr/>
    </dgm:pt>
    <dgm:pt modelId="{E76109D7-7C11-437B-AA50-491EC9A0F341}" type="pres">
      <dgm:prSet presAssocID="{F9A1DA9A-EE58-4B98-B45E-45A05F34BD4B}" presName="sibTrans" presStyleLbl="sibTrans2D1" presStyleIdx="4" presStyleCnt="5"/>
      <dgm:spPr/>
    </dgm:pt>
    <dgm:pt modelId="{F7CB95E9-79DF-4634-B315-91A2966D7783}" type="pres">
      <dgm:prSet presAssocID="{F9A1DA9A-EE58-4B98-B45E-45A05F34BD4B}" presName="connectorText" presStyleLbl="sibTrans2D1" presStyleIdx="4" presStyleCnt="5"/>
      <dgm:spPr/>
    </dgm:pt>
    <dgm:pt modelId="{CA68011D-3E74-477B-8E01-225238B4A4B1}" type="pres">
      <dgm:prSet presAssocID="{C94C2709-621A-4FA6-9AEB-AE2ADC87A3A7}" presName="node" presStyleLbl="node1" presStyleIdx="5" presStyleCnt="6">
        <dgm:presLayoutVars>
          <dgm:bulletEnabled val="1"/>
        </dgm:presLayoutVars>
      </dgm:prSet>
      <dgm:spPr/>
    </dgm:pt>
  </dgm:ptLst>
  <dgm:cxnLst>
    <dgm:cxn modelId="{04308B00-135D-41E2-B133-493099D12097}" srcId="{0FA1B7AF-FEE8-4646-8751-B3EFDC895D3C}" destId="{BA872619-F21D-4822-B571-3DDBC6E0788D}" srcOrd="1" destOrd="0" parTransId="{76A00DC6-0DA1-4EC3-B21C-A03975A0AEFB}" sibTransId="{109FCDB0-2C52-495C-9A3B-C96E1492F3D4}"/>
    <dgm:cxn modelId="{0437A709-9873-4DBF-8C92-A869BD6DB0B4}" type="presOf" srcId="{BA872619-F21D-4822-B571-3DDBC6E0788D}" destId="{EEA501B4-D76D-4A7B-85F3-4F8E0A2BEF28}" srcOrd="0" destOrd="0" presId="urn:microsoft.com/office/officeart/2005/8/layout/process5"/>
    <dgm:cxn modelId="{B2A1B712-4012-4481-AC06-5F8DA71DD4E5}" srcId="{0FA1B7AF-FEE8-4646-8751-B3EFDC895D3C}" destId="{9F0066B1-2FFD-40DF-8D94-4C6EC4348AF2}" srcOrd="4" destOrd="0" parTransId="{9B4F5D67-77A1-4C85-8689-F17DA69D2621}" sibTransId="{F9A1DA9A-EE58-4B98-B45E-45A05F34BD4B}"/>
    <dgm:cxn modelId="{55687F1E-8ADA-4A00-866C-AF5C09018EAD}" srcId="{0FA1B7AF-FEE8-4646-8751-B3EFDC895D3C}" destId="{4F95B8D3-8F03-4F83-AA27-00B8271375F4}" srcOrd="0" destOrd="0" parTransId="{FDF9EAB8-B91D-4256-873D-9794A36FAD69}" sibTransId="{4778DBB4-F4DF-4550-8961-9755CB2A3971}"/>
    <dgm:cxn modelId="{CD35922C-185D-4D8C-BA58-39865B3A3213}" type="presOf" srcId="{109FCDB0-2C52-495C-9A3B-C96E1492F3D4}" destId="{5E8A52F9-4EB6-46E3-934B-5EF50C13F236}" srcOrd="1" destOrd="0" presId="urn:microsoft.com/office/officeart/2005/8/layout/process5"/>
    <dgm:cxn modelId="{AC1ABD2D-0162-4D78-ABAA-3250500ABA1E}" type="presOf" srcId="{9F0066B1-2FFD-40DF-8D94-4C6EC4348AF2}" destId="{CD6A8A6E-FFB6-4DE8-9C88-BA18E583BE7F}" srcOrd="0" destOrd="0" presId="urn:microsoft.com/office/officeart/2005/8/layout/process5"/>
    <dgm:cxn modelId="{5FB84641-1833-430E-A1C4-6F970E52231A}" type="presOf" srcId="{4778DBB4-F4DF-4550-8961-9755CB2A3971}" destId="{8073C9CA-281F-4C39-808D-D0AD0C0CD95A}" srcOrd="0" destOrd="0" presId="urn:microsoft.com/office/officeart/2005/8/layout/process5"/>
    <dgm:cxn modelId="{3BE2DA65-2CB9-4E37-97E5-9EB8DDFAB294}" srcId="{0FA1B7AF-FEE8-4646-8751-B3EFDC895D3C}" destId="{025BCC15-A17D-4644-8FC0-58C78036423B}" srcOrd="2" destOrd="0" parTransId="{CCD4A1B3-FE33-47FD-A96F-92CAA92CA591}" sibTransId="{6FAE2212-EB1D-4CF0-9FB7-F71EB6A67BDB}"/>
    <dgm:cxn modelId="{8254C247-67F3-4FC4-80BF-CC8358DD2AD5}" type="presOf" srcId="{025BCC15-A17D-4644-8FC0-58C78036423B}" destId="{5A5AF506-AE0E-45C8-AD07-8405FCCE2968}" srcOrd="0" destOrd="0" presId="urn:microsoft.com/office/officeart/2005/8/layout/process5"/>
    <dgm:cxn modelId="{22446E7A-6D21-424B-AB4C-7DDEA98C4EDA}" type="presOf" srcId="{130E2269-2483-423F-9A2F-64F3784F7D6D}" destId="{51E284FD-3D6D-4BC9-95CA-4CC0383EA458}" srcOrd="1" destOrd="0" presId="urn:microsoft.com/office/officeart/2005/8/layout/process5"/>
    <dgm:cxn modelId="{BB22B47C-9879-4D75-B52E-AA8BA4D632B9}" type="presOf" srcId="{109FCDB0-2C52-495C-9A3B-C96E1492F3D4}" destId="{FE638679-6C4C-4A2F-91E5-4F4C4905B4C1}" srcOrd="0" destOrd="0" presId="urn:microsoft.com/office/officeart/2005/8/layout/process5"/>
    <dgm:cxn modelId="{751C8294-DDE0-4816-BE8C-3728AF64718E}" type="presOf" srcId="{F9A1DA9A-EE58-4B98-B45E-45A05F34BD4B}" destId="{E76109D7-7C11-437B-AA50-491EC9A0F341}" srcOrd="0" destOrd="0" presId="urn:microsoft.com/office/officeart/2005/8/layout/process5"/>
    <dgm:cxn modelId="{04ABA59C-044E-4284-A106-D000A7225AE1}" type="presOf" srcId="{4F95B8D3-8F03-4F83-AA27-00B8271375F4}" destId="{C5831B9C-CDA7-4529-96C4-D64E5B9792B3}" srcOrd="0" destOrd="0" presId="urn:microsoft.com/office/officeart/2005/8/layout/process5"/>
    <dgm:cxn modelId="{FA4A2FB1-AE37-4C7D-917F-F3C5921D432B}" type="presOf" srcId="{467650FD-B552-4425-8880-DBCEB6EC4C24}" destId="{E63532D7-36CC-4FD9-B24C-1B6B2A2AE4D9}" srcOrd="0" destOrd="0" presId="urn:microsoft.com/office/officeart/2005/8/layout/process5"/>
    <dgm:cxn modelId="{622AA5C5-F03D-4117-A650-AAE0D073CBF1}" type="presOf" srcId="{0FA1B7AF-FEE8-4646-8751-B3EFDC895D3C}" destId="{C875ABC8-A17E-4508-8B1B-CA76DFF17A6C}" srcOrd="0" destOrd="0" presId="urn:microsoft.com/office/officeart/2005/8/layout/process5"/>
    <dgm:cxn modelId="{2BDA32CA-6805-438E-917C-6DAE10320459}" type="presOf" srcId="{4778DBB4-F4DF-4550-8961-9755CB2A3971}" destId="{A3322779-2417-499A-8087-E5578DB55833}" srcOrd="1" destOrd="0" presId="urn:microsoft.com/office/officeart/2005/8/layout/process5"/>
    <dgm:cxn modelId="{DD6D24CB-D4D2-4399-BD20-FB97AF1BA5A9}" type="presOf" srcId="{130E2269-2483-423F-9A2F-64F3784F7D6D}" destId="{60417E10-17DB-428C-B41B-CB8F50E8C3A5}" srcOrd="0" destOrd="0" presId="urn:microsoft.com/office/officeart/2005/8/layout/process5"/>
    <dgm:cxn modelId="{498CACD9-0C61-4248-AD4D-AE550116B20C}" type="presOf" srcId="{F9A1DA9A-EE58-4B98-B45E-45A05F34BD4B}" destId="{F7CB95E9-79DF-4634-B315-91A2966D7783}" srcOrd="1" destOrd="0" presId="urn:microsoft.com/office/officeart/2005/8/layout/process5"/>
    <dgm:cxn modelId="{6F3483DF-7258-4DD1-A977-10FE96476A7E}" type="presOf" srcId="{6FAE2212-EB1D-4CF0-9FB7-F71EB6A67BDB}" destId="{B528FB6E-7ABF-4540-8531-DB179401D884}" srcOrd="0" destOrd="0" presId="urn:microsoft.com/office/officeart/2005/8/layout/process5"/>
    <dgm:cxn modelId="{0613F5E9-561F-45D4-845C-DD00CCC0A0FC}" srcId="{0FA1B7AF-FEE8-4646-8751-B3EFDC895D3C}" destId="{C94C2709-621A-4FA6-9AEB-AE2ADC87A3A7}" srcOrd="5" destOrd="0" parTransId="{EFD82E3D-BFD8-4940-AEFA-ABC2199A2C1E}" sibTransId="{C2633D8A-F5AC-407F-87CF-7D528656BC46}"/>
    <dgm:cxn modelId="{083BA0EB-3FE2-4EDF-87BE-623E34355500}" type="presOf" srcId="{C94C2709-621A-4FA6-9AEB-AE2ADC87A3A7}" destId="{CA68011D-3E74-477B-8E01-225238B4A4B1}" srcOrd="0" destOrd="0" presId="urn:microsoft.com/office/officeart/2005/8/layout/process5"/>
    <dgm:cxn modelId="{8907AEFA-EA6E-4022-B998-E62FB1B17F81}" srcId="{0FA1B7AF-FEE8-4646-8751-B3EFDC895D3C}" destId="{467650FD-B552-4425-8880-DBCEB6EC4C24}" srcOrd="3" destOrd="0" parTransId="{FDF9E5EC-EED2-4060-886E-5343852ACB60}" sibTransId="{130E2269-2483-423F-9A2F-64F3784F7D6D}"/>
    <dgm:cxn modelId="{A4E5F5FF-F531-404E-9216-8802C48A1D1D}" type="presOf" srcId="{6FAE2212-EB1D-4CF0-9FB7-F71EB6A67BDB}" destId="{FB55C4AF-6FC1-4660-B9A1-5929D4696160}" srcOrd="1" destOrd="0" presId="urn:microsoft.com/office/officeart/2005/8/layout/process5"/>
    <dgm:cxn modelId="{83B3F852-8772-4474-9FF5-A1936B7FECAA}" type="presParOf" srcId="{C875ABC8-A17E-4508-8B1B-CA76DFF17A6C}" destId="{C5831B9C-CDA7-4529-96C4-D64E5B9792B3}" srcOrd="0" destOrd="0" presId="urn:microsoft.com/office/officeart/2005/8/layout/process5"/>
    <dgm:cxn modelId="{3321F7B2-E50A-4095-BA7E-9EE2DB8B8CB4}" type="presParOf" srcId="{C875ABC8-A17E-4508-8B1B-CA76DFF17A6C}" destId="{8073C9CA-281F-4C39-808D-D0AD0C0CD95A}" srcOrd="1" destOrd="0" presId="urn:microsoft.com/office/officeart/2005/8/layout/process5"/>
    <dgm:cxn modelId="{3470CC7D-FF88-4231-B3CD-134372C0C2DF}" type="presParOf" srcId="{8073C9CA-281F-4C39-808D-D0AD0C0CD95A}" destId="{A3322779-2417-499A-8087-E5578DB55833}" srcOrd="0" destOrd="0" presId="urn:microsoft.com/office/officeart/2005/8/layout/process5"/>
    <dgm:cxn modelId="{58E1677D-9598-4D8B-8C3D-F43FF18562BE}" type="presParOf" srcId="{C875ABC8-A17E-4508-8B1B-CA76DFF17A6C}" destId="{EEA501B4-D76D-4A7B-85F3-4F8E0A2BEF28}" srcOrd="2" destOrd="0" presId="urn:microsoft.com/office/officeart/2005/8/layout/process5"/>
    <dgm:cxn modelId="{67BDAEA8-AFA6-488F-8343-CB03FBBC8130}" type="presParOf" srcId="{C875ABC8-A17E-4508-8B1B-CA76DFF17A6C}" destId="{FE638679-6C4C-4A2F-91E5-4F4C4905B4C1}" srcOrd="3" destOrd="0" presId="urn:microsoft.com/office/officeart/2005/8/layout/process5"/>
    <dgm:cxn modelId="{01060152-CB0D-4DAB-A813-EE638DEC1814}" type="presParOf" srcId="{FE638679-6C4C-4A2F-91E5-4F4C4905B4C1}" destId="{5E8A52F9-4EB6-46E3-934B-5EF50C13F236}" srcOrd="0" destOrd="0" presId="urn:microsoft.com/office/officeart/2005/8/layout/process5"/>
    <dgm:cxn modelId="{A3BCDB26-F56E-4FA1-B5D4-AF61CD4860A7}" type="presParOf" srcId="{C875ABC8-A17E-4508-8B1B-CA76DFF17A6C}" destId="{5A5AF506-AE0E-45C8-AD07-8405FCCE2968}" srcOrd="4" destOrd="0" presId="urn:microsoft.com/office/officeart/2005/8/layout/process5"/>
    <dgm:cxn modelId="{A37C4203-3B48-4DD5-B1F1-9198E4A17F1E}" type="presParOf" srcId="{C875ABC8-A17E-4508-8B1B-CA76DFF17A6C}" destId="{B528FB6E-7ABF-4540-8531-DB179401D884}" srcOrd="5" destOrd="0" presId="urn:microsoft.com/office/officeart/2005/8/layout/process5"/>
    <dgm:cxn modelId="{AF25D7BF-8FD7-408D-BACB-0FA3071B99FD}" type="presParOf" srcId="{B528FB6E-7ABF-4540-8531-DB179401D884}" destId="{FB55C4AF-6FC1-4660-B9A1-5929D4696160}" srcOrd="0" destOrd="0" presId="urn:microsoft.com/office/officeart/2005/8/layout/process5"/>
    <dgm:cxn modelId="{04464F07-7AE0-4BDB-BA6F-BD075572A306}" type="presParOf" srcId="{C875ABC8-A17E-4508-8B1B-CA76DFF17A6C}" destId="{E63532D7-36CC-4FD9-B24C-1B6B2A2AE4D9}" srcOrd="6" destOrd="0" presId="urn:microsoft.com/office/officeart/2005/8/layout/process5"/>
    <dgm:cxn modelId="{7CC05187-EDF0-49F4-9E6D-A05227ADAD54}" type="presParOf" srcId="{C875ABC8-A17E-4508-8B1B-CA76DFF17A6C}" destId="{60417E10-17DB-428C-B41B-CB8F50E8C3A5}" srcOrd="7" destOrd="0" presId="urn:microsoft.com/office/officeart/2005/8/layout/process5"/>
    <dgm:cxn modelId="{BBBE163C-61B3-4B51-94E8-30FA5F3679CA}" type="presParOf" srcId="{60417E10-17DB-428C-B41B-CB8F50E8C3A5}" destId="{51E284FD-3D6D-4BC9-95CA-4CC0383EA458}" srcOrd="0" destOrd="0" presId="urn:microsoft.com/office/officeart/2005/8/layout/process5"/>
    <dgm:cxn modelId="{9E901C90-97EE-44AE-A847-E69C7E697A6D}" type="presParOf" srcId="{C875ABC8-A17E-4508-8B1B-CA76DFF17A6C}" destId="{CD6A8A6E-FFB6-4DE8-9C88-BA18E583BE7F}" srcOrd="8" destOrd="0" presId="urn:microsoft.com/office/officeart/2005/8/layout/process5"/>
    <dgm:cxn modelId="{ED24E53B-CB91-408A-A41E-3DC803D5D6B3}" type="presParOf" srcId="{C875ABC8-A17E-4508-8B1B-CA76DFF17A6C}" destId="{E76109D7-7C11-437B-AA50-491EC9A0F341}" srcOrd="9" destOrd="0" presId="urn:microsoft.com/office/officeart/2005/8/layout/process5"/>
    <dgm:cxn modelId="{EAEDA70C-65B1-461A-A988-70D39143EC9C}" type="presParOf" srcId="{E76109D7-7C11-437B-AA50-491EC9A0F341}" destId="{F7CB95E9-79DF-4634-B315-91A2966D7783}" srcOrd="0" destOrd="0" presId="urn:microsoft.com/office/officeart/2005/8/layout/process5"/>
    <dgm:cxn modelId="{CB2F3EF8-1973-4D80-A406-3F1A7DEDB408}" type="presParOf" srcId="{C875ABC8-A17E-4508-8B1B-CA76DFF17A6C}" destId="{CA68011D-3E74-477B-8E01-225238B4A4B1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31B9C-CDA7-4529-96C4-D64E5B9792B3}">
      <dsp:nvSpPr>
        <dsp:cNvPr id="0" name=""/>
        <dsp:cNvSpPr/>
      </dsp:nvSpPr>
      <dsp:spPr>
        <a:xfrm>
          <a:off x="8448" y="1014510"/>
          <a:ext cx="2525192" cy="15151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zh-CN" sz="2500" kern="1200" dirty="0"/>
            <a:t>设计菜单</a:t>
          </a:r>
          <a:endParaRPr lang="zh-CN" altLang="en-US" sz="2500" kern="1200" dirty="0"/>
        </a:p>
      </dsp:txBody>
      <dsp:txXfrm>
        <a:off x="52824" y="1058886"/>
        <a:ext cx="2436440" cy="1426363"/>
      </dsp:txXfrm>
    </dsp:sp>
    <dsp:sp modelId="{8073C9CA-281F-4C39-808D-D0AD0C0CD95A}">
      <dsp:nvSpPr>
        <dsp:cNvPr id="0" name=""/>
        <dsp:cNvSpPr/>
      </dsp:nvSpPr>
      <dsp:spPr>
        <a:xfrm>
          <a:off x="2755858" y="1458944"/>
          <a:ext cx="535340" cy="6262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/>
        </a:p>
      </dsp:txBody>
      <dsp:txXfrm>
        <a:off x="2755858" y="1584193"/>
        <a:ext cx="374738" cy="375749"/>
      </dsp:txXfrm>
    </dsp:sp>
    <dsp:sp modelId="{EEA501B4-D76D-4A7B-85F3-4F8E0A2BEF28}">
      <dsp:nvSpPr>
        <dsp:cNvPr id="0" name=""/>
        <dsp:cNvSpPr/>
      </dsp:nvSpPr>
      <dsp:spPr>
        <a:xfrm>
          <a:off x="3543718" y="1014510"/>
          <a:ext cx="2525192" cy="15151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500" kern="1200" dirty="0"/>
            <a:t>选择棋盘样式及棋子形状</a:t>
          </a:r>
          <a:endParaRPr lang="zh-CN" altLang="en-US" sz="2500" kern="1200" dirty="0"/>
        </a:p>
      </dsp:txBody>
      <dsp:txXfrm>
        <a:off x="3588094" y="1058886"/>
        <a:ext cx="2436440" cy="1426363"/>
      </dsp:txXfrm>
    </dsp:sp>
    <dsp:sp modelId="{FE638679-6C4C-4A2F-91E5-4F4C4905B4C1}">
      <dsp:nvSpPr>
        <dsp:cNvPr id="0" name=""/>
        <dsp:cNvSpPr/>
      </dsp:nvSpPr>
      <dsp:spPr>
        <a:xfrm>
          <a:off x="6291128" y="1458944"/>
          <a:ext cx="535340" cy="6262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/>
        </a:p>
      </dsp:txBody>
      <dsp:txXfrm>
        <a:off x="6291128" y="1584193"/>
        <a:ext cx="374738" cy="375749"/>
      </dsp:txXfrm>
    </dsp:sp>
    <dsp:sp modelId="{5A5AF506-AE0E-45C8-AD07-8405FCCE2968}">
      <dsp:nvSpPr>
        <dsp:cNvPr id="0" name=""/>
        <dsp:cNvSpPr/>
      </dsp:nvSpPr>
      <dsp:spPr>
        <a:xfrm>
          <a:off x="7078988" y="1014510"/>
          <a:ext cx="2525192" cy="15151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500" kern="1200" dirty="0"/>
            <a:t>设计棋子移动机制</a:t>
          </a:r>
          <a:endParaRPr lang="zh-CN" altLang="en-US" sz="2500" kern="1200" dirty="0"/>
        </a:p>
      </dsp:txBody>
      <dsp:txXfrm>
        <a:off x="7123364" y="1058886"/>
        <a:ext cx="2436440" cy="1426363"/>
      </dsp:txXfrm>
    </dsp:sp>
    <dsp:sp modelId="{B528FB6E-7ABF-4540-8531-DB179401D884}">
      <dsp:nvSpPr>
        <dsp:cNvPr id="0" name=""/>
        <dsp:cNvSpPr/>
      </dsp:nvSpPr>
      <dsp:spPr>
        <a:xfrm rot="5400000">
          <a:off x="8073914" y="2706389"/>
          <a:ext cx="535340" cy="6262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/>
        </a:p>
      </dsp:txBody>
      <dsp:txXfrm rot="-5400000">
        <a:off x="8153710" y="2751842"/>
        <a:ext cx="375749" cy="374738"/>
      </dsp:txXfrm>
    </dsp:sp>
    <dsp:sp modelId="{E63532D7-36CC-4FD9-B24C-1B6B2A2AE4D9}">
      <dsp:nvSpPr>
        <dsp:cNvPr id="0" name=""/>
        <dsp:cNvSpPr/>
      </dsp:nvSpPr>
      <dsp:spPr>
        <a:xfrm>
          <a:off x="7078988" y="3539703"/>
          <a:ext cx="2525192" cy="15151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500" kern="1200" dirty="0"/>
            <a:t>设计随机棋子</a:t>
          </a:r>
          <a:endParaRPr lang="zh-CN" altLang="en-US" sz="2500" kern="1200" dirty="0"/>
        </a:p>
      </dsp:txBody>
      <dsp:txXfrm>
        <a:off x="7123364" y="3584079"/>
        <a:ext cx="2436440" cy="1426363"/>
      </dsp:txXfrm>
    </dsp:sp>
    <dsp:sp modelId="{60417E10-17DB-428C-B41B-CB8F50E8C3A5}">
      <dsp:nvSpPr>
        <dsp:cNvPr id="0" name=""/>
        <dsp:cNvSpPr/>
      </dsp:nvSpPr>
      <dsp:spPr>
        <a:xfrm rot="10800000">
          <a:off x="6321430" y="3984137"/>
          <a:ext cx="535340" cy="6262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/>
        </a:p>
      </dsp:txBody>
      <dsp:txXfrm rot="10800000">
        <a:off x="6482032" y="4109386"/>
        <a:ext cx="374738" cy="375749"/>
      </dsp:txXfrm>
    </dsp:sp>
    <dsp:sp modelId="{CD6A8A6E-FFB6-4DE8-9C88-BA18E583BE7F}">
      <dsp:nvSpPr>
        <dsp:cNvPr id="0" name=""/>
        <dsp:cNvSpPr/>
      </dsp:nvSpPr>
      <dsp:spPr>
        <a:xfrm>
          <a:off x="3543718" y="3539703"/>
          <a:ext cx="2525192" cy="15151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500" kern="1200" dirty="0"/>
            <a:t>设计计分及消除机制</a:t>
          </a:r>
          <a:endParaRPr lang="zh-CN" altLang="en-US" sz="2500" kern="1200" dirty="0"/>
        </a:p>
      </dsp:txBody>
      <dsp:txXfrm>
        <a:off x="3588094" y="3584079"/>
        <a:ext cx="2436440" cy="1426363"/>
      </dsp:txXfrm>
    </dsp:sp>
    <dsp:sp modelId="{E76109D7-7C11-437B-AA50-491EC9A0F341}">
      <dsp:nvSpPr>
        <dsp:cNvPr id="0" name=""/>
        <dsp:cNvSpPr/>
      </dsp:nvSpPr>
      <dsp:spPr>
        <a:xfrm rot="10800000">
          <a:off x="2786160" y="3984137"/>
          <a:ext cx="535340" cy="6262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/>
        </a:p>
      </dsp:txBody>
      <dsp:txXfrm rot="10800000">
        <a:off x="2946762" y="4109386"/>
        <a:ext cx="374738" cy="375749"/>
      </dsp:txXfrm>
    </dsp:sp>
    <dsp:sp modelId="{CA68011D-3E74-477B-8E01-225238B4A4B1}">
      <dsp:nvSpPr>
        <dsp:cNvPr id="0" name=""/>
        <dsp:cNvSpPr/>
      </dsp:nvSpPr>
      <dsp:spPr>
        <a:xfrm>
          <a:off x="8448" y="3539703"/>
          <a:ext cx="2525192" cy="15151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500" kern="1200" dirty="0"/>
            <a:t>判断游戏结束及公布比赛结果</a:t>
          </a:r>
          <a:endParaRPr lang="zh-CN" altLang="en-US" sz="2500" kern="1200" dirty="0"/>
        </a:p>
      </dsp:txBody>
      <dsp:txXfrm>
        <a:off x="52824" y="3584079"/>
        <a:ext cx="2436440" cy="14263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68140-42B0-4227-A3F7-F528E3A48127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640A1-94A2-4624-974B-66BEDEFB6E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212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640A1-94A2-4624-974B-66BEDEFB6E1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4074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640A1-94A2-4624-974B-66BEDEFB6E1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012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640A1-94A2-4624-974B-66BEDEFB6E1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7722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640A1-94A2-4624-974B-66BEDEFB6E1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925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640A1-94A2-4624-974B-66BEDEFB6E1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369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640A1-94A2-4624-974B-66BEDEFB6E1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369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640A1-94A2-4624-974B-66BEDEFB6E1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278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640A1-94A2-4624-974B-66BEDEFB6E1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7743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640A1-94A2-4624-974B-66BEDEFB6E1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4224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640A1-94A2-4624-974B-66BEDEFB6E1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231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640A1-94A2-4624-974B-66BEDEFB6E1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916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640A1-94A2-4624-974B-66BEDEFB6E1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175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640A1-94A2-4624-974B-66BEDEFB6E1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356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640A1-94A2-4624-974B-66BEDEFB6E1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894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640A1-94A2-4624-974B-66BEDEFB6E1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086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640A1-94A2-4624-974B-66BEDEFB6E1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484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640A1-94A2-4624-974B-66BEDEFB6E1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891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640A1-94A2-4624-974B-66BEDEFB6E1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181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 userDrawn="1"/>
        </p:nvSpPr>
        <p:spPr>
          <a:xfrm>
            <a:off x="0" y="0"/>
            <a:ext cx="12192000" cy="6858000"/>
          </a:xfrm>
          <a:prstGeom prst="roundRect">
            <a:avLst>
              <a:gd name="adj" fmla="val 7784"/>
            </a:avLst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/>
          <p:cNvSpPr/>
          <p:nvPr userDrawn="1"/>
        </p:nvSpPr>
        <p:spPr>
          <a:xfrm>
            <a:off x="9115425" y="0"/>
            <a:ext cx="3076575" cy="3004730"/>
          </a:xfrm>
          <a:custGeom>
            <a:avLst/>
            <a:gdLst>
              <a:gd name="connsiteX0" fmla="*/ 348024 w 3076575"/>
              <a:gd name="connsiteY0" fmla="*/ 0 h 3004730"/>
              <a:gd name="connsiteX1" fmla="*/ 2542748 w 3076575"/>
              <a:gd name="connsiteY1" fmla="*/ 0 h 3004730"/>
              <a:gd name="connsiteX2" fmla="*/ 3076575 w 3076575"/>
              <a:gd name="connsiteY2" fmla="*/ 533827 h 3004730"/>
              <a:gd name="connsiteX3" fmla="*/ 3076575 w 3076575"/>
              <a:gd name="connsiteY3" fmla="*/ 2602982 h 3004730"/>
              <a:gd name="connsiteX4" fmla="*/ 2975138 w 3076575"/>
              <a:gd name="connsiteY4" fmla="*/ 2678835 h 3004730"/>
              <a:gd name="connsiteX5" fmla="*/ 1908229 w 3076575"/>
              <a:gd name="connsiteY5" fmla="*/ 3004730 h 3004730"/>
              <a:gd name="connsiteX6" fmla="*/ 0 w 3076575"/>
              <a:gd name="connsiteY6" fmla="*/ 1096501 h 3004730"/>
              <a:gd name="connsiteX7" fmla="*/ 325896 w 3076575"/>
              <a:gd name="connsiteY7" fmla="*/ 29592 h 3004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76575" h="3004730">
                <a:moveTo>
                  <a:pt x="348024" y="0"/>
                </a:moveTo>
                <a:lnTo>
                  <a:pt x="2542748" y="0"/>
                </a:lnTo>
                <a:cubicBezTo>
                  <a:pt x="2837573" y="0"/>
                  <a:pt x="3076575" y="239002"/>
                  <a:pt x="3076575" y="533827"/>
                </a:cubicBezTo>
                <a:lnTo>
                  <a:pt x="3076575" y="2602982"/>
                </a:lnTo>
                <a:lnTo>
                  <a:pt x="2975138" y="2678835"/>
                </a:lnTo>
                <a:cubicBezTo>
                  <a:pt x="2670583" y="2884588"/>
                  <a:pt x="2303436" y="3004730"/>
                  <a:pt x="1908229" y="3004730"/>
                </a:cubicBezTo>
                <a:cubicBezTo>
                  <a:pt x="854343" y="3004730"/>
                  <a:pt x="0" y="2150387"/>
                  <a:pt x="0" y="1096501"/>
                </a:cubicBezTo>
                <a:cubicBezTo>
                  <a:pt x="0" y="701294"/>
                  <a:pt x="120142" y="334147"/>
                  <a:pt x="325896" y="29592"/>
                </a:cubicBezTo>
                <a:close/>
              </a:path>
            </a:pathLst>
          </a:custGeom>
          <a:gradFill flip="none" rotWithShape="1">
            <a:gsLst>
              <a:gs pos="0">
                <a:srgbClr val="EA1451">
                  <a:alpha val="69804"/>
                </a:srgbClr>
              </a:gs>
              <a:gs pos="100000">
                <a:srgbClr val="E53333">
                  <a:alpha val="70000"/>
                </a:srgbClr>
              </a:gs>
            </a:gsLst>
            <a:path path="rect">
              <a:fillToRect t="100000" r="100000"/>
            </a:path>
            <a:tileRect l="-100000" b="-100000"/>
          </a:gradFill>
          <a:ln>
            <a:noFill/>
          </a:ln>
          <a:effectLst>
            <a:outerShdw blurRad="152400" dist="190500" dir="2700000" algn="tl" rotWithShape="0">
              <a:srgbClr val="FF474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effectLst/>
            </a:endParaRPr>
          </a:p>
        </p:txBody>
      </p:sp>
      <p:sp>
        <p:nvSpPr>
          <p:cNvPr id="3" name="椭圆 2"/>
          <p:cNvSpPr/>
          <p:nvPr userDrawn="1"/>
        </p:nvSpPr>
        <p:spPr>
          <a:xfrm>
            <a:off x="8448115" y="1502365"/>
            <a:ext cx="1334620" cy="1334620"/>
          </a:xfrm>
          <a:prstGeom prst="ellipse">
            <a:avLst/>
          </a:prstGeom>
          <a:gradFill flip="none" rotWithShape="1">
            <a:gsLst>
              <a:gs pos="34000">
                <a:schemeClr val="accent1">
                  <a:lumMod val="75000"/>
                  <a:alpha val="78000"/>
                </a:schemeClr>
              </a:gs>
              <a:gs pos="100000">
                <a:srgbClr val="7030A0">
                  <a:alpha val="85000"/>
                  <a:lumMod val="88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101600" dist="368300" dir="2700000" algn="tl" rotWithShape="0">
              <a:srgbClr val="497EB1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6784352" y="2169675"/>
            <a:ext cx="545838" cy="545838"/>
          </a:xfrm>
          <a:prstGeom prst="ellipse">
            <a:avLst/>
          </a:prstGeom>
          <a:gradFill flip="none" rotWithShape="1">
            <a:gsLst>
              <a:gs pos="34000">
                <a:schemeClr val="accent2">
                  <a:alpha val="65000"/>
                </a:schemeClr>
              </a:gs>
              <a:gs pos="100000">
                <a:srgbClr val="FFC000">
                  <a:alpha val="5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01600" dist="368300" dir="2700000" algn="tl" rotWithShape="0">
              <a:srgbClr val="F3AF78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 userDrawn="1"/>
        </p:nvSpPr>
        <p:spPr>
          <a:xfrm>
            <a:off x="0" y="0"/>
            <a:ext cx="12192000" cy="6858000"/>
          </a:xfrm>
          <a:prstGeom prst="roundRect">
            <a:avLst>
              <a:gd name="adj" fmla="val 7784"/>
            </a:avLst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476885" y="287020"/>
            <a:ext cx="827405" cy="827405"/>
          </a:xfrm>
          <a:prstGeom prst="ellipse">
            <a:avLst/>
          </a:prstGeom>
          <a:gradFill flip="none" rotWithShape="1">
            <a:gsLst>
              <a:gs pos="34000">
                <a:schemeClr val="accent2">
                  <a:alpha val="65000"/>
                </a:schemeClr>
              </a:gs>
              <a:gs pos="100000">
                <a:srgbClr val="FFC000">
                  <a:alpha val="5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01600" dist="368300" dir="2700000" algn="tl" rotWithShape="0">
              <a:srgbClr val="F3AF78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 userDrawn="1"/>
        </p:nvSpPr>
        <p:spPr>
          <a:xfrm>
            <a:off x="1489710" y="560705"/>
            <a:ext cx="280035" cy="280035"/>
          </a:xfrm>
          <a:prstGeom prst="ellipse">
            <a:avLst/>
          </a:prstGeom>
          <a:gradFill flip="none" rotWithShape="1">
            <a:gsLst>
              <a:gs pos="34000">
                <a:srgbClr val="E53333">
                  <a:alpha val="83000"/>
                </a:srgbClr>
              </a:gs>
              <a:gs pos="100000">
                <a:srgbClr val="FF4747">
                  <a:alpha val="62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01600" dist="368300" dir="2700000" algn="tl" rotWithShape="0">
              <a:srgbClr val="FF4747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 userDrawn="1"/>
        </p:nvSpPr>
        <p:spPr>
          <a:xfrm>
            <a:off x="363682" y="876805"/>
            <a:ext cx="421178" cy="421178"/>
          </a:xfrm>
          <a:prstGeom prst="ellipse">
            <a:avLst/>
          </a:prstGeom>
          <a:gradFill flip="none" rotWithShape="1">
            <a:gsLst>
              <a:gs pos="34000">
                <a:schemeClr val="accent1">
                  <a:lumMod val="75000"/>
                  <a:alpha val="78000"/>
                </a:schemeClr>
              </a:gs>
              <a:gs pos="100000">
                <a:srgbClr val="7030A0">
                  <a:alpha val="85000"/>
                  <a:lumMod val="88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101600" dist="368300" dir="2700000" algn="tl" rotWithShape="0">
              <a:srgbClr val="497EB1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 userDrawn="1"/>
        </p:nvSpPr>
        <p:spPr>
          <a:xfrm>
            <a:off x="0" y="0"/>
            <a:ext cx="12192000" cy="6858000"/>
          </a:xfrm>
          <a:prstGeom prst="roundRect">
            <a:avLst>
              <a:gd name="adj" fmla="val 7784"/>
            </a:avLst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/>
          <p:cNvSpPr/>
          <p:nvPr userDrawn="1"/>
        </p:nvSpPr>
        <p:spPr>
          <a:xfrm flipH="1" flipV="1">
            <a:off x="0" y="3853270"/>
            <a:ext cx="3076575" cy="3004730"/>
          </a:xfrm>
          <a:custGeom>
            <a:avLst/>
            <a:gdLst>
              <a:gd name="connsiteX0" fmla="*/ 348024 w 3076575"/>
              <a:gd name="connsiteY0" fmla="*/ 0 h 3004730"/>
              <a:gd name="connsiteX1" fmla="*/ 2542748 w 3076575"/>
              <a:gd name="connsiteY1" fmla="*/ 0 h 3004730"/>
              <a:gd name="connsiteX2" fmla="*/ 3076575 w 3076575"/>
              <a:gd name="connsiteY2" fmla="*/ 533827 h 3004730"/>
              <a:gd name="connsiteX3" fmla="*/ 3076575 w 3076575"/>
              <a:gd name="connsiteY3" fmla="*/ 2602982 h 3004730"/>
              <a:gd name="connsiteX4" fmla="*/ 2975138 w 3076575"/>
              <a:gd name="connsiteY4" fmla="*/ 2678835 h 3004730"/>
              <a:gd name="connsiteX5" fmla="*/ 1908229 w 3076575"/>
              <a:gd name="connsiteY5" fmla="*/ 3004730 h 3004730"/>
              <a:gd name="connsiteX6" fmla="*/ 0 w 3076575"/>
              <a:gd name="connsiteY6" fmla="*/ 1096501 h 3004730"/>
              <a:gd name="connsiteX7" fmla="*/ 325896 w 3076575"/>
              <a:gd name="connsiteY7" fmla="*/ 29592 h 3004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76575" h="3004730">
                <a:moveTo>
                  <a:pt x="348024" y="0"/>
                </a:moveTo>
                <a:lnTo>
                  <a:pt x="2542748" y="0"/>
                </a:lnTo>
                <a:cubicBezTo>
                  <a:pt x="2837573" y="0"/>
                  <a:pt x="3076575" y="239002"/>
                  <a:pt x="3076575" y="533827"/>
                </a:cubicBezTo>
                <a:lnTo>
                  <a:pt x="3076575" y="2602982"/>
                </a:lnTo>
                <a:lnTo>
                  <a:pt x="2975138" y="2678835"/>
                </a:lnTo>
                <a:cubicBezTo>
                  <a:pt x="2670583" y="2884588"/>
                  <a:pt x="2303436" y="3004730"/>
                  <a:pt x="1908229" y="3004730"/>
                </a:cubicBezTo>
                <a:cubicBezTo>
                  <a:pt x="854343" y="3004730"/>
                  <a:pt x="0" y="2150387"/>
                  <a:pt x="0" y="1096501"/>
                </a:cubicBezTo>
                <a:cubicBezTo>
                  <a:pt x="0" y="701294"/>
                  <a:pt x="120142" y="334147"/>
                  <a:pt x="325896" y="29592"/>
                </a:cubicBezTo>
                <a:close/>
              </a:path>
            </a:pathLst>
          </a:custGeom>
          <a:gradFill flip="none" rotWithShape="1">
            <a:gsLst>
              <a:gs pos="0">
                <a:srgbClr val="EA1451">
                  <a:alpha val="80000"/>
                </a:srgbClr>
              </a:gs>
              <a:gs pos="100000">
                <a:srgbClr val="E53333">
                  <a:alpha val="92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152400" dist="190500" dir="2700000" algn="tl" rotWithShape="0">
              <a:srgbClr val="FF474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effectLst/>
            </a:endParaRPr>
          </a:p>
        </p:txBody>
      </p:sp>
      <p:sp>
        <p:nvSpPr>
          <p:cNvPr id="3" name="椭圆 2"/>
          <p:cNvSpPr/>
          <p:nvPr userDrawn="1"/>
        </p:nvSpPr>
        <p:spPr>
          <a:xfrm>
            <a:off x="5036647" y="4811900"/>
            <a:ext cx="421178" cy="421178"/>
          </a:xfrm>
          <a:prstGeom prst="ellipse">
            <a:avLst/>
          </a:prstGeom>
          <a:gradFill flip="none" rotWithShape="1">
            <a:gsLst>
              <a:gs pos="34000">
                <a:schemeClr val="accent1">
                  <a:lumMod val="75000"/>
                  <a:alpha val="78000"/>
                </a:schemeClr>
              </a:gs>
              <a:gs pos="100000">
                <a:srgbClr val="7030A0">
                  <a:alpha val="85000"/>
                  <a:lumMod val="88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101600" dist="368300" dir="2700000" algn="tl" rotWithShape="0">
              <a:srgbClr val="497EB1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2866990" y="4571162"/>
            <a:ext cx="1334620" cy="1334620"/>
          </a:xfrm>
          <a:prstGeom prst="ellipse">
            <a:avLst/>
          </a:prstGeom>
          <a:gradFill flip="none" rotWithShape="1">
            <a:gsLst>
              <a:gs pos="34000">
                <a:schemeClr val="accent2">
                  <a:alpha val="65000"/>
                </a:schemeClr>
              </a:gs>
              <a:gs pos="100000">
                <a:srgbClr val="FFC000">
                  <a:alpha val="5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01600" dist="368300" dir="2700000" algn="tl" rotWithShape="0">
              <a:srgbClr val="F3AF78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 userDrawn="1"/>
        </p:nvSpPr>
        <p:spPr>
          <a:xfrm>
            <a:off x="9001090" y="1095375"/>
            <a:ext cx="646897" cy="646897"/>
          </a:xfrm>
          <a:prstGeom prst="ellipse">
            <a:avLst/>
          </a:prstGeom>
          <a:gradFill flip="none" rotWithShape="1">
            <a:gsLst>
              <a:gs pos="34000">
                <a:srgbClr val="E53333">
                  <a:alpha val="83000"/>
                </a:srgbClr>
              </a:gs>
              <a:gs pos="100000">
                <a:srgbClr val="FF4747">
                  <a:alpha val="62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01600" dist="368300" dir="2700000" algn="tl" rotWithShape="0">
              <a:srgbClr val="FF4747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2451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rgbClr val="E95555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E95555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srgbClr val="E95555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srgbClr val="E95555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srgbClr val="E95555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E95555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rgbClr val="E95555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srgbClr val="E95555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srgbClr val="E95555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E95555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rgbClr val="E95555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srgbClr val="E95555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srgbClr val="E95555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srgbClr val="E95555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E95555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srgbClr val="E95555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srgbClr val="E95555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srgbClr val="E95555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srgbClr val="E95555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srgbClr val="E95555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E95555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srgbClr val="E95555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srgbClr val="E95555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rgbClr val="E95555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srgbClr val="E95555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E95555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srgbClr val="E95555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srgbClr val="E95555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srgbClr val="E95555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srgbClr val="E95555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srgbClr val="E95555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E95555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srgbClr val="E95555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srgbClr val="E95555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srgbClr val="E95555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srgbClr val="E95555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srgbClr val="E95555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E95555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rgbClr val="E95555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srgbClr val="E95555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srgbClr val="E95555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E95555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srgbClr val="E95555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srgbClr val="E95555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srgbClr val="E95555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E95555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srgbClr val="E95555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srgbClr val="E95555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srgbClr val="E95555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E95555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srgbClr val="E95555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srgbClr val="E95555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577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55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2" r:id="rId6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5.xml"/><Relationship Id="rId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-1592582" y="1299396"/>
            <a:ext cx="9376412" cy="2800767"/>
          </a:xfrm>
          <a:prstGeom prst="rect">
            <a:avLst/>
          </a:prstGeom>
          <a:noFill/>
        </p:spPr>
        <p:txBody>
          <a:bodyPr wrap="square" lIns="0" rtlCol="0" anchor="ctr" anchorCtr="1">
            <a:spAutoFit/>
          </a:bodyPr>
          <a:lstStyle/>
          <a:p>
            <a:r>
              <a:rPr lang="zh-CN" altLang="en-US" sz="8800" dirty="0">
                <a:solidFill>
                  <a:srgbClr val="E95555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五子连珠</a:t>
            </a:r>
            <a:endParaRPr lang="en-US" altLang="zh-CN" sz="8800" dirty="0">
              <a:solidFill>
                <a:srgbClr val="E95555"/>
              </a:solidFill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  <a:p>
            <a:r>
              <a:rPr lang="zh-CN" altLang="en-US" sz="8800" dirty="0">
                <a:solidFill>
                  <a:srgbClr val="E95555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项目答辩</a:t>
            </a:r>
            <a:endParaRPr lang="zh-CN" altLang="en-US" sz="8800" dirty="0">
              <a:solidFill>
                <a:srgbClr val="EF975B"/>
              </a:solidFill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20098" y="4567683"/>
            <a:ext cx="6447501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lvl="0"/>
            <a:r>
              <a:rPr lang="zh-CN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汇报人：梁伊雯</a:t>
            </a:r>
            <a:r>
              <a:rPr lang="en-US" altLang="zh-CN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学号：</a:t>
            </a:r>
            <a:r>
              <a:rPr lang="en-US" altLang="zh-CN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1951095</a:t>
            </a:r>
            <a:endParaRPr lang="zh-CN" altLang="en-US" sz="2000" i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íš1iḑe">
            <a:extLst>
              <a:ext uri="{FF2B5EF4-FFF2-40B4-BE49-F238E27FC236}">
                <a16:creationId xmlns:a16="http://schemas.microsoft.com/office/drawing/2014/main" id="{C24F54ED-3263-4F37-B0B8-F9DC3BDAA3FC}"/>
              </a:ext>
            </a:extLst>
          </p:cNvPr>
          <p:cNvSpPr/>
          <p:nvPr/>
        </p:nvSpPr>
        <p:spPr>
          <a:xfrm>
            <a:off x="2046999" y="517124"/>
            <a:ext cx="6139660" cy="740176"/>
          </a:xfrm>
          <a:prstGeom prst="rect">
            <a:avLst/>
          </a:prstGeom>
        </p:spPr>
        <p:txBody>
          <a:bodyPr wrap="none" lIns="144000" tIns="0" rIns="144000" bIns="0">
            <a:noAutofit/>
          </a:bodyPr>
          <a:lstStyle/>
          <a:p>
            <a:pPr>
              <a:lnSpc>
                <a:spcPct val="110000"/>
              </a:lnSpc>
            </a:pPr>
            <a:r>
              <a:rPr lang="zh-CN" altLang="en-US" sz="3600" dirty="0">
                <a:solidFill>
                  <a:srgbClr val="E95555"/>
                </a:solidFill>
                <a:cs typeface="+mn-ea"/>
                <a:sym typeface="+mn-lt"/>
              </a:rPr>
              <a:t>部分功能实现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C64D79C-B684-4E8E-A913-3EED5103C6DD}"/>
              </a:ext>
            </a:extLst>
          </p:cNvPr>
          <p:cNvSpPr txBox="1"/>
          <p:nvPr/>
        </p:nvSpPr>
        <p:spPr>
          <a:xfrm>
            <a:off x="1188720" y="1784866"/>
            <a:ext cx="4126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3.</a:t>
            </a:r>
            <a:r>
              <a:rPr lang="zh-CN" altLang="en-US" sz="2400" dirty="0"/>
              <a:t>有效路径判断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608E51E-AB40-4141-A8B1-1560DD605B64}"/>
              </a:ext>
            </a:extLst>
          </p:cNvPr>
          <p:cNvSpPr txBox="1"/>
          <p:nvPr/>
        </p:nvSpPr>
        <p:spPr>
          <a:xfrm>
            <a:off x="1188720" y="2448430"/>
            <a:ext cx="9498330" cy="279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主要采用的算法为</a:t>
            </a:r>
            <a:r>
              <a:rPr lang="en-US" altLang="zh-CN" sz="2400" dirty="0"/>
              <a:t>A</a:t>
            </a:r>
            <a:r>
              <a:rPr lang="zh-CN" altLang="en-US" sz="2400" dirty="0"/>
              <a:t>星算法，均在</a:t>
            </a:r>
            <a:r>
              <a:rPr lang="en-US" altLang="zh-CN" sz="2400" dirty="0" err="1"/>
              <a:t>A_star</a:t>
            </a:r>
            <a:r>
              <a:rPr lang="zh-CN" altLang="en-US" sz="2400" dirty="0"/>
              <a:t>类中。在 </a:t>
            </a:r>
            <a:r>
              <a:rPr lang="en-US" altLang="zh-CN" sz="2400" dirty="0"/>
              <a:t>A* </a:t>
            </a:r>
            <a:r>
              <a:rPr lang="zh-CN" altLang="en-US" sz="2400" dirty="0"/>
              <a:t>中，我们从起点开始，检查其相邻的方格，然后向四周扩展，直至找到目标。这一算法需要两个容器：</a:t>
            </a:r>
            <a:r>
              <a:rPr lang="en-US" altLang="zh-CN" sz="2400" dirty="0" err="1"/>
              <a:t>open_list</a:t>
            </a:r>
            <a:r>
              <a:rPr lang="zh-CN" altLang="en-US" sz="2400" dirty="0"/>
              <a:t>与</a:t>
            </a:r>
            <a:r>
              <a:rPr lang="en-US" altLang="zh-CN" sz="2400" dirty="0" err="1"/>
              <a:t>close_list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open_list</a:t>
            </a:r>
            <a:r>
              <a:rPr lang="zh-CN" altLang="en-US" sz="2400" dirty="0"/>
              <a:t>中装的是待检查的位置，其中的位置是路径可能会是沿途经过的，也有可能不经过。</a:t>
            </a:r>
            <a:r>
              <a:rPr lang="en-US" altLang="zh-CN" sz="2400" dirty="0" err="1"/>
              <a:t>close_list</a:t>
            </a:r>
            <a:r>
              <a:rPr lang="zh-CN" altLang="en-US" sz="2400" dirty="0"/>
              <a:t>中装的是已无需检查、无需计算的位置。</a:t>
            </a:r>
          </a:p>
        </p:txBody>
      </p:sp>
    </p:spTree>
    <p:extLst>
      <p:ext uri="{BB962C8B-B14F-4D97-AF65-F5344CB8AC3E}">
        <p14:creationId xmlns:p14="http://schemas.microsoft.com/office/powerpoint/2010/main" val="1967571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íš1iḑe">
            <a:extLst>
              <a:ext uri="{FF2B5EF4-FFF2-40B4-BE49-F238E27FC236}">
                <a16:creationId xmlns:a16="http://schemas.microsoft.com/office/drawing/2014/main" id="{C24F54ED-3263-4F37-B0B8-F9DC3BDAA3FC}"/>
              </a:ext>
            </a:extLst>
          </p:cNvPr>
          <p:cNvSpPr/>
          <p:nvPr/>
        </p:nvSpPr>
        <p:spPr>
          <a:xfrm>
            <a:off x="2046999" y="517124"/>
            <a:ext cx="6139660" cy="740176"/>
          </a:xfrm>
          <a:prstGeom prst="rect">
            <a:avLst/>
          </a:prstGeom>
        </p:spPr>
        <p:txBody>
          <a:bodyPr wrap="none" lIns="144000" tIns="0" rIns="144000" bIns="0">
            <a:noAutofit/>
          </a:bodyPr>
          <a:lstStyle/>
          <a:p>
            <a:pPr>
              <a:lnSpc>
                <a:spcPct val="110000"/>
              </a:lnSpc>
            </a:pPr>
            <a:r>
              <a:rPr lang="zh-CN" altLang="en-US" sz="3600" dirty="0">
                <a:solidFill>
                  <a:srgbClr val="E95555"/>
                </a:solidFill>
                <a:cs typeface="+mn-ea"/>
                <a:sym typeface="+mn-lt"/>
              </a:rPr>
              <a:t>部分功能实现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C64D79C-B684-4E8E-A913-3EED5103C6DD}"/>
              </a:ext>
            </a:extLst>
          </p:cNvPr>
          <p:cNvSpPr txBox="1"/>
          <p:nvPr/>
        </p:nvSpPr>
        <p:spPr>
          <a:xfrm>
            <a:off x="1188720" y="1784866"/>
            <a:ext cx="4126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3.</a:t>
            </a:r>
            <a:r>
              <a:rPr lang="zh-CN" altLang="en-US" sz="2400" dirty="0"/>
              <a:t>有效路径判断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608E51E-AB40-4141-A8B1-1560DD605B64}"/>
              </a:ext>
            </a:extLst>
          </p:cNvPr>
          <p:cNvSpPr txBox="1"/>
          <p:nvPr/>
        </p:nvSpPr>
        <p:spPr>
          <a:xfrm>
            <a:off x="1188720" y="2448430"/>
            <a:ext cx="9498330" cy="390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A</a:t>
            </a:r>
            <a:r>
              <a:rPr lang="zh-CN" altLang="en-US" sz="2400" dirty="0"/>
              <a:t>星算法会对</a:t>
            </a:r>
            <a:r>
              <a:rPr lang="en-US" altLang="zh-CN" sz="2400" dirty="0" err="1"/>
              <a:t>open_list</a:t>
            </a:r>
            <a:r>
              <a:rPr lang="zh-CN" altLang="en-US" sz="2400" dirty="0"/>
              <a:t>进行排序，取</a:t>
            </a:r>
            <a:r>
              <a:rPr lang="en-US" altLang="zh-CN" sz="2400" dirty="0"/>
              <a:t>f</a:t>
            </a:r>
            <a:r>
              <a:rPr lang="zh-CN" altLang="en-US" sz="2400" dirty="0"/>
              <a:t>值最小的节点作为每一次的父节点。</a:t>
            </a:r>
            <a:r>
              <a:rPr lang="en-US" altLang="zh-CN" sz="2400" dirty="0"/>
              <a:t>F</a:t>
            </a:r>
            <a:r>
              <a:rPr lang="zh-CN" altLang="en-US" sz="2400" dirty="0"/>
              <a:t>值是该位置移动的总代价，</a:t>
            </a:r>
            <a:r>
              <a:rPr lang="en-US" altLang="zh-CN" sz="2400" dirty="0"/>
              <a:t>f=</a:t>
            </a:r>
            <a:r>
              <a:rPr lang="en-US" altLang="zh-CN" sz="2400" dirty="0" err="1"/>
              <a:t>g+h</a:t>
            </a:r>
            <a:r>
              <a:rPr lang="zh-CN" altLang="en-US" sz="2400" dirty="0"/>
              <a:t>，</a:t>
            </a:r>
            <a:r>
              <a:rPr lang="en-US" altLang="zh-CN" sz="2400" dirty="0"/>
              <a:t>g</a:t>
            </a:r>
            <a:r>
              <a:rPr lang="zh-CN" altLang="en-US" sz="2400" dirty="0"/>
              <a:t>是从起点移动到当前位置花费的代价，</a:t>
            </a:r>
            <a:r>
              <a:rPr lang="en-US" altLang="zh-CN" sz="2400" dirty="0"/>
              <a:t>h</a:t>
            </a:r>
            <a:r>
              <a:rPr lang="zh-CN" altLang="en-US" sz="2400" dirty="0"/>
              <a:t>是从当前位置移动到终点的代价（一般计算方法为曼哈顿方法）。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若</a:t>
            </a:r>
            <a:r>
              <a:rPr lang="en-US" altLang="zh-CN" sz="2400" dirty="0" err="1"/>
              <a:t>open_list</a:t>
            </a:r>
            <a:r>
              <a:rPr lang="zh-CN" altLang="en-US" sz="2400" dirty="0"/>
              <a:t>为空，说明所有有可能的点都检查过了，找不到目标节点，则不能移动。若检查某一父节点时找到了目标节点，则能够移动到该位置上。</a:t>
            </a:r>
          </a:p>
        </p:txBody>
      </p:sp>
    </p:spTree>
    <p:extLst>
      <p:ext uri="{BB962C8B-B14F-4D97-AF65-F5344CB8AC3E}">
        <p14:creationId xmlns:p14="http://schemas.microsoft.com/office/powerpoint/2010/main" val="2223470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íš1iḑe">
            <a:extLst>
              <a:ext uri="{FF2B5EF4-FFF2-40B4-BE49-F238E27FC236}">
                <a16:creationId xmlns:a16="http://schemas.microsoft.com/office/drawing/2014/main" id="{C24F54ED-3263-4F37-B0B8-F9DC3BDAA3FC}"/>
              </a:ext>
            </a:extLst>
          </p:cNvPr>
          <p:cNvSpPr/>
          <p:nvPr/>
        </p:nvSpPr>
        <p:spPr>
          <a:xfrm>
            <a:off x="2046999" y="517124"/>
            <a:ext cx="6139660" cy="740176"/>
          </a:xfrm>
          <a:prstGeom prst="rect">
            <a:avLst/>
          </a:prstGeom>
        </p:spPr>
        <p:txBody>
          <a:bodyPr wrap="none" lIns="144000" tIns="0" rIns="144000" bIns="0">
            <a:noAutofit/>
          </a:bodyPr>
          <a:lstStyle/>
          <a:p>
            <a:pPr>
              <a:lnSpc>
                <a:spcPct val="110000"/>
              </a:lnSpc>
            </a:pPr>
            <a:r>
              <a:rPr lang="zh-CN" altLang="en-US" sz="3600" dirty="0">
                <a:solidFill>
                  <a:srgbClr val="E95555"/>
                </a:solidFill>
                <a:cs typeface="+mn-ea"/>
                <a:sym typeface="+mn-lt"/>
              </a:rPr>
              <a:t>系统工作流程</a:t>
            </a:r>
            <a:endParaRPr lang="en-US" altLang="zh-CN" sz="3600" dirty="0">
              <a:solidFill>
                <a:srgbClr val="E95555"/>
              </a:solidFill>
              <a:cs typeface="+mn-ea"/>
              <a:sym typeface="+mn-lt"/>
            </a:endParaRPr>
          </a:p>
          <a:p>
            <a:pPr>
              <a:lnSpc>
                <a:spcPct val="110000"/>
              </a:lnSpc>
            </a:pPr>
            <a:r>
              <a:rPr lang="zh-CN" altLang="en-US" sz="3600" dirty="0">
                <a:solidFill>
                  <a:srgbClr val="E95555"/>
                </a:solidFill>
                <a:cs typeface="+mn-ea"/>
                <a:sym typeface="+mn-lt"/>
              </a:rPr>
              <a:t>及界面展示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B1FB6088-81D9-4CBA-9FF4-CDE36D02B9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220" y="104173"/>
            <a:ext cx="5174781" cy="682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026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íš1iḑe">
            <a:extLst>
              <a:ext uri="{FF2B5EF4-FFF2-40B4-BE49-F238E27FC236}">
                <a16:creationId xmlns:a16="http://schemas.microsoft.com/office/drawing/2014/main" id="{C24F54ED-3263-4F37-B0B8-F9DC3BDAA3FC}"/>
              </a:ext>
            </a:extLst>
          </p:cNvPr>
          <p:cNvSpPr/>
          <p:nvPr/>
        </p:nvSpPr>
        <p:spPr>
          <a:xfrm>
            <a:off x="2046999" y="517124"/>
            <a:ext cx="6139660" cy="740176"/>
          </a:xfrm>
          <a:prstGeom prst="rect">
            <a:avLst/>
          </a:prstGeom>
        </p:spPr>
        <p:txBody>
          <a:bodyPr wrap="none" lIns="144000" tIns="0" rIns="144000" bIns="0">
            <a:noAutofit/>
          </a:bodyPr>
          <a:lstStyle/>
          <a:p>
            <a:pPr>
              <a:lnSpc>
                <a:spcPct val="110000"/>
              </a:lnSpc>
            </a:pPr>
            <a:r>
              <a:rPr lang="zh-CN" altLang="en-US" sz="3600" dirty="0">
                <a:solidFill>
                  <a:srgbClr val="E95555"/>
                </a:solidFill>
                <a:cs typeface="+mn-ea"/>
                <a:sym typeface="+mn-lt"/>
              </a:rPr>
              <a:t>系统工作流程</a:t>
            </a:r>
            <a:endParaRPr lang="en-US" altLang="zh-CN" sz="3600" dirty="0">
              <a:solidFill>
                <a:srgbClr val="E95555"/>
              </a:solidFill>
              <a:cs typeface="+mn-ea"/>
              <a:sym typeface="+mn-lt"/>
            </a:endParaRPr>
          </a:p>
          <a:p>
            <a:pPr>
              <a:lnSpc>
                <a:spcPct val="110000"/>
              </a:lnSpc>
            </a:pPr>
            <a:r>
              <a:rPr lang="zh-CN" altLang="en-US" sz="3600" dirty="0">
                <a:solidFill>
                  <a:srgbClr val="E95555"/>
                </a:solidFill>
                <a:cs typeface="+mn-ea"/>
                <a:sym typeface="+mn-lt"/>
              </a:rPr>
              <a:t>及界面展示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96B280E-1D28-4BF1-A165-A8B4EF162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77" y="2399431"/>
            <a:ext cx="10334625" cy="37242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F919BB8-C53B-437A-B66E-83E69B7887B2}"/>
              </a:ext>
            </a:extLst>
          </p:cNvPr>
          <p:cNvSpPr txBox="1"/>
          <p:nvPr/>
        </p:nvSpPr>
        <p:spPr>
          <a:xfrm>
            <a:off x="5463540" y="164456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菜单界面</a:t>
            </a:r>
          </a:p>
        </p:txBody>
      </p:sp>
    </p:spTree>
    <p:extLst>
      <p:ext uri="{BB962C8B-B14F-4D97-AF65-F5344CB8AC3E}">
        <p14:creationId xmlns:p14="http://schemas.microsoft.com/office/powerpoint/2010/main" val="3932497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íš1iḑe">
            <a:extLst>
              <a:ext uri="{FF2B5EF4-FFF2-40B4-BE49-F238E27FC236}">
                <a16:creationId xmlns:a16="http://schemas.microsoft.com/office/drawing/2014/main" id="{C24F54ED-3263-4F37-B0B8-F9DC3BDAA3FC}"/>
              </a:ext>
            </a:extLst>
          </p:cNvPr>
          <p:cNvSpPr/>
          <p:nvPr/>
        </p:nvSpPr>
        <p:spPr>
          <a:xfrm>
            <a:off x="2046999" y="517124"/>
            <a:ext cx="6139660" cy="740176"/>
          </a:xfrm>
          <a:prstGeom prst="rect">
            <a:avLst/>
          </a:prstGeom>
        </p:spPr>
        <p:txBody>
          <a:bodyPr wrap="none" lIns="144000" tIns="0" rIns="144000" bIns="0">
            <a:noAutofit/>
          </a:bodyPr>
          <a:lstStyle/>
          <a:p>
            <a:pPr>
              <a:lnSpc>
                <a:spcPct val="110000"/>
              </a:lnSpc>
            </a:pPr>
            <a:r>
              <a:rPr lang="zh-CN" altLang="en-US" sz="3600" dirty="0">
                <a:solidFill>
                  <a:srgbClr val="E95555"/>
                </a:solidFill>
                <a:cs typeface="+mn-ea"/>
                <a:sym typeface="+mn-lt"/>
              </a:rPr>
              <a:t>系统工作流程</a:t>
            </a:r>
            <a:endParaRPr lang="en-US" altLang="zh-CN" sz="3600" dirty="0">
              <a:solidFill>
                <a:srgbClr val="E95555"/>
              </a:solidFill>
              <a:cs typeface="+mn-ea"/>
              <a:sym typeface="+mn-lt"/>
            </a:endParaRPr>
          </a:p>
          <a:p>
            <a:pPr>
              <a:lnSpc>
                <a:spcPct val="110000"/>
              </a:lnSpc>
            </a:pPr>
            <a:r>
              <a:rPr lang="zh-CN" altLang="en-US" sz="3600" dirty="0">
                <a:solidFill>
                  <a:srgbClr val="E95555"/>
                </a:solidFill>
                <a:cs typeface="+mn-ea"/>
                <a:sym typeface="+mn-lt"/>
              </a:rPr>
              <a:t>及界面展示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E4EC236-815C-4261-B4C8-2897F1C80F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605" y="1726882"/>
            <a:ext cx="962025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704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íš1iḑe">
            <a:extLst>
              <a:ext uri="{FF2B5EF4-FFF2-40B4-BE49-F238E27FC236}">
                <a16:creationId xmlns:a16="http://schemas.microsoft.com/office/drawing/2014/main" id="{C24F54ED-3263-4F37-B0B8-F9DC3BDAA3FC}"/>
              </a:ext>
            </a:extLst>
          </p:cNvPr>
          <p:cNvSpPr/>
          <p:nvPr/>
        </p:nvSpPr>
        <p:spPr>
          <a:xfrm>
            <a:off x="2046999" y="517124"/>
            <a:ext cx="6139660" cy="740176"/>
          </a:xfrm>
          <a:prstGeom prst="rect">
            <a:avLst/>
          </a:prstGeom>
        </p:spPr>
        <p:txBody>
          <a:bodyPr wrap="none" lIns="144000" tIns="0" rIns="144000" bIns="0">
            <a:noAutofit/>
          </a:bodyPr>
          <a:lstStyle/>
          <a:p>
            <a:pPr>
              <a:lnSpc>
                <a:spcPct val="110000"/>
              </a:lnSpc>
            </a:pPr>
            <a:r>
              <a:rPr lang="zh-CN" altLang="en-US" sz="3600" dirty="0">
                <a:solidFill>
                  <a:srgbClr val="E95555"/>
                </a:solidFill>
                <a:cs typeface="+mn-ea"/>
                <a:sym typeface="+mn-lt"/>
              </a:rPr>
              <a:t>系统工作流程</a:t>
            </a:r>
            <a:endParaRPr lang="en-US" altLang="zh-CN" sz="3600" dirty="0">
              <a:solidFill>
                <a:srgbClr val="E95555"/>
              </a:solidFill>
              <a:cs typeface="+mn-ea"/>
              <a:sym typeface="+mn-lt"/>
            </a:endParaRPr>
          </a:p>
          <a:p>
            <a:pPr>
              <a:lnSpc>
                <a:spcPct val="110000"/>
              </a:lnSpc>
            </a:pPr>
            <a:r>
              <a:rPr lang="zh-CN" altLang="en-US" sz="3600" dirty="0">
                <a:solidFill>
                  <a:srgbClr val="E95555"/>
                </a:solidFill>
                <a:cs typeface="+mn-ea"/>
                <a:sym typeface="+mn-lt"/>
              </a:rPr>
              <a:t>及界面展示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F2645E2-0596-4BB2-8130-9C153EFD6BD8}"/>
              </a:ext>
            </a:extLst>
          </p:cNvPr>
          <p:cNvSpPr txBox="1"/>
          <p:nvPr/>
        </p:nvSpPr>
        <p:spPr>
          <a:xfrm>
            <a:off x="5528309" y="1347100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输入错误（初始位置错误）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5350D00-DC29-4FBF-B592-F13A857D1D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203" y="1898565"/>
            <a:ext cx="8015288" cy="487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406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íš1iḑe">
            <a:extLst>
              <a:ext uri="{FF2B5EF4-FFF2-40B4-BE49-F238E27FC236}">
                <a16:creationId xmlns:a16="http://schemas.microsoft.com/office/drawing/2014/main" id="{C24F54ED-3263-4F37-B0B8-F9DC3BDAA3FC}"/>
              </a:ext>
            </a:extLst>
          </p:cNvPr>
          <p:cNvSpPr/>
          <p:nvPr/>
        </p:nvSpPr>
        <p:spPr>
          <a:xfrm>
            <a:off x="2046999" y="517124"/>
            <a:ext cx="6139660" cy="740176"/>
          </a:xfrm>
          <a:prstGeom prst="rect">
            <a:avLst/>
          </a:prstGeom>
        </p:spPr>
        <p:txBody>
          <a:bodyPr wrap="none" lIns="144000" tIns="0" rIns="144000" bIns="0">
            <a:noAutofit/>
          </a:bodyPr>
          <a:lstStyle/>
          <a:p>
            <a:pPr>
              <a:lnSpc>
                <a:spcPct val="110000"/>
              </a:lnSpc>
            </a:pPr>
            <a:r>
              <a:rPr lang="zh-CN" altLang="en-US" sz="3600" dirty="0">
                <a:solidFill>
                  <a:srgbClr val="E95555"/>
                </a:solidFill>
                <a:cs typeface="+mn-ea"/>
                <a:sym typeface="+mn-lt"/>
              </a:rPr>
              <a:t>系统工作流程</a:t>
            </a:r>
            <a:endParaRPr lang="en-US" altLang="zh-CN" sz="3600" dirty="0">
              <a:solidFill>
                <a:srgbClr val="E95555"/>
              </a:solidFill>
              <a:cs typeface="+mn-ea"/>
              <a:sym typeface="+mn-lt"/>
            </a:endParaRPr>
          </a:p>
          <a:p>
            <a:pPr>
              <a:lnSpc>
                <a:spcPct val="110000"/>
              </a:lnSpc>
            </a:pPr>
            <a:r>
              <a:rPr lang="zh-CN" altLang="en-US" sz="3600" dirty="0">
                <a:solidFill>
                  <a:srgbClr val="E95555"/>
                </a:solidFill>
                <a:cs typeface="+mn-ea"/>
                <a:sym typeface="+mn-lt"/>
              </a:rPr>
              <a:t>及界面展示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F2645E2-0596-4BB2-8130-9C153EFD6BD8}"/>
              </a:ext>
            </a:extLst>
          </p:cNvPr>
          <p:cNvSpPr txBox="1"/>
          <p:nvPr/>
        </p:nvSpPr>
        <p:spPr>
          <a:xfrm>
            <a:off x="5528309" y="1347100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输入错误（落子位置错误）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48E6E5E-60FC-4FCA-AA07-E1E3AC1E2E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021" y="1808765"/>
            <a:ext cx="8500348" cy="500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560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íš1iḑe">
            <a:extLst>
              <a:ext uri="{FF2B5EF4-FFF2-40B4-BE49-F238E27FC236}">
                <a16:creationId xmlns:a16="http://schemas.microsoft.com/office/drawing/2014/main" id="{C24F54ED-3263-4F37-B0B8-F9DC3BDAA3FC}"/>
              </a:ext>
            </a:extLst>
          </p:cNvPr>
          <p:cNvSpPr/>
          <p:nvPr/>
        </p:nvSpPr>
        <p:spPr>
          <a:xfrm>
            <a:off x="2046999" y="517124"/>
            <a:ext cx="6139660" cy="740176"/>
          </a:xfrm>
          <a:prstGeom prst="rect">
            <a:avLst/>
          </a:prstGeom>
        </p:spPr>
        <p:txBody>
          <a:bodyPr wrap="none" lIns="144000" tIns="0" rIns="144000" bIns="0">
            <a:noAutofit/>
          </a:bodyPr>
          <a:lstStyle/>
          <a:p>
            <a:pPr>
              <a:lnSpc>
                <a:spcPct val="110000"/>
              </a:lnSpc>
            </a:pPr>
            <a:r>
              <a:rPr lang="zh-CN" altLang="en-US" sz="3600" dirty="0">
                <a:solidFill>
                  <a:srgbClr val="E95555"/>
                </a:solidFill>
                <a:cs typeface="+mn-ea"/>
                <a:sym typeface="+mn-lt"/>
              </a:rPr>
              <a:t>系统工作流程</a:t>
            </a:r>
            <a:endParaRPr lang="en-US" altLang="zh-CN" sz="3600" dirty="0">
              <a:solidFill>
                <a:srgbClr val="E95555"/>
              </a:solidFill>
              <a:cs typeface="+mn-ea"/>
              <a:sym typeface="+mn-lt"/>
            </a:endParaRPr>
          </a:p>
          <a:p>
            <a:pPr>
              <a:lnSpc>
                <a:spcPct val="110000"/>
              </a:lnSpc>
            </a:pPr>
            <a:r>
              <a:rPr lang="zh-CN" altLang="en-US" sz="3600" dirty="0">
                <a:solidFill>
                  <a:srgbClr val="E95555"/>
                </a:solidFill>
                <a:cs typeface="+mn-ea"/>
                <a:sym typeface="+mn-lt"/>
              </a:rPr>
              <a:t>及界面展示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F2645E2-0596-4BB2-8130-9C153EFD6BD8}"/>
              </a:ext>
            </a:extLst>
          </p:cNvPr>
          <p:cNvSpPr txBox="1"/>
          <p:nvPr/>
        </p:nvSpPr>
        <p:spPr>
          <a:xfrm>
            <a:off x="5528309" y="1347100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输入错误（输入字符）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B1CFD3-820D-44EF-AE35-66B2C7F53E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700" y="2950138"/>
            <a:ext cx="5061784" cy="171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213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íš1iḑe">
            <a:extLst>
              <a:ext uri="{FF2B5EF4-FFF2-40B4-BE49-F238E27FC236}">
                <a16:creationId xmlns:a16="http://schemas.microsoft.com/office/drawing/2014/main" id="{C24F54ED-3263-4F37-B0B8-F9DC3BDAA3FC}"/>
              </a:ext>
            </a:extLst>
          </p:cNvPr>
          <p:cNvSpPr/>
          <p:nvPr/>
        </p:nvSpPr>
        <p:spPr>
          <a:xfrm>
            <a:off x="2046999" y="517124"/>
            <a:ext cx="6139660" cy="740176"/>
          </a:xfrm>
          <a:prstGeom prst="rect">
            <a:avLst/>
          </a:prstGeom>
        </p:spPr>
        <p:txBody>
          <a:bodyPr wrap="none" lIns="144000" tIns="0" rIns="144000" bIns="0">
            <a:noAutofit/>
          </a:bodyPr>
          <a:lstStyle/>
          <a:p>
            <a:pPr>
              <a:lnSpc>
                <a:spcPct val="110000"/>
              </a:lnSpc>
            </a:pPr>
            <a:r>
              <a:rPr lang="zh-CN" altLang="en-US" sz="3600" dirty="0">
                <a:solidFill>
                  <a:srgbClr val="E95555"/>
                </a:solidFill>
                <a:cs typeface="+mn-ea"/>
                <a:sym typeface="+mn-lt"/>
              </a:rPr>
              <a:t>系统工作流程</a:t>
            </a:r>
            <a:endParaRPr lang="en-US" altLang="zh-CN" sz="3600" dirty="0">
              <a:solidFill>
                <a:srgbClr val="E95555"/>
              </a:solidFill>
              <a:cs typeface="+mn-ea"/>
              <a:sym typeface="+mn-lt"/>
            </a:endParaRPr>
          </a:p>
          <a:p>
            <a:pPr>
              <a:lnSpc>
                <a:spcPct val="110000"/>
              </a:lnSpc>
            </a:pPr>
            <a:r>
              <a:rPr lang="zh-CN" altLang="en-US" sz="3600" dirty="0">
                <a:solidFill>
                  <a:srgbClr val="E95555"/>
                </a:solidFill>
                <a:cs typeface="+mn-ea"/>
                <a:sym typeface="+mn-lt"/>
              </a:rPr>
              <a:t>及界面展示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F2645E2-0596-4BB2-8130-9C153EFD6BD8}"/>
              </a:ext>
            </a:extLst>
          </p:cNvPr>
          <p:cNvSpPr txBox="1"/>
          <p:nvPr/>
        </p:nvSpPr>
        <p:spPr>
          <a:xfrm>
            <a:off x="5528309" y="134710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路径判断无效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0A7F33-E998-4EEA-8C98-2D0E71A6A9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532" y="2000250"/>
            <a:ext cx="7994119" cy="459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428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íš1iḑe">
            <a:extLst>
              <a:ext uri="{FF2B5EF4-FFF2-40B4-BE49-F238E27FC236}">
                <a16:creationId xmlns:a16="http://schemas.microsoft.com/office/drawing/2014/main" id="{C24F54ED-3263-4F37-B0B8-F9DC3BDAA3FC}"/>
              </a:ext>
            </a:extLst>
          </p:cNvPr>
          <p:cNvSpPr/>
          <p:nvPr/>
        </p:nvSpPr>
        <p:spPr>
          <a:xfrm>
            <a:off x="2046999" y="517124"/>
            <a:ext cx="6139660" cy="740176"/>
          </a:xfrm>
          <a:prstGeom prst="rect">
            <a:avLst/>
          </a:prstGeom>
        </p:spPr>
        <p:txBody>
          <a:bodyPr wrap="none" lIns="144000" tIns="0" rIns="144000" bIns="0">
            <a:noAutofit/>
          </a:bodyPr>
          <a:lstStyle/>
          <a:p>
            <a:pPr>
              <a:lnSpc>
                <a:spcPct val="110000"/>
              </a:lnSpc>
            </a:pPr>
            <a:r>
              <a:rPr lang="zh-CN" altLang="en-US" sz="3600" dirty="0">
                <a:solidFill>
                  <a:srgbClr val="E95555"/>
                </a:solidFill>
                <a:cs typeface="+mn-ea"/>
                <a:sym typeface="+mn-lt"/>
              </a:rPr>
              <a:t>系统工作流程</a:t>
            </a:r>
            <a:endParaRPr lang="en-US" altLang="zh-CN" sz="3600" dirty="0">
              <a:solidFill>
                <a:srgbClr val="E95555"/>
              </a:solidFill>
              <a:cs typeface="+mn-ea"/>
              <a:sym typeface="+mn-lt"/>
            </a:endParaRPr>
          </a:p>
          <a:p>
            <a:pPr>
              <a:lnSpc>
                <a:spcPct val="110000"/>
              </a:lnSpc>
            </a:pPr>
            <a:r>
              <a:rPr lang="zh-CN" altLang="en-US" sz="3600" dirty="0">
                <a:solidFill>
                  <a:srgbClr val="E95555"/>
                </a:solidFill>
                <a:cs typeface="+mn-ea"/>
                <a:sym typeface="+mn-lt"/>
              </a:rPr>
              <a:t>及界面展示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F2645E2-0596-4BB2-8130-9C153EFD6BD8}"/>
              </a:ext>
            </a:extLst>
          </p:cNvPr>
          <p:cNvSpPr txBox="1"/>
          <p:nvPr/>
        </p:nvSpPr>
        <p:spPr>
          <a:xfrm>
            <a:off x="5528309" y="134710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结束界面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80AD59-D175-4047-B940-BE69A4186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095" y="1808765"/>
            <a:ext cx="9747885" cy="486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81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421458f8-ce0f-4d85-9d31-f819964310b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805B159-FDE7-4757-89EC-D1D0DA29041A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453799" y="1438118"/>
            <a:ext cx="10876778" cy="4370384"/>
            <a:chOff x="669925" y="1539000"/>
            <a:chExt cx="9737759" cy="4370384"/>
          </a:xfrm>
        </p:grpSpPr>
        <p:sp>
          <p:nvSpPr>
            <p:cNvPr id="4" name="ïsľîḍè" title="ry6MHxwOH8WsTKLSa514qPVJnvhhWFnRDjZGIbRZNsFBp">
              <a:extLst>
                <a:ext uri="{FF2B5EF4-FFF2-40B4-BE49-F238E27FC236}">
                  <a16:creationId xmlns:a16="http://schemas.microsoft.com/office/drawing/2014/main" id="{0CDFF8C2-1B6F-47A9-BA5E-759AF6447B39}"/>
                </a:ext>
              </a:extLst>
            </p:cNvPr>
            <p:cNvSpPr/>
            <p:nvPr/>
          </p:nvSpPr>
          <p:spPr bwMode="auto">
            <a:xfrm>
              <a:off x="5196856" y="1733528"/>
              <a:ext cx="1644426" cy="1155539"/>
            </a:xfrm>
            <a:custGeom>
              <a:avLst/>
              <a:gdLst>
                <a:gd name="connsiteX0" fmla="*/ 450100 w 607639"/>
                <a:gd name="connsiteY0" fmla="*/ 313203 h 426991"/>
                <a:gd name="connsiteX1" fmla="*/ 450100 w 607639"/>
                <a:gd name="connsiteY1" fmla="*/ 403167 h 426991"/>
                <a:gd name="connsiteX2" fmla="*/ 585744 w 607639"/>
                <a:gd name="connsiteY2" fmla="*/ 403167 h 426991"/>
                <a:gd name="connsiteX3" fmla="*/ 586100 w 607639"/>
                <a:gd name="connsiteY3" fmla="*/ 313203 h 426991"/>
                <a:gd name="connsiteX4" fmla="*/ 530294 w 607639"/>
                <a:gd name="connsiteY4" fmla="*/ 313203 h 426991"/>
                <a:gd name="connsiteX5" fmla="*/ 530116 w 607639"/>
                <a:gd name="connsiteY5" fmla="*/ 313203 h 426991"/>
                <a:gd name="connsiteX6" fmla="*/ 529760 w 607639"/>
                <a:gd name="connsiteY6" fmla="*/ 313203 h 426991"/>
                <a:gd name="connsiteX7" fmla="*/ 450901 w 607639"/>
                <a:gd name="connsiteY7" fmla="*/ 313203 h 426991"/>
                <a:gd name="connsiteX8" fmla="*/ 236309 w 607639"/>
                <a:gd name="connsiteY8" fmla="*/ 313203 h 426991"/>
                <a:gd name="connsiteX9" fmla="*/ 236309 w 607639"/>
                <a:gd name="connsiteY9" fmla="*/ 403167 h 426991"/>
                <a:gd name="connsiteX10" fmla="*/ 371953 w 607639"/>
                <a:gd name="connsiteY10" fmla="*/ 403167 h 426991"/>
                <a:gd name="connsiteX11" fmla="*/ 372754 w 607639"/>
                <a:gd name="connsiteY11" fmla="*/ 313203 h 426991"/>
                <a:gd name="connsiteX12" fmla="*/ 237110 w 607639"/>
                <a:gd name="connsiteY12" fmla="*/ 313203 h 426991"/>
                <a:gd name="connsiteX13" fmla="*/ 22519 w 607639"/>
                <a:gd name="connsiteY13" fmla="*/ 313203 h 426991"/>
                <a:gd name="connsiteX14" fmla="*/ 22519 w 607639"/>
                <a:gd name="connsiteY14" fmla="*/ 403167 h 426991"/>
                <a:gd name="connsiteX15" fmla="*/ 158163 w 607639"/>
                <a:gd name="connsiteY15" fmla="*/ 403167 h 426991"/>
                <a:gd name="connsiteX16" fmla="*/ 158964 w 607639"/>
                <a:gd name="connsiteY16" fmla="*/ 313203 h 426991"/>
                <a:gd name="connsiteX17" fmla="*/ 91498 w 607639"/>
                <a:gd name="connsiteY17" fmla="*/ 313203 h 426991"/>
                <a:gd name="connsiteX18" fmla="*/ 91231 w 607639"/>
                <a:gd name="connsiteY18" fmla="*/ 313203 h 426991"/>
                <a:gd name="connsiteX19" fmla="*/ 90964 w 607639"/>
                <a:gd name="connsiteY19" fmla="*/ 313203 h 426991"/>
                <a:gd name="connsiteX20" fmla="*/ 23320 w 607639"/>
                <a:gd name="connsiteY20" fmla="*/ 313203 h 426991"/>
                <a:gd name="connsiteX21" fmla="*/ 91409 w 607639"/>
                <a:gd name="connsiteY21" fmla="*/ 224751 h 426991"/>
                <a:gd name="connsiteX22" fmla="*/ 530294 w 607639"/>
                <a:gd name="connsiteY22" fmla="*/ 224751 h 426991"/>
                <a:gd name="connsiteX23" fmla="*/ 540084 w 607639"/>
                <a:gd name="connsiteY23" fmla="*/ 234530 h 426991"/>
                <a:gd name="connsiteX24" fmla="*/ 540084 w 607639"/>
                <a:gd name="connsiteY24" fmla="*/ 292135 h 426991"/>
                <a:gd name="connsiteX25" fmla="*/ 586456 w 607639"/>
                <a:gd name="connsiteY25" fmla="*/ 292135 h 426991"/>
                <a:gd name="connsiteX26" fmla="*/ 607639 w 607639"/>
                <a:gd name="connsiteY26" fmla="*/ 313203 h 426991"/>
                <a:gd name="connsiteX27" fmla="*/ 607639 w 607639"/>
                <a:gd name="connsiteY27" fmla="*/ 403167 h 426991"/>
                <a:gd name="connsiteX28" fmla="*/ 586456 w 607639"/>
                <a:gd name="connsiteY28" fmla="*/ 426991 h 426991"/>
                <a:gd name="connsiteX29" fmla="*/ 451524 w 607639"/>
                <a:gd name="connsiteY29" fmla="*/ 426991 h 426991"/>
                <a:gd name="connsiteX30" fmla="*/ 427582 w 607639"/>
                <a:gd name="connsiteY30" fmla="*/ 403167 h 426991"/>
                <a:gd name="connsiteX31" fmla="*/ 427582 w 607639"/>
                <a:gd name="connsiteY31" fmla="*/ 313203 h 426991"/>
                <a:gd name="connsiteX32" fmla="*/ 451524 w 607639"/>
                <a:gd name="connsiteY32" fmla="*/ 292135 h 426991"/>
                <a:gd name="connsiteX33" fmla="*/ 517566 w 607639"/>
                <a:gd name="connsiteY33" fmla="*/ 292135 h 426991"/>
                <a:gd name="connsiteX34" fmla="*/ 517566 w 607639"/>
                <a:gd name="connsiteY34" fmla="*/ 247242 h 426991"/>
                <a:gd name="connsiteX35" fmla="*/ 315079 w 607639"/>
                <a:gd name="connsiteY35" fmla="*/ 247242 h 426991"/>
                <a:gd name="connsiteX36" fmla="*/ 315079 w 607639"/>
                <a:gd name="connsiteY36" fmla="*/ 292135 h 426991"/>
                <a:gd name="connsiteX37" fmla="*/ 372665 w 607639"/>
                <a:gd name="connsiteY37" fmla="*/ 292135 h 426991"/>
                <a:gd name="connsiteX38" fmla="*/ 393849 w 607639"/>
                <a:gd name="connsiteY38" fmla="*/ 313203 h 426991"/>
                <a:gd name="connsiteX39" fmla="*/ 393849 w 607639"/>
                <a:gd name="connsiteY39" fmla="*/ 403167 h 426991"/>
                <a:gd name="connsiteX40" fmla="*/ 372665 w 607639"/>
                <a:gd name="connsiteY40" fmla="*/ 426991 h 426991"/>
                <a:gd name="connsiteX41" fmla="*/ 237733 w 607639"/>
                <a:gd name="connsiteY41" fmla="*/ 426991 h 426991"/>
                <a:gd name="connsiteX42" fmla="*/ 213791 w 607639"/>
                <a:gd name="connsiteY42" fmla="*/ 403167 h 426991"/>
                <a:gd name="connsiteX43" fmla="*/ 213791 w 607639"/>
                <a:gd name="connsiteY43" fmla="*/ 313203 h 426991"/>
                <a:gd name="connsiteX44" fmla="*/ 237733 w 607639"/>
                <a:gd name="connsiteY44" fmla="*/ 292135 h 426991"/>
                <a:gd name="connsiteX45" fmla="*/ 292561 w 607639"/>
                <a:gd name="connsiteY45" fmla="*/ 292135 h 426991"/>
                <a:gd name="connsiteX46" fmla="*/ 292561 w 607639"/>
                <a:gd name="connsiteY46" fmla="*/ 247242 h 426991"/>
                <a:gd name="connsiteX47" fmla="*/ 101288 w 607639"/>
                <a:gd name="connsiteY47" fmla="*/ 247242 h 426991"/>
                <a:gd name="connsiteX48" fmla="*/ 101288 w 607639"/>
                <a:gd name="connsiteY48" fmla="*/ 292135 h 426991"/>
                <a:gd name="connsiteX49" fmla="*/ 158875 w 607639"/>
                <a:gd name="connsiteY49" fmla="*/ 292135 h 426991"/>
                <a:gd name="connsiteX50" fmla="*/ 180058 w 607639"/>
                <a:gd name="connsiteY50" fmla="*/ 313203 h 426991"/>
                <a:gd name="connsiteX51" fmla="*/ 180058 w 607639"/>
                <a:gd name="connsiteY51" fmla="*/ 403167 h 426991"/>
                <a:gd name="connsiteX52" fmla="*/ 158875 w 607639"/>
                <a:gd name="connsiteY52" fmla="*/ 426991 h 426991"/>
                <a:gd name="connsiteX53" fmla="*/ 24032 w 607639"/>
                <a:gd name="connsiteY53" fmla="*/ 426991 h 426991"/>
                <a:gd name="connsiteX54" fmla="*/ 0 w 607639"/>
                <a:gd name="connsiteY54" fmla="*/ 403167 h 426991"/>
                <a:gd name="connsiteX55" fmla="*/ 0 w 607639"/>
                <a:gd name="connsiteY55" fmla="*/ 313203 h 426991"/>
                <a:gd name="connsiteX56" fmla="*/ 24032 w 607639"/>
                <a:gd name="connsiteY56" fmla="*/ 292135 h 426991"/>
                <a:gd name="connsiteX57" fmla="*/ 78770 w 607639"/>
                <a:gd name="connsiteY57" fmla="*/ 292135 h 426991"/>
                <a:gd name="connsiteX58" fmla="*/ 78770 w 607639"/>
                <a:gd name="connsiteY58" fmla="*/ 234530 h 426991"/>
                <a:gd name="connsiteX59" fmla="*/ 91409 w 607639"/>
                <a:gd name="connsiteY59" fmla="*/ 224751 h 426991"/>
                <a:gd name="connsiteX60" fmla="*/ 236326 w 607639"/>
                <a:gd name="connsiteY60" fmla="*/ 21066 h 426991"/>
                <a:gd name="connsiteX61" fmla="*/ 236326 w 607639"/>
                <a:gd name="connsiteY61" fmla="*/ 111021 h 426991"/>
                <a:gd name="connsiteX62" fmla="*/ 371758 w 607639"/>
                <a:gd name="connsiteY62" fmla="*/ 111021 h 426991"/>
                <a:gd name="connsiteX63" fmla="*/ 372380 w 607639"/>
                <a:gd name="connsiteY63" fmla="*/ 21066 h 426991"/>
                <a:gd name="connsiteX64" fmla="*/ 237127 w 607639"/>
                <a:gd name="connsiteY64" fmla="*/ 21066 h 426991"/>
                <a:gd name="connsiteX65" fmla="*/ 237750 w 607639"/>
                <a:gd name="connsiteY65" fmla="*/ 0 h 426991"/>
                <a:gd name="connsiteX66" fmla="*/ 372647 w 607639"/>
                <a:gd name="connsiteY66" fmla="*/ 0 h 426991"/>
                <a:gd name="connsiteX67" fmla="*/ 393825 w 607639"/>
                <a:gd name="connsiteY67" fmla="*/ 21066 h 426991"/>
                <a:gd name="connsiteX68" fmla="*/ 393825 w 607639"/>
                <a:gd name="connsiteY68" fmla="*/ 111021 h 426991"/>
                <a:gd name="connsiteX69" fmla="*/ 372647 w 607639"/>
                <a:gd name="connsiteY69" fmla="*/ 134843 h 426991"/>
                <a:gd name="connsiteX70" fmla="*/ 315076 w 607639"/>
                <a:gd name="connsiteY70" fmla="*/ 134843 h 426991"/>
                <a:gd name="connsiteX71" fmla="*/ 315076 w 607639"/>
                <a:gd name="connsiteY71" fmla="*/ 191020 h 426991"/>
                <a:gd name="connsiteX72" fmla="*/ 292563 w 607639"/>
                <a:gd name="connsiteY72" fmla="*/ 191020 h 426991"/>
                <a:gd name="connsiteX73" fmla="*/ 292563 w 607639"/>
                <a:gd name="connsiteY73" fmla="*/ 134843 h 426991"/>
                <a:gd name="connsiteX74" fmla="*/ 237750 w 607639"/>
                <a:gd name="connsiteY74" fmla="*/ 134843 h 426991"/>
                <a:gd name="connsiteX75" fmla="*/ 213813 w 607639"/>
                <a:gd name="connsiteY75" fmla="*/ 111021 h 426991"/>
                <a:gd name="connsiteX76" fmla="*/ 213813 w 607639"/>
                <a:gd name="connsiteY76" fmla="*/ 21066 h 426991"/>
                <a:gd name="connsiteX77" fmla="*/ 237750 w 607639"/>
                <a:gd name="connsiteY77" fmla="*/ 0 h 42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607639" h="426991">
                  <a:moveTo>
                    <a:pt x="450100" y="313203"/>
                  </a:moveTo>
                  <a:lnTo>
                    <a:pt x="450100" y="403167"/>
                  </a:lnTo>
                  <a:lnTo>
                    <a:pt x="585744" y="403167"/>
                  </a:lnTo>
                  <a:lnTo>
                    <a:pt x="586100" y="313203"/>
                  </a:lnTo>
                  <a:lnTo>
                    <a:pt x="530294" y="313203"/>
                  </a:lnTo>
                  <a:cubicBezTo>
                    <a:pt x="530294" y="313203"/>
                    <a:pt x="530116" y="313203"/>
                    <a:pt x="530116" y="313203"/>
                  </a:cubicBezTo>
                  <a:cubicBezTo>
                    <a:pt x="530027" y="313203"/>
                    <a:pt x="529849" y="313203"/>
                    <a:pt x="529760" y="313203"/>
                  </a:cubicBezTo>
                  <a:lnTo>
                    <a:pt x="450901" y="313203"/>
                  </a:lnTo>
                  <a:close/>
                  <a:moveTo>
                    <a:pt x="236309" y="313203"/>
                  </a:moveTo>
                  <a:lnTo>
                    <a:pt x="236309" y="403167"/>
                  </a:lnTo>
                  <a:lnTo>
                    <a:pt x="371953" y="403167"/>
                  </a:lnTo>
                  <a:lnTo>
                    <a:pt x="372754" y="313203"/>
                  </a:lnTo>
                  <a:lnTo>
                    <a:pt x="237110" y="313203"/>
                  </a:lnTo>
                  <a:close/>
                  <a:moveTo>
                    <a:pt x="22519" y="313203"/>
                  </a:moveTo>
                  <a:lnTo>
                    <a:pt x="22519" y="403167"/>
                  </a:lnTo>
                  <a:lnTo>
                    <a:pt x="158163" y="403167"/>
                  </a:lnTo>
                  <a:lnTo>
                    <a:pt x="158964" y="313203"/>
                  </a:lnTo>
                  <a:lnTo>
                    <a:pt x="91498" y="313203"/>
                  </a:lnTo>
                  <a:cubicBezTo>
                    <a:pt x="91409" y="313203"/>
                    <a:pt x="91320" y="313203"/>
                    <a:pt x="91231" y="313203"/>
                  </a:cubicBezTo>
                  <a:cubicBezTo>
                    <a:pt x="91231" y="313203"/>
                    <a:pt x="90964" y="313203"/>
                    <a:pt x="90964" y="313203"/>
                  </a:cubicBezTo>
                  <a:lnTo>
                    <a:pt x="23320" y="313203"/>
                  </a:lnTo>
                  <a:close/>
                  <a:moveTo>
                    <a:pt x="91409" y="224751"/>
                  </a:moveTo>
                  <a:lnTo>
                    <a:pt x="530294" y="224751"/>
                  </a:lnTo>
                  <a:cubicBezTo>
                    <a:pt x="536435" y="224751"/>
                    <a:pt x="540084" y="228396"/>
                    <a:pt x="540084" y="234530"/>
                  </a:cubicBezTo>
                  <a:lnTo>
                    <a:pt x="540084" y="292135"/>
                  </a:lnTo>
                  <a:lnTo>
                    <a:pt x="586456" y="292135"/>
                  </a:lnTo>
                  <a:cubicBezTo>
                    <a:pt x="598917" y="292135"/>
                    <a:pt x="607639" y="300847"/>
                    <a:pt x="607639" y="313203"/>
                  </a:cubicBezTo>
                  <a:lnTo>
                    <a:pt x="607639" y="403167"/>
                  </a:lnTo>
                  <a:cubicBezTo>
                    <a:pt x="607639" y="415524"/>
                    <a:pt x="598917" y="426991"/>
                    <a:pt x="586456" y="426991"/>
                  </a:cubicBezTo>
                  <a:lnTo>
                    <a:pt x="451524" y="426991"/>
                  </a:lnTo>
                  <a:cubicBezTo>
                    <a:pt x="439152" y="426991"/>
                    <a:pt x="427582" y="415524"/>
                    <a:pt x="427582" y="403167"/>
                  </a:cubicBezTo>
                  <a:lnTo>
                    <a:pt x="427582" y="313203"/>
                  </a:lnTo>
                  <a:cubicBezTo>
                    <a:pt x="427582" y="300847"/>
                    <a:pt x="439152" y="292135"/>
                    <a:pt x="451524" y="292135"/>
                  </a:cubicBezTo>
                  <a:lnTo>
                    <a:pt x="517566" y="292135"/>
                  </a:lnTo>
                  <a:lnTo>
                    <a:pt x="517566" y="247242"/>
                  </a:lnTo>
                  <a:lnTo>
                    <a:pt x="315079" y="247242"/>
                  </a:lnTo>
                  <a:lnTo>
                    <a:pt x="315079" y="292135"/>
                  </a:lnTo>
                  <a:lnTo>
                    <a:pt x="372665" y="292135"/>
                  </a:lnTo>
                  <a:cubicBezTo>
                    <a:pt x="385126" y="292135"/>
                    <a:pt x="393849" y="300847"/>
                    <a:pt x="393849" y="313203"/>
                  </a:cubicBezTo>
                  <a:lnTo>
                    <a:pt x="393849" y="403167"/>
                  </a:lnTo>
                  <a:cubicBezTo>
                    <a:pt x="393849" y="415524"/>
                    <a:pt x="385126" y="426991"/>
                    <a:pt x="372665" y="426991"/>
                  </a:cubicBezTo>
                  <a:lnTo>
                    <a:pt x="237733" y="426991"/>
                  </a:lnTo>
                  <a:cubicBezTo>
                    <a:pt x="225362" y="426991"/>
                    <a:pt x="213791" y="415524"/>
                    <a:pt x="213791" y="403167"/>
                  </a:cubicBezTo>
                  <a:lnTo>
                    <a:pt x="213791" y="313203"/>
                  </a:lnTo>
                  <a:cubicBezTo>
                    <a:pt x="213791" y="300847"/>
                    <a:pt x="225362" y="292135"/>
                    <a:pt x="237733" y="292135"/>
                  </a:cubicBezTo>
                  <a:lnTo>
                    <a:pt x="292561" y="292135"/>
                  </a:lnTo>
                  <a:lnTo>
                    <a:pt x="292561" y="247242"/>
                  </a:lnTo>
                  <a:lnTo>
                    <a:pt x="101288" y="247242"/>
                  </a:lnTo>
                  <a:lnTo>
                    <a:pt x="101288" y="292135"/>
                  </a:lnTo>
                  <a:lnTo>
                    <a:pt x="158875" y="292135"/>
                  </a:lnTo>
                  <a:cubicBezTo>
                    <a:pt x="171335" y="292135"/>
                    <a:pt x="180058" y="300847"/>
                    <a:pt x="180058" y="313203"/>
                  </a:cubicBezTo>
                  <a:lnTo>
                    <a:pt x="180058" y="403167"/>
                  </a:lnTo>
                  <a:cubicBezTo>
                    <a:pt x="180058" y="415524"/>
                    <a:pt x="171335" y="426991"/>
                    <a:pt x="158875" y="426991"/>
                  </a:cubicBezTo>
                  <a:lnTo>
                    <a:pt x="24032" y="426991"/>
                  </a:lnTo>
                  <a:cubicBezTo>
                    <a:pt x="11571" y="426991"/>
                    <a:pt x="0" y="415524"/>
                    <a:pt x="0" y="403167"/>
                  </a:cubicBezTo>
                  <a:lnTo>
                    <a:pt x="0" y="313203"/>
                  </a:lnTo>
                  <a:cubicBezTo>
                    <a:pt x="0" y="300847"/>
                    <a:pt x="11571" y="292135"/>
                    <a:pt x="24032" y="292135"/>
                  </a:cubicBezTo>
                  <a:lnTo>
                    <a:pt x="78770" y="292135"/>
                  </a:lnTo>
                  <a:lnTo>
                    <a:pt x="78770" y="234530"/>
                  </a:lnTo>
                  <a:cubicBezTo>
                    <a:pt x="78770" y="228396"/>
                    <a:pt x="85178" y="224751"/>
                    <a:pt x="91409" y="224751"/>
                  </a:cubicBezTo>
                  <a:close/>
                  <a:moveTo>
                    <a:pt x="236326" y="21066"/>
                  </a:moveTo>
                  <a:lnTo>
                    <a:pt x="236326" y="111021"/>
                  </a:lnTo>
                  <a:lnTo>
                    <a:pt x="371758" y="111021"/>
                  </a:lnTo>
                  <a:lnTo>
                    <a:pt x="372380" y="21066"/>
                  </a:lnTo>
                  <a:lnTo>
                    <a:pt x="237127" y="21066"/>
                  </a:lnTo>
                  <a:close/>
                  <a:moveTo>
                    <a:pt x="237750" y="0"/>
                  </a:moveTo>
                  <a:lnTo>
                    <a:pt x="372647" y="0"/>
                  </a:lnTo>
                  <a:cubicBezTo>
                    <a:pt x="385105" y="0"/>
                    <a:pt x="393825" y="8711"/>
                    <a:pt x="393825" y="21066"/>
                  </a:cubicBezTo>
                  <a:lnTo>
                    <a:pt x="393825" y="111021"/>
                  </a:lnTo>
                  <a:cubicBezTo>
                    <a:pt x="393825" y="123376"/>
                    <a:pt x="385105" y="134843"/>
                    <a:pt x="372647" y="134843"/>
                  </a:cubicBezTo>
                  <a:lnTo>
                    <a:pt x="315076" y="134843"/>
                  </a:lnTo>
                  <a:lnTo>
                    <a:pt x="315076" y="191020"/>
                  </a:lnTo>
                  <a:lnTo>
                    <a:pt x="292563" y="191020"/>
                  </a:lnTo>
                  <a:lnTo>
                    <a:pt x="292563" y="134843"/>
                  </a:lnTo>
                  <a:lnTo>
                    <a:pt x="237750" y="134843"/>
                  </a:lnTo>
                  <a:cubicBezTo>
                    <a:pt x="225381" y="134843"/>
                    <a:pt x="213813" y="123376"/>
                    <a:pt x="213813" y="111021"/>
                  </a:cubicBezTo>
                  <a:lnTo>
                    <a:pt x="213813" y="21066"/>
                  </a:lnTo>
                  <a:cubicBezTo>
                    <a:pt x="213813" y="8711"/>
                    <a:pt x="225381" y="0"/>
                    <a:pt x="237750" y="0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64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" name="îsľiďe" title="ry6MHxwOH8WsTKLSa514qPVJnvhhWFnRDjZGIbRZNsFBp">
              <a:extLst>
                <a:ext uri="{FF2B5EF4-FFF2-40B4-BE49-F238E27FC236}">
                  <a16:creationId xmlns:a16="http://schemas.microsoft.com/office/drawing/2014/main" id="{872D08E6-ECCF-4CE8-B64E-029BA95E9DC1}"/>
                </a:ext>
              </a:extLst>
            </p:cNvPr>
            <p:cNvSpPr/>
            <p:nvPr/>
          </p:nvSpPr>
          <p:spPr bwMode="auto">
            <a:xfrm>
              <a:off x="8763258" y="1733528"/>
              <a:ext cx="1644426" cy="1155539"/>
            </a:xfrm>
            <a:custGeom>
              <a:avLst/>
              <a:gdLst>
                <a:gd name="connsiteX0" fmla="*/ 450100 w 607639"/>
                <a:gd name="connsiteY0" fmla="*/ 313203 h 426991"/>
                <a:gd name="connsiteX1" fmla="*/ 450100 w 607639"/>
                <a:gd name="connsiteY1" fmla="*/ 403167 h 426991"/>
                <a:gd name="connsiteX2" fmla="*/ 585744 w 607639"/>
                <a:gd name="connsiteY2" fmla="*/ 403167 h 426991"/>
                <a:gd name="connsiteX3" fmla="*/ 586100 w 607639"/>
                <a:gd name="connsiteY3" fmla="*/ 313203 h 426991"/>
                <a:gd name="connsiteX4" fmla="*/ 530294 w 607639"/>
                <a:gd name="connsiteY4" fmla="*/ 313203 h 426991"/>
                <a:gd name="connsiteX5" fmla="*/ 530116 w 607639"/>
                <a:gd name="connsiteY5" fmla="*/ 313203 h 426991"/>
                <a:gd name="connsiteX6" fmla="*/ 529760 w 607639"/>
                <a:gd name="connsiteY6" fmla="*/ 313203 h 426991"/>
                <a:gd name="connsiteX7" fmla="*/ 450901 w 607639"/>
                <a:gd name="connsiteY7" fmla="*/ 313203 h 426991"/>
                <a:gd name="connsiteX8" fmla="*/ 236309 w 607639"/>
                <a:gd name="connsiteY8" fmla="*/ 313203 h 426991"/>
                <a:gd name="connsiteX9" fmla="*/ 236309 w 607639"/>
                <a:gd name="connsiteY9" fmla="*/ 403167 h 426991"/>
                <a:gd name="connsiteX10" fmla="*/ 371953 w 607639"/>
                <a:gd name="connsiteY10" fmla="*/ 403167 h 426991"/>
                <a:gd name="connsiteX11" fmla="*/ 372754 w 607639"/>
                <a:gd name="connsiteY11" fmla="*/ 313203 h 426991"/>
                <a:gd name="connsiteX12" fmla="*/ 237110 w 607639"/>
                <a:gd name="connsiteY12" fmla="*/ 313203 h 426991"/>
                <a:gd name="connsiteX13" fmla="*/ 22519 w 607639"/>
                <a:gd name="connsiteY13" fmla="*/ 313203 h 426991"/>
                <a:gd name="connsiteX14" fmla="*/ 22519 w 607639"/>
                <a:gd name="connsiteY14" fmla="*/ 403167 h 426991"/>
                <a:gd name="connsiteX15" fmla="*/ 158163 w 607639"/>
                <a:gd name="connsiteY15" fmla="*/ 403167 h 426991"/>
                <a:gd name="connsiteX16" fmla="*/ 158964 w 607639"/>
                <a:gd name="connsiteY16" fmla="*/ 313203 h 426991"/>
                <a:gd name="connsiteX17" fmla="*/ 91498 w 607639"/>
                <a:gd name="connsiteY17" fmla="*/ 313203 h 426991"/>
                <a:gd name="connsiteX18" fmla="*/ 91231 w 607639"/>
                <a:gd name="connsiteY18" fmla="*/ 313203 h 426991"/>
                <a:gd name="connsiteX19" fmla="*/ 90964 w 607639"/>
                <a:gd name="connsiteY19" fmla="*/ 313203 h 426991"/>
                <a:gd name="connsiteX20" fmla="*/ 23320 w 607639"/>
                <a:gd name="connsiteY20" fmla="*/ 313203 h 426991"/>
                <a:gd name="connsiteX21" fmla="*/ 91409 w 607639"/>
                <a:gd name="connsiteY21" fmla="*/ 224751 h 426991"/>
                <a:gd name="connsiteX22" fmla="*/ 530294 w 607639"/>
                <a:gd name="connsiteY22" fmla="*/ 224751 h 426991"/>
                <a:gd name="connsiteX23" fmla="*/ 540084 w 607639"/>
                <a:gd name="connsiteY23" fmla="*/ 234530 h 426991"/>
                <a:gd name="connsiteX24" fmla="*/ 540084 w 607639"/>
                <a:gd name="connsiteY24" fmla="*/ 292135 h 426991"/>
                <a:gd name="connsiteX25" fmla="*/ 586456 w 607639"/>
                <a:gd name="connsiteY25" fmla="*/ 292135 h 426991"/>
                <a:gd name="connsiteX26" fmla="*/ 607639 w 607639"/>
                <a:gd name="connsiteY26" fmla="*/ 313203 h 426991"/>
                <a:gd name="connsiteX27" fmla="*/ 607639 w 607639"/>
                <a:gd name="connsiteY27" fmla="*/ 403167 h 426991"/>
                <a:gd name="connsiteX28" fmla="*/ 586456 w 607639"/>
                <a:gd name="connsiteY28" fmla="*/ 426991 h 426991"/>
                <a:gd name="connsiteX29" fmla="*/ 451524 w 607639"/>
                <a:gd name="connsiteY29" fmla="*/ 426991 h 426991"/>
                <a:gd name="connsiteX30" fmla="*/ 427582 w 607639"/>
                <a:gd name="connsiteY30" fmla="*/ 403167 h 426991"/>
                <a:gd name="connsiteX31" fmla="*/ 427582 w 607639"/>
                <a:gd name="connsiteY31" fmla="*/ 313203 h 426991"/>
                <a:gd name="connsiteX32" fmla="*/ 451524 w 607639"/>
                <a:gd name="connsiteY32" fmla="*/ 292135 h 426991"/>
                <a:gd name="connsiteX33" fmla="*/ 517566 w 607639"/>
                <a:gd name="connsiteY33" fmla="*/ 292135 h 426991"/>
                <a:gd name="connsiteX34" fmla="*/ 517566 w 607639"/>
                <a:gd name="connsiteY34" fmla="*/ 247242 h 426991"/>
                <a:gd name="connsiteX35" fmla="*/ 315079 w 607639"/>
                <a:gd name="connsiteY35" fmla="*/ 247242 h 426991"/>
                <a:gd name="connsiteX36" fmla="*/ 315079 w 607639"/>
                <a:gd name="connsiteY36" fmla="*/ 292135 h 426991"/>
                <a:gd name="connsiteX37" fmla="*/ 372665 w 607639"/>
                <a:gd name="connsiteY37" fmla="*/ 292135 h 426991"/>
                <a:gd name="connsiteX38" fmla="*/ 393849 w 607639"/>
                <a:gd name="connsiteY38" fmla="*/ 313203 h 426991"/>
                <a:gd name="connsiteX39" fmla="*/ 393849 w 607639"/>
                <a:gd name="connsiteY39" fmla="*/ 403167 h 426991"/>
                <a:gd name="connsiteX40" fmla="*/ 372665 w 607639"/>
                <a:gd name="connsiteY40" fmla="*/ 426991 h 426991"/>
                <a:gd name="connsiteX41" fmla="*/ 237733 w 607639"/>
                <a:gd name="connsiteY41" fmla="*/ 426991 h 426991"/>
                <a:gd name="connsiteX42" fmla="*/ 213791 w 607639"/>
                <a:gd name="connsiteY42" fmla="*/ 403167 h 426991"/>
                <a:gd name="connsiteX43" fmla="*/ 213791 w 607639"/>
                <a:gd name="connsiteY43" fmla="*/ 313203 h 426991"/>
                <a:gd name="connsiteX44" fmla="*/ 237733 w 607639"/>
                <a:gd name="connsiteY44" fmla="*/ 292135 h 426991"/>
                <a:gd name="connsiteX45" fmla="*/ 292561 w 607639"/>
                <a:gd name="connsiteY45" fmla="*/ 292135 h 426991"/>
                <a:gd name="connsiteX46" fmla="*/ 292561 w 607639"/>
                <a:gd name="connsiteY46" fmla="*/ 247242 h 426991"/>
                <a:gd name="connsiteX47" fmla="*/ 101288 w 607639"/>
                <a:gd name="connsiteY47" fmla="*/ 247242 h 426991"/>
                <a:gd name="connsiteX48" fmla="*/ 101288 w 607639"/>
                <a:gd name="connsiteY48" fmla="*/ 292135 h 426991"/>
                <a:gd name="connsiteX49" fmla="*/ 158875 w 607639"/>
                <a:gd name="connsiteY49" fmla="*/ 292135 h 426991"/>
                <a:gd name="connsiteX50" fmla="*/ 180058 w 607639"/>
                <a:gd name="connsiteY50" fmla="*/ 313203 h 426991"/>
                <a:gd name="connsiteX51" fmla="*/ 180058 w 607639"/>
                <a:gd name="connsiteY51" fmla="*/ 403167 h 426991"/>
                <a:gd name="connsiteX52" fmla="*/ 158875 w 607639"/>
                <a:gd name="connsiteY52" fmla="*/ 426991 h 426991"/>
                <a:gd name="connsiteX53" fmla="*/ 24032 w 607639"/>
                <a:gd name="connsiteY53" fmla="*/ 426991 h 426991"/>
                <a:gd name="connsiteX54" fmla="*/ 0 w 607639"/>
                <a:gd name="connsiteY54" fmla="*/ 403167 h 426991"/>
                <a:gd name="connsiteX55" fmla="*/ 0 w 607639"/>
                <a:gd name="connsiteY55" fmla="*/ 313203 h 426991"/>
                <a:gd name="connsiteX56" fmla="*/ 24032 w 607639"/>
                <a:gd name="connsiteY56" fmla="*/ 292135 h 426991"/>
                <a:gd name="connsiteX57" fmla="*/ 78770 w 607639"/>
                <a:gd name="connsiteY57" fmla="*/ 292135 h 426991"/>
                <a:gd name="connsiteX58" fmla="*/ 78770 w 607639"/>
                <a:gd name="connsiteY58" fmla="*/ 234530 h 426991"/>
                <a:gd name="connsiteX59" fmla="*/ 91409 w 607639"/>
                <a:gd name="connsiteY59" fmla="*/ 224751 h 426991"/>
                <a:gd name="connsiteX60" fmla="*/ 236326 w 607639"/>
                <a:gd name="connsiteY60" fmla="*/ 21066 h 426991"/>
                <a:gd name="connsiteX61" fmla="*/ 236326 w 607639"/>
                <a:gd name="connsiteY61" fmla="*/ 111021 h 426991"/>
                <a:gd name="connsiteX62" fmla="*/ 371758 w 607639"/>
                <a:gd name="connsiteY62" fmla="*/ 111021 h 426991"/>
                <a:gd name="connsiteX63" fmla="*/ 372380 w 607639"/>
                <a:gd name="connsiteY63" fmla="*/ 21066 h 426991"/>
                <a:gd name="connsiteX64" fmla="*/ 237127 w 607639"/>
                <a:gd name="connsiteY64" fmla="*/ 21066 h 426991"/>
                <a:gd name="connsiteX65" fmla="*/ 237750 w 607639"/>
                <a:gd name="connsiteY65" fmla="*/ 0 h 426991"/>
                <a:gd name="connsiteX66" fmla="*/ 372647 w 607639"/>
                <a:gd name="connsiteY66" fmla="*/ 0 h 426991"/>
                <a:gd name="connsiteX67" fmla="*/ 393825 w 607639"/>
                <a:gd name="connsiteY67" fmla="*/ 21066 h 426991"/>
                <a:gd name="connsiteX68" fmla="*/ 393825 w 607639"/>
                <a:gd name="connsiteY68" fmla="*/ 111021 h 426991"/>
                <a:gd name="connsiteX69" fmla="*/ 372647 w 607639"/>
                <a:gd name="connsiteY69" fmla="*/ 134843 h 426991"/>
                <a:gd name="connsiteX70" fmla="*/ 315076 w 607639"/>
                <a:gd name="connsiteY70" fmla="*/ 134843 h 426991"/>
                <a:gd name="connsiteX71" fmla="*/ 315076 w 607639"/>
                <a:gd name="connsiteY71" fmla="*/ 191020 h 426991"/>
                <a:gd name="connsiteX72" fmla="*/ 292563 w 607639"/>
                <a:gd name="connsiteY72" fmla="*/ 191020 h 426991"/>
                <a:gd name="connsiteX73" fmla="*/ 292563 w 607639"/>
                <a:gd name="connsiteY73" fmla="*/ 134843 h 426991"/>
                <a:gd name="connsiteX74" fmla="*/ 237750 w 607639"/>
                <a:gd name="connsiteY74" fmla="*/ 134843 h 426991"/>
                <a:gd name="connsiteX75" fmla="*/ 213813 w 607639"/>
                <a:gd name="connsiteY75" fmla="*/ 111021 h 426991"/>
                <a:gd name="connsiteX76" fmla="*/ 213813 w 607639"/>
                <a:gd name="connsiteY76" fmla="*/ 21066 h 426991"/>
                <a:gd name="connsiteX77" fmla="*/ 237750 w 607639"/>
                <a:gd name="connsiteY77" fmla="*/ 0 h 42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607639" h="426991">
                  <a:moveTo>
                    <a:pt x="450100" y="313203"/>
                  </a:moveTo>
                  <a:lnTo>
                    <a:pt x="450100" y="403167"/>
                  </a:lnTo>
                  <a:lnTo>
                    <a:pt x="585744" y="403167"/>
                  </a:lnTo>
                  <a:lnTo>
                    <a:pt x="586100" y="313203"/>
                  </a:lnTo>
                  <a:lnTo>
                    <a:pt x="530294" y="313203"/>
                  </a:lnTo>
                  <a:cubicBezTo>
                    <a:pt x="530294" y="313203"/>
                    <a:pt x="530116" y="313203"/>
                    <a:pt x="530116" y="313203"/>
                  </a:cubicBezTo>
                  <a:cubicBezTo>
                    <a:pt x="530027" y="313203"/>
                    <a:pt x="529849" y="313203"/>
                    <a:pt x="529760" y="313203"/>
                  </a:cubicBezTo>
                  <a:lnTo>
                    <a:pt x="450901" y="313203"/>
                  </a:lnTo>
                  <a:close/>
                  <a:moveTo>
                    <a:pt x="236309" y="313203"/>
                  </a:moveTo>
                  <a:lnTo>
                    <a:pt x="236309" y="403167"/>
                  </a:lnTo>
                  <a:lnTo>
                    <a:pt x="371953" y="403167"/>
                  </a:lnTo>
                  <a:lnTo>
                    <a:pt x="372754" y="313203"/>
                  </a:lnTo>
                  <a:lnTo>
                    <a:pt x="237110" y="313203"/>
                  </a:lnTo>
                  <a:close/>
                  <a:moveTo>
                    <a:pt x="22519" y="313203"/>
                  </a:moveTo>
                  <a:lnTo>
                    <a:pt x="22519" y="403167"/>
                  </a:lnTo>
                  <a:lnTo>
                    <a:pt x="158163" y="403167"/>
                  </a:lnTo>
                  <a:lnTo>
                    <a:pt x="158964" y="313203"/>
                  </a:lnTo>
                  <a:lnTo>
                    <a:pt x="91498" y="313203"/>
                  </a:lnTo>
                  <a:cubicBezTo>
                    <a:pt x="91409" y="313203"/>
                    <a:pt x="91320" y="313203"/>
                    <a:pt x="91231" y="313203"/>
                  </a:cubicBezTo>
                  <a:cubicBezTo>
                    <a:pt x="91231" y="313203"/>
                    <a:pt x="90964" y="313203"/>
                    <a:pt x="90964" y="313203"/>
                  </a:cubicBezTo>
                  <a:lnTo>
                    <a:pt x="23320" y="313203"/>
                  </a:lnTo>
                  <a:close/>
                  <a:moveTo>
                    <a:pt x="91409" y="224751"/>
                  </a:moveTo>
                  <a:lnTo>
                    <a:pt x="530294" y="224751"/>
                  </a:lnTo>
                  <a:cubicBezTo>
                    <a:pt x="536435" y="224751"/>
                    <a:pt x="540084" y="228396"/>
                    <a:pt x="540084" y="234530"/>
                  </a:cubicBezTo>
                  <a:lnTo>
                    <a:pt x="540084" y="292135"/>
                  </a:lnTo>
                  <a:lnTo>
                    <a:pt x="586456" y="292135"/>
                  </a:lnTo>
                  <a:cubicBezTo>
                    <a:pt x="598917" y="292135"/>
                    <a:pt x="607639" y="300847"/>
                    <a:pt x="607639" y="313203"/>
                  </a:cubicBezTo>
                  <a:lnTo>
                    <a:pt x="607639" y="403167"/>
                  </a:lnTo>
                  <a:cubicBezTo>
                    <a:pt x="607639" y="415524"/>
                    <a:pt x="598917" y="426991"/>
                    <a:pt x="586456" y="426991"/>
                  </a:cubicBezTo>
                  <a:lnTo>
                    <a:pt x="451524" y="426991"/>
                  </a:lnTo>
                  <a:cubicBezTo>
                    <a:pt x="439152" y="426991"/>
                    <a:pt x="427582" y="415524"/>
                    <a:pt x="427582" y="403167"/>
                  </a:cubicBezTo>
                  <a:lnTo>
                    <a:pt x="427582" y="313203"/>
                  </a:lnTo>
                  <a:cubicBezTo>
                    <a:pt x="427582" y="300847"/>
                    <a:pt x="439152" y="292135"/>
                    <a:pt x="451524" y="292135"/>
                  </a:cubicBezTo>
                  <a:lnTo>
                    <a:pt x="517566" y="292135"/>
                  </a:lnTo>
                  <a:lnTo>
                    <a:pt x="517566" y="247242"/>
                  </a:lnTo>
                  <a:lnTo>
                    <a:pt x="315079" y="247242"/>
                  </a:lnTo>
                  <a:lnTo>
                    <a:pt x="315079" y="292135"/>
                  </a:lnTo>
                  <a:lnTo>
                    <a:pt x="372665" y="292135"/>
                  </a:lnTo>
                  <a:cubicBezTo>
                    <a:pt x="385126" y="292135"/>
                    <a:pt x="393849" y="300847"/>
                    <a:pt x="393849" y="313203"/>
                  </a:cubicBezTo>
                  <a:lnTo>
                    <a:pt x="393849" y="403167"/>
                  </a:lnTo>
                  <a:cubicBezTo>
                    <a:pt x="393849" y="415524"/>
                    <a:pt x="385126" y="426991"/>
                    <a:pt x="372665" y="426991"/>
                  </a:cubicBezTo>
                  <a:lnTo>
                    <a:pt x="237733" y="426991"/>
                  </a:lnTo>
                  <a:cubicBezTo>
                    <a:pt x="225362" y="426991"/>
                    <a:pt x="213791" y="415524"/>
                    <a:pt x="213791" y="403167"/>
                  </a:cubicBezTo>
                  <a:lnTo>
                    <a:pt x="213791" y="313203"/>
                  </a:lnTo>
                  <a:cubicBezTo>
                    <a:pt x="213791" y="300847"/>
                    <a:pt x="225362" y="292135"/>
                    <a:pt x="237733" y="292135"/>
                  </a:cubicBezTo>
                  <a:lnTo>
                    <a:pt x="292561" y="292135"/>
                  </a:lnTo>
                  <a:lnTo>
                    <a:pt x="292561" y="247242"/>
                  </a:lnTo>
                  <a:lnTo>
                    <a:pt x="101288" y="247242"/>
                  </a:lnTo>
                  <a:lnTo>
                    <a:pt x="101288" y="292135"/>
                  </a:lnTo>
                  <a:lnTo>
                    <a:pt x="158875" y="292135"/>
                  </a:lnTo>
                  <a:cubicBezTo>
                    <a:pt x="171335" y="292135"/>
                    <a:pt x="180058" y="300847"/>
                    <a:pt x="180058" y="313203"/>
                  </a:cubicBezTo>
                  <a:lnTo>
                    <a:pt x="180058" y="403167"/>
                  </a:lnTo>
                  <a:cubicBezTo>
                    <a:pt x="180058" y="415524"/>
                    <a:pt x="171335" y="426991"/>
                    <a:pt x="158875" y="426991"/>
                  </a:cubicBezTo>
                  <a:lnTo>
                    <a:pt x="24032" y="426991"/>
                  </a:lnTo>
                  <a:cubicBezTo>
                    <a:pt x="11571" y="426991"/>
                    <a:pt x="0" y="415524"/>
                    <a:pt x="0" y="403167"/>
                  </a:cubicBezTo>
                  <a:lnTo>
                    <a:pt x="0" y="313203"/>
                  </a:lnTo>
                  <a:cubicBezTo>
                    <a:pt x="0" y="300847"/>
                    <a:pt x="11571" y="292135"/>
                    <a:pt x="24032" y="292135"/>
                  </a:cubicBezTo>
                  <a:lnTo>
                    <a:pt x="78770" y="292135"/>
                  </a:lnTo>
                  <a:lnTo>
                    <a:pt x="78770" y="234530"/>
                  </a:lnTo>
                  <a:cubicBezTo>
                    <a:pt x="78770" y="228396"/>
                    <a:pt x="85178" y="224751"/>
                    <a:pt x="91409" y="224751"/>
                  </a:cubicBezTo>
                  <a:close/>
                  <a:moveTo>
                    <a:pt x="236326" y="21066"/>
                  </a:moveTo>
                  <a:lnTo>
                    <a:pt x="236326" y="111021"/>
                  </a:lnTo>
                  <a:lnTo>
                    <a:pt x="371758" y="111021"/>
                  </a:lnTo>
                  <a:lnTo>
                    <a:pt x="372380" y="21066"/>
                  </a:lnTo>
                  <a:lnTo>
                    <a:pt x="237127" y="21066"/>
                  </a:lnTo>
                  <a:close/>
                  <a:moveTo>
                    <a:pt x="237750" y="0"/>
                  </a:moveTo>
                  <a:lnTo>
                    <a:pt x="372647" y="0"/>
                  </a:lnTo>
                  <a:cubicBezTo>
                    <a:pt x="385105" y="0"/>
                    <a:pt x="393825" y="8711"/>
                    <a:pt x="393825" y="21066"/>
                  </a:cubicBezTo>
                  <a:lnTo>
                    <a:pt x="393825" y="111021"/>
                  </a:lnTo>
                  <a:cubicBezTo>
                    <a:pt x="393825" y="123376"/>
                    <a:pt x="385105" y="134843"/>
                    <a:pt x="372647" y="134843"/>
                  </a:cubicBezTo>
                  <a:lnTo>
                    <a:pt x="315076" y="134843"/>
                  </a:lnTo>
                  <a:lnTo>
                    <a:pt x="315076" y="191020"/>
                  </a:lnTo>
                  <a:lnTo>
                    <a:pt x="292563" y="191020"/>
                  </a:lnTo>
                  <a:lnTo>
                    <a:pt x="292563" y="134843"/>
                  </a:lnTo>
                  <a:lnTo>
                    <a:pt x="237750" y="134843"/>
                  </a:lnTo>
                  <a:cubicBezTo>
                    <a:pt x="225381" y="134843"/>
                    <a:pt x="213813" y="123376"/>
                    <a:pt x="213813" y="111021"/>
                  </a:cubicBezTo>
                  <a:lnTo>
                    <a:pt x="213813" y="21066"/>
                  </a:lnTo>
                  <a:cubicBezTo>
                    <a:pt x="213813" y="8711"/>
                    <a:pt x="225381" y="0"/>
                    <a:pt x="237750" y="0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64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" name="iṡ1íḑe" title="ry6MHxwOH8WsTKLSa514qPVJnvhhWFnRDjZGIbRZNsFBp">
              <a:extLst>
                <a:ext uri="{FF2B5EF4-FFF2-40B4-BE49-F238E27FC236}">
                  <a16:creationId xmlns:a16="http://schemas.microsoft.com/office/drawing/2014/main" id="{DF599A41-11F1-49B1-B358-611FFA5D443D}"/>
                </a:ext>
              </a:extLst>
            </p:cNvPr>
            <p:cNvSpPr/>
            <p:nvPr/>
          </p:nvSpPr>
          <p:spPr bwMode="auto">
            <a:xfrm>
              <a:off x="5196856" y="3971759"/>
              <a:ext cx="1644426" cy="1155539"/>
            </a:xfrm>
            <a:custGeom>
              <a:avLst/>
              <a:gdLst>
                <a:gd name="connsiteX0" fmla="*/ 450100 w 607639"/>
                <a:gd name="connsiteY0" fmla="*/ 313203 h 426991"/>
                <a:gd name="connsiteX1" fmla="*/ 450100 w 607639"/>
                <a:gd name="connsiteY1" fmla="*/ 403167 h 426991"/>
                <a:gd name="connsiteX2" fmla="*/ 585744 w 607639"/>
                <a:gd name="connsiteY2" fmla="*/ 403167 h 426991"/>
                <a:gd name="connsiteX3" fmla="*/ 586100 w 607639"/>
                <a:gd name="connsiteY3" fmla="*/ 313203 h 426991"/>
                <a:gd name="connsiteX4" fmla="*/ 530294 w 607639"/>
                <a:gd name="connsiteY4" fmla="*/ 313203 h 426991"/>
                <a:gd name="connsiteX5" fmla="*/ 530116 w 607639"/>
                <a:gd name="connsiteY5" fmla="*/ 313203 h 426991"/>
                <a:gd name="connsiteX6" fmla="*/ 529760 w 607639"/>
                <a:gd name="connsiteY6" fmla="*/ 313203 h 426991"/>
                <a:gd name="connsiteX7" fmla="*/ 450901 w 607639"/>
                <a:gd name="connsiteY7" fmla="*/ 313203 h 426991"/>
                <a:gd name="connsiteX8" fmla="*/ 236309 w 607639"/>
                <a:gd name="connsiteY8" fmla="*/ 313203 h 426991"/>
                <a:gd name="connsiteX9" fmla="*/ 236309 w 607639"/>
                <a:gd name="connsiteY9" fmla="*/ 403167 h 426991"/>
                <a:gd name="connsiteX10" fmla="*/ 371953 w 607639"/>
                <a:gd name="connsiteY10" fmla="*/ 403167 h 426991"/>
                <a:gd name="connsiteX11" fmla="*/ 372754 w 607639"/>
                <a:gd name="connsiteY11" fmla="*/ 313203 h 426991"/>
                <a:gd name="connsiteX12" fmla="*/ 237110 w 607639"/>
                <a:gd name="connsiteY12" fmla="*/ 313203 h 426991"/>
                <a:gd name="connsiteX13" fmla="*/ 22519 w 607639"/>
                <a:gd name="connsiteY13" fmla="*/ 313203 h 426991"/>
                <a:gd name="connsiteX14" fmla="*/ 22519 w 607639"/>
                <a:gd name="connsiteY14" fmla="*/ 403167 h 426991"/>
                <a:gd name="connsiteX15" fmla="*/ 158163 w 607639"/>
                <a:gd name="connsiteY15" fmla="*/ 403167 h 426991"/>
                <a:gd name="connsiteX16" fmla="*/ 158964 w 607639"/>
                <a:gd name="connsiteY16" fmla="*/ 313203 h 426991"/>
                <a:gd name="connsiteX17" fmla="*/ 91498 w 607639"/>
                <a:gd name="connsiteY17" fmla="*/ 313203 h 426991"/>
                <a:gd name="connsiteX18" fmla="*/ 91231 w 607639"/>
                <a:gd name="connsiteY18" fmla="*/ 313203 h 426991"/>
                <a:gd name="connsiteX19" fmla="*/ 90964 w 607639"/>
                <a:gd name="connsiteY19" fmla="*/ 313203 h 426991"/>
                <a:gd name="connsiteX20" fmla="*/ 23320 w 607639"/>
                <a:gd name="connsiteY20" fmla="*/ 313203 h 426991"/>
                <a:gd name="connsiteX21" fmla="*/ 91409 w 607639"/>
                <a:gd name="connsiteY21" fmla="*/ 224751 h 426991"/>
                <a:gd name="connsiteX22" fmla="*/ 530294 w 607639"/>
                <a:gd name="connsiteY22" fmla="*/ 224751 h 426991"/>
                <a:gd name="connsiteX23" fmla="*/ 540084 w 607639"/>
                <a:gd name="connsiteY23" fmla="*/ 234530 h 426991"/>
                <a:gd name="connsiteX24" fmla="*/ 540084 w 607639"/>
                <a:gd name="connsiteY24" fmla="*/ 292135 h 426991"/>
                <a:gd name="connsiteX25" fmla="*/ 586456 w 607639"/>
                <a:gd name="connsiteY25" fmla="*/ 292135 h 426991"/>
                <a:gd name="connsiteX26" fmla="*/ 607639 w 607639"/>
                <a:gd name="connsiteY26" fmla="*/ 313203 h 426991"/>
                <a:gd name="connsiteX27" fmla="*/ 607639 w 607639"/>
                <a:gd name="connsiteY27" fmla="*/ 403167 h 426991"/>
                <a:gd name="connsiteX28" fmla="*/ 586456 w 607639"/>
                <a:gd name="connsiteY28" fmla="*/ 426991 h 426991"/>
                <a:gd name="connsiteX29" fmla="*/ 451524 w 607639"/>
                <a:gd name="connsiteY29" fmla="*/ 426991 h 426991"/>
                <a:gd name="connsiteX30" fmla="*/ 427582 w 607639"/>
                <a:gd name="connsiteY30" fmla="*/ 403167 h 426991"/>
                <a:gd name="connsiteX31" fmla="*/ 427582 w 607639"/>
                <a:gd name="connsiteY31" fmla="*/ 313203 h 426991"/>
                <a:gd name="connsiteX32" fmla="*/ 451524 w 607639"/>
                <a:gd name="connsiteY32" fmla="*/ 292135 h 426991"/>
                <a:gd name="connsiteX33" fmla="*/ 517566 w 607639"/>
                <a:gd name="connsiteY33" fmla="*/ 292135 h 426991"/>
                <a:gd name="connsiteX34" fmla="*/ 517566 w 607639"/>
                <a:gd name="connsiteY34" fmla="*/ 247242 h 426991"/>
                <a:gd name="connsiteX35" fmla="*/ 315079 w 607639"/>
                <a:gd name="connsiteY35" fmla="*/ 247242 h 426991"/>
                <a:gd name="connsiteX36" fmla="*/ 315079 w 607639"/>
                <a:gd name="connsiteY36" fmla="*/ 292135 h 426991"/>
                <a:gd name="connsiteX37" fmla="*/ 372665 w 607639"/>
                <a:gd name="connsiteY37" fmla="*/ 292135 h 426991"/>
                <a:gd name="connsiteX38" fmla="*/ 393849 w 607639"/>
                <a:gd name="connsiteY38" fmla="*/ 313203 h 426991"/>
                <a:gd name="connsiteX39" fmla="*/ 393849 w 607639"/>
                <a:gd name="connsiteY39" fmla="*/ 403167 h 426991"/>
                <a:gd name="connsiteX40" fmla="*/ 372665 w 607639"/>
                <a:gd name="connsiteY40" fmla="*/ 426991 h 426991"/>
                <a:gd name="connsiteX41" fmla="*/ 237733 w 607639"/>
                <a:gd name="connsiteY41" fmla="*/ 426991 h 426991"/>
                <a:gd name="connsiteX42" fmla="*/ 213791 w 607639"/>
                <a:gd name="connsiteY42" fmla="*/ 403167 h 426991"/>
                <a:gd name="connsiteX43" fmla="*/ 213791 w 607639"/>
                <a:gd name="connsiteY43" fmla="*/ 313203 h 426991"/>
                <a:gd name="connsiteX44" fmla="*/ 237733 w 607639"/>
                <a:gd name="connsiteY44" fmla="*/ 292135 h 426991"/>
                <a:gd name="connsiteX45" fmla="*/ 292561 w 607639"/>
                <a:gd name="connsiteY45" fmla="*/ 292135 h 426991"/>
                <a:gd name="connsiteX46" fmla="*/ 292561 w 607639"/>
                <a:gd name="connsiteY46" fmla="*/ 247242 h 426991"/>
                <a:gd name="connsiteX47" fmla="*/ 101288 w 607639"/>
                <a:gd name="connsiteY47" fmla="*/ 247242 h 426991"/>
                <a:gd name="connsiteX48" fmla="*/ 101288 w 607639"/>
                <a:gd name="connsiteY48" fmla="*/ 292135 h 426991"/>
                <a:gd name="connsiteX49" fmla="*/ 158875 w 607639"/>
                <a:gd name="connsiteY49" fmla="*/ 292135 h 426991"/>
                <a:gd name="connsiteX50" fmla="*/ 180058 w 607639"/>
                <a:gd name="connsiteY50" fmla="*/ 313203 h 426991"/>
                <a:gd name="connsiteX51" fmla="*/ 180058 w 607639"/>
                <a:gd name="connsiteY51" fmla="*/ 403167 h 426991"/>
                <a:gd name="connsiteX52" fmla="*/ 158875 w 607639"/>
                <a:gd name="connsiteY52" fmla="*/ 426991 h 426991"/>
                <a:gd name="connsiteX53" fmla="*/ 24032 w 607639"/>
                <a:gd name="connsiteY53" fmla="*/ 426991 h 426991"/>
                <a:gd name="connsiteX54" fmla="*/ 0 w 607639"/>
                <a:gd name="connsiteY54" fmla="*/ 403167 h 426991"/>
                <a:gd name="connsiteX55" fmla="*/ 0 w 607639"/>
                <a:gd name="connsiteY55" fmla="*/ 313203 h 426991"/>
                <a:gd name="connsiteX56" fmla="*/ 24032 w 607639"/>
                <a:gd name="connsiteY56" fmla="*/ 292135 h 426991"/>
                <a:gd name="connsiteX57" fmla="*/ 78770 w 607639"/>
                <a:gd name="connsiteY57" fmla="*/ 292135 h 426991"/>
                <a:gd name="connsiteX58" fmla="*/ 78770 w 607639"/>
                <a:gd name="connsiteY58" fmla="*/ 234530 h 426991"/>
                <a:gd name="connsiteX59" fmla="*/ 91409 w 607639"/>
                <a:gd name="connsiteY59" fmla="*/ 224751 h 426991"/>
                <a:gd name="connsiteX60" fmla="*/ 236326 w 607639"/>
                <a:gd name="connsiteY60" fmla="*/ 21066 h 426991"/>
                <a:gd name="connsiteX61" fmla="*/ 236326 w 607639"/>
                <a:gd name="connsiteY61" fmla="*/ 111021 h 426991"/>
                <a:gd name="connsiteX62" fmla="*/ 371758 w 607639"/>
                <a:gd name="connsiteY62" fmla="*/ 111021 h 426991"/>
                <a:gd name="connsiteX63" fmla="*/ 372380 w 607639"/>
                <a:gd name="connsiteY63" fmla="*/ 21066 h 426991"/>
                <a:gd name="connsiteX64" fmla="*/ 237127 w 607639"/>
                <a:gd name="connsiteY64" fmla="*/ 21066 h 426991"/>
                <a:gd name="connsiteX65" fmla="*/ 237750 w 607639"/>
                <a:gd name="connsiteY65" fmla="*/ 0 h 426991"/>
                <a:gd name="connsiteX66" fmla="*/ 372647 w 607639"/>
                <a:gd name="connsiteY66" fmla="*/ 0 h 426991"/>
                <a:gd name="connsiteX67" fmla="*/ 393825 w 607639"/>
                <a:gd name="connsiteY67" fmla="*/ 21066 h 426991"/>
                <a:gd name="connsiteX68" fmla="*/ 393825 w 607639"/>
                <a:gd name="connsiteY68" fmla="*/ 111021 h 426991"/>
                <a:gd name="connsiteX69" fmla="*/ 372647 w 607639"/>
                <a:gd name="connsiteY69" fmla="*/ 134843 h 426991"/>
                <a:gd name="connsiteX70" fmla="*/ 315076 w 607639"/>
                <a:gd name="connsiteY70" fmla="*/ 134843 h 426991"/>
                <a:gd name="connsiteX71" fmla="*/ 315076 w 607639"/>
                <a:gd name="connsiteY71" fmla="*/ 191020 h 426991"/>
                <a:gd name="connsiteX72" fmla="*/ 292563 w 607639"/>
                <a:gd name="connsiteY72" fmla="*/ 191020 h 426991"/>
                <a:gd name="connsiteX73" fmla="*/ 292563 w 607639"/>
                <a:gd name="connsiteY73" fmla="*/ 134843 h 426991"/>
                <a:gd name="connsiteX74" fmla="*/ 237750 w 607639"/>
                <a:gd name="connsiteY74" fmla="*/ 134843 h 426991"/>
                <a:gd name="connsiteX75" fmla="*/ 213813 w 607639"/>
                <a:gd name="connsiteY75" fmla="*/ 111021 h 426991"/>
                <a:gd name="connsiteX76" fmla="*/ 213813 w 607639"/>
                <a:gd name="connsiteY76" fmla="*/ 21066 h 426991"/>
                <a:gd name="connsiteX77" fmla="*/ 237750 w 607639"/>
                <a:gd name="connsiteY77" fmla="*/ 0 h 42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607639" h="426991">
                  <a:moveTo>
                    <a:pt x="450100" y="313203"/>
                  </a:moveTo>
                  <a:lnTo>
                    <a:pt x="450100" y="403167"/>
                  </a:lnTo>
                  <a:lnTo>
                    <a:pt x="585744" y="403167"/>
                  </a:lnTo>
                  <a:lnTo>
                    <a:pt x="586100" y="313203"/>
                  </a:lnTo>
                  <a:lnTo>
                    <a:pt x="530294" y="313203"/>
                  </a:lnTo>
                  <a:cubicBezTo>
                    <a:pt x="530294" y="313203"/>
                    <a:pt x="530116" y="313203"/>
                    <a:pt x="530116" y="313203"/>
                  </a:cubicBezTo>
                  <a:cubicBezTo>
                    <a:pt x="530027" y="313203"/>
                    <a:pt x="529849" y="313203"/>
                    <a:pt x="529760" y="313203"/>
                  </a:cubicBezTo>
                  <a:lnTo>
                    <a:pt x="450901" y="313203"/>
                  </a:lnTo>
                  <a:close/>
                  <a:moveTo>
                    <a:pt x="236309" y="313203"/>
                  </a:moveTo>
                  <a:lnTo>
                    <a:pt x="236309" y="403167"/>
                  </a:lnTo>
                  <a:lnTo>
                    <a:pt x="371953" y="403167"/>
                  </a:lnTo>
                  <a:lnTo>
                    <a:pt x="372754" y="313203"/>
                  </a:lnTo>
                  <a:lnTo>
                    <a:pt x="237110" y="313203"/>
                  </a:lnTo>
                  <a:close/>
                  <a:moveTo>
                    <a:pt x="22519" y="313203"/>
                  </a:moveTo>
                  <a:lnTo>
                    <a:pt x="22519" y="403167"/>
                  </a:lnTo>
                  <a:lnTo>
                    <a:pt x="158163" y="403167"/>
                  </a:lnTo>
                  <a:lnTo>
                    <a:pt x="158964" y="313203"/>
                  </a:lnTo>
                  <a:lnTo>
                    <a:pt x="91498" y="313203"/>
                  </a:lnTo>
                  <a:cubicBezTo>
                    <a:pt x="91409" y="313203"/>
                    <a:pt x="91320" y="313203"/>
                    <a:pt x="91231" y="313203"/>
                  </a:cubicBezTo>
                  <a:cubicBezTo>
                    <a:pt x="91231" y="313203"/>
                    <a:pt x="90964" y="313203"/>
                    <a:pt x="90964" y="313203"/>
                  </a:cubicBezTo>
                  <a:lnTo>
                    <a:pt x="23320" y="313203"/>
                  </a:lnTo>
                  <a:close/>
                  <a:moveTo>
                    <a:pt x="91409" y="224751"/>
                  </a:moveTo>
                  <a:lnTo>
                    <a:pt x="530294" y="224751"/>
                  </a:lnTo>
                  <a:cubicBezTo>
                    <a:pt x="536435" y="224751"/>
                    <a:pt x="540084" y="228396"/>
                    <a:pt x="540084" y="234530"/>
                  </a:cubicBezTo>
                  <a:lnTo>
                    <a:pt x="540084" y="292135"/>
                  </a:lnTo>
                  <a:lnTo>
                    <a:pt x="586456" y="292135"/>
                  </a:lnTo>
                  <a:cubicBezTo>
                    <a:pt x="598917" y="292135"/>
                    <a:pt x="607639" y="300847"/>
                    <a:pt x="607639" y="313203"/>
                  </a:cubicBezTo>
                  <a:lnTo>
                    <a:pt x="607639" y="403167"/>
                  </a:lnTo>
                  <a:cubicBezTo>
                    <a:pt x="607639" y="415524"/>
                    <a:pt x="598917" y="426991"/>
                    <a:pt x="586456" y="426991"/>
                  </a:cubicBezTo>
                  <a:lnTo>
                    <a:pt x="451524" y="426991"/>
                  </a:lnTo>
                  <a:cubicBezTo>
                    <a:pt x="439152" y="426991"/>
                    <a:pt x="427582" y="415524"/>
                    <a:pt x="427582" y="403167"/>
                  </a:cubicBezTo>
                  <a:lnTo>
                    <a:pt x="427582" y="313203"/>
                  </a:lnTo>
                  <a:cubicBezTo>
                    <a:pt x="427582" y="300847"/>
                    <a:pt x="439152" y="292135"/>
                    <a:pt x="451524" y="292135"/>
                  </a:cubicBezTo>
                  <a:lnTo>
                    <a:pt x="517566" y="292135"/>
                  </a:lnTo>
                  <a:lnTo>
                    <a:pt x="517566" y="247242"/>
                  </a:lnTo>
                  <a:lnTo>
                    <a:pt x="315079" y="247242"/>
                  </a:lnTo>
                  <a:lnTo>
                    <a:pt x="315079" y="292135"/>
                  </a:lnTo>
                  <a:lnTo>
                    <a:pt x="372665" y="292135"/>
                  </a:lnTo>
                  <a:cubicBezTo>
                    <a:pt x="385126" y="292135"/>
                    <a:pt x="393849" y="300847"/>
                    <a:pt x="393849" y="313203"/>
                  </a:cubicBezTo>
                  <a:lnTo>
                    <a:pt x="393849" y="403167"/>
                  </a:lnTo>
                  <a:cubicBezTo>
                    <a:pt x="393849" y="415524"/>
                    <a:pt x="385126" y="426991"/>
                    <a:pt x="372665" y="426991"/>
                  </a:cubicBezTo>
                  <a:lnTo>
                    <a:pt x="237733" y="426991"/>
                  </a:lnTo>
                  <a:cubicBezTo>
                    <a:pt x="225362" y="426991"/>
                    <a:pt x="213791" y="415524"/>
                    <a:pt x="213791" y="403167"/>
                  </a:cubicBezTo>
                  <a:lnTo>
                    <a:pt x="213791" y="313203"/>
                  </a:lnTo>
                  <a:cubicBezTo>
                    <a:pt x="213791" y="300847"/>
                    <a:pt x="225362" y="292135"/>
                    <a:pt x="237733" y="292135"/>
                  </a:cubicBezTo>
                  <a:lnTo>
                    <a:pt x="292561" y="292135"/>
                  </a:lnTo>
                  <a:lnTo>
                    <a:pt x="292561" y="247242"/>
                  </a:lnTo>
                  <a:lnTo>
                    <a:pt x="101288" y="247242"/>
                  </a:lnTo>
                  <a:lnTo>
                    <a:pt x="101288" y="292135"/>
                  </a:lnTo>
                  <a:lnTo>
                    <a:pt x="158875" y="292135"/>
                  </a:lnTo>
                  <a:cubicBezTo>
                    <a:pt x="171335" y="292135"/>
                    <a:pt x="180058" y="300847"/>
                    <a:pt x="180058" y="313203"/>
                  </a:cubicBezTo>
                  <a:lnTo>
                    <a:pt x="180058" y="403167"/>
                  </a:lnTo>
                  <a:cubicBezTo>
                    <a:pt x="180058" y="415524"/>
                    <a:pt x="171335" y="426991"/>
                    <a:pt x="158875" y="426991"/>
                  </a:cubicBezTo>
                  <a:lnTo>
                    <a:pt x="24032" y="426991"/>
                  </a:lnTo>
                  <a:cubicBezTo>
                    <a:pt x="11571" y="426991"/>
                    <a:pt x="0" y="415524"/>
                    <a:pt x="0" y="403167"/>
                  </a:cubicBezTo>
                  <a:lnTo>
                    <a:pt x="0" y="313203"/>
                  </a:lnTo>
                  <a:cubicBezTo>
                    <a:pt x="0" y="300847"/>
                    <a:pt x="11571" y="292135"/>
                    <a:pt x="24032" y="292135"/>
                  </a:cubicBezTo>
                  <a:lnTo>
                    <a:pt x="78770" y="292135"/>
                  </a:lnTo>
                  <a:lnTo>
                    <a:pt x="78770" y="234530"/>
                  </a:lnTo>
                  <a:cubicBezTo>
                    <a:pt x="78770" y="228396"/>
                    <a:pt x="85178" y="224751"/>
                    <a:pt x="91409" y="224751"/>
                  </a:cubicBezTo>
                  <a:close/>
                  <a:moveTo>
                    <a:pt x="236326" y="21066"/>
                  </a:moveTo>
                  <a:lnTo>
                    <a:pt x="236326" y="111021"/>
                  </a:lnTo>
                  <a:lnTo>
                    <a:pt x="371758" y="111021"/>
                  </a:lnTo>
                  <a:lnTo>
                    <a:pt x="372380" y="21066"/>
                  </a:lnTo>
                  <a:lnTo>
                    <a:pt x="237127" y="21066"/>
                  </a:lnTo>
                  <a:close/>
                  <a:moveTo>
                    <a:pt x="237750" y="0"/>
                  </a:moveTo>
                  <a:lnTo>
                    <a:pt x="372647" y="0"/>
                  </a:lnTo>
                  <a:cubicBezTo>
                    <a:pt x="385105" y="0"/>
                    <a:pt x="393825" y="8711"/>
                    <a:pt x="393825" y="21066"/>
                  </a:cubicBezTo>
                  <a:lnTo>
                    <a:pt x="393825" y="111021"/>
                  </a:lnTo>
                  <a:cubicBezTo>
                    <a:pt x="393825" y="123376"/>
                    <a:pt x="385105" y="134843"/>
                    <a:pt x="372647" y="134843"/>
                  </a:cubicBezTo>
                  <a:lnTo>
                    <a:pt x="315076" y="134843"/>
                  </a:lnTo>
                  <a:lnTo>
                    <a:pt x="315076" y="191020"/>
                  </a:lnTo>
                  <a:lnTo>
                    <a:pt x="292563" y="191020"/>
                  </a:lnTo>
                  <a:lnTo>
                    <a:pt x="292563" y="134843"/>
                  </a:lnTo>
                  <a:lnTo>
                    <a:pt x="237750" y="134843"/>
                  </a:lnTo>
                  <a:cubicBezTo>
                    <a:pt x="225381" y="134843"/>
                    <a:pt x="213813" y="123376"/>
                    <a:pt x="213813" y="111021"/>
                  </a:cubicBezTo>
                  <a:lnTo>
                    <a:pt x="213813" y="21066"/>
                  </a:lnTo>
                  <a:cubicBezTo>
                    <a:pt x="213813" y="8711"/>
                    <a:pt x="225381" y="0"/>
                    <a:pt x="237750" y="0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64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" name="iṣļiḑé" title="ry6MHxwOH8WsTKLSa514qPVJnvhhWFnRDjZGIbRZNsFBp">
              <a:extLst>
                <a:ext uri="{FF2B5EF4-FFF2-40B4-BE49-F238E27FC236}">
                  <a16:creationId xmlns:a16="http://schemas.microsoft.com/office/drawing/2014/main" id="{74CB5345-DE41-4835-9451-D8133416C56A}"/>
                </a:ext>
              </a:extLst>
            </p:cNvPr>
            <p:cNvSpPr/>
            <p:nvPr/>
          </p:nvSpPr>
          <p:spPr bwMode="auto">
            <a:xfrm>
              <a:off x="1620846" y="3971759"/>
              <a:ext cx="1644426" cy="1155539"/>
            </a:xfrm>
            <a:custGeom>
              <a:avLst/>
              <a:gdLst>
                <a:gd name="connsiteX0" fmla="*/ 450100 w 607639"/>
                <a:gd name="connsiteY0" fmla="*/ 313203 h 426991"/>
                <a:gd name="connsiteX1" fmla="*/ 450100 w 607639"/>
                <a:gd name="connsiteY1" fmla="*/ 403167 h 426991"/>
                <a:gd name="connsiteX2" fmla="*/ 585744 w 607639"/>
                <a:gd name="connsiteY2" fmla="*/ 403167 h 426991"/>
                <a:gd name="connsiteX3" fmla="*/ 586100 w 607639"/>
                <a:gd name="connsiteY3" fmla="*/ 313203 h 426991"/>
                <a:gd name="connsiteX4" fmla="*/ 530294 w 607639"/>
                <a:gd name="connsiteY4" fmla="*/ 313203 h 426991"/>
                <a:gd name="connsiteX5" fmla="*/ 530116 w 607639"/>
                <a:gd name="connsiteY5" fmla="*/ 313203 h 426991"/>
                <a:gd name="connsiteX6" fmla="*/ 529760 w 607639"/>
                <a:gd name="connsiteY6" fmla="*/ 313203 h 426991"/>
                <a:gd name="connsiteX7" fmla="*/ 450901 w 607639"/>
                <a:gd name="connsiteY7" fmla="*/ 313203 h 426991"/>
                <a:gd name="connsiteX8" fmla="*/ 236309 w 607639"/>
                <a:gd name="connsiteY8" fmla="*/ 313203 h 426991"/>
                <a:gd name="connsiteX9" fmla="*/ 236309 w 607639"/>
                <a:gd name="connsiteY9" fmla="*/ 403167 h 426991"/>
                <a:gd name="connsiteX10" fmla="*/ 371953 w 607639"/>
                <a:gd name="connsiteY10" fmla="*/ 403167 h 426991"/>
                <a:gd name="connsiteX11" fmla="*/ 372754 w 607639"/>
                <a:gd name="connsiteY11" fmla="*/ 313203 h 426991"/>
                <a:gd name="connsiteX12" fmla="*/ 237110 w 607639"/>
                <a:gd name="connsiteY12" fmla="*/ 313203 h 426991"/>
                <a:gd name="connsiteX13" fmla="*/ 22519 w 607639"/>
                <a:gd name="connsiteY13" fmla="*/ 313203 h 426991"/>
                <a:gd name="connsiteX14" fmla="*/ 22519 w 607639"/>
                <a:gd name="connsiteY14" fmla="*/ 403167 h 426991"/>
                <a:gd name="connsiteX15" fmla="*/ 158163 w 607639"/>
                <a:gd name="connsiteY15" fmla="*/ 403167 h 426991"/>
                <a:gd name="connsiteX16" fmla="*/ 158964 w 607639"/>
                <a:gd name="connsiteY16" fmla="*/ 313203 h 426991"/>
                <a:gd name="connsiteX17" fmla="*/ 91498 w 607639"/>
                <a:gd name="connsiteY17" fmla="*/ 313203 h 426991"/>
                <a:gd name="connsiteX18" fmla="*/ 91231 w 607639"/>
                <a:gd name="connsiteY18" fmla="*/ 313203 h 426991"/>
                <a:gd name="connsiteX19" fmla="*/ 90964 w 607639"/>
                <a:gd name="connsiteY19" fmla="*/ 313203 h 426991"/>
                <a:gd name="connsiteX20" fmla="*/ 23320 w 607639"/>
                <a:gd name="connsiteY20" fmla="*/ 313203 h 426991"/>
                <a:gd name="connsiteX21" fmla="*/ 91409 w 607639"/>
                <a:gd name="connsiteY21" fmla="*/ 224751 h 426991"/>
                <a:gd name="connsiteX22" fmla="*/ 530294 w 607639"/>
                <a:gd name="connsiteY22" fmla="*/ 224751 h 426991"/>
                <a:gd name="connsiteX23" fmla="*/ 540084 w 607639"/>
                <a:gd name="connsiteY23" fmla="*/ 234530 h 426991"/>
                <a:gd name="connsiteX24" fmla="*/ 540084 w 607639"/>
                <a:gd name="connsiteY24" fmla="*/ 292135 h 426991"/>
                <a:gd name="connsiteX25" fmla="*/ 586456 w 607639"/>
                <a:gd name="connsiteY25" fmla="*/ 292135 h 426991"/>
                <a:gd name="connsiteX26" fmla="*/ 607639 w 607639"/>
                <a:gd name="connsiteY26" fmla="*/ 313203 h 426991"/>
                <a:gd name="connsiteX27" fmla="*/ 607639 w 607639"/>
                <a:gd name="connsiteY27" fmla="*/ 403167 h 426991"/>
                <a:gd name="connsiteX28" fmla="*/ 586456 w 607639"/>
                <a:gd name="connsiteY28" fmla="*/ 426991 h 426991"/>
                <a:gd name="connsiteX29" fmla="*/ 451524 w 607639"/>
                <a:gd name="connsiteY29" fmla="*/ 426991 h 426991"/>
                <a:gd name="connsiteX30" fmla="*/ 427582 w 607639"/>
                <a:gd name="connsiteY30" fmla="*/ 403167 h 426991"/>
                <a:gd name="connsiteX31" fmla="*/ 427582 w 607639"/>
                <a:gd name="connsiteY31" fmla="*/ 313203 h 426991"/>
                <a:gd name="connsiteX32" fmla="*/ 451524 w 607639"/>
                <a:gd name="connsiteY32" fmla="*/ 292135 h 426991"/>
                <a:gd name="connsiteX33" fmla="*/ 517566 w 607639"/>
                <a:gd name="connsiteY33" fmla="*/ 292135 h 426991"/>
                <a:gd name="connsiteX34" fmla="*/ 517566 w 607639"/>
                <a:gd name="connsiteY34" fmla="*/ 247242 h 426991"/>
                <a:gd name="connsiteX35" fmla="*/ 315079 w 607639"/>
                <a:gd name="connsiteY35" fmla="*/ 247242 h 426991"/>
                <a:gd name="connsiteX36" fmla="*/ 315079 w 607639"/>
                <a:gd name="connsiteY36" fmla="*/ 292135 h 426991"/>
                <a:gd name="connsiteX37" fmla="*/ 372665 w 607639"/>
                <a:gd name="connsiteY37" fmla="*/ 292135 h 426991"/>
                <a:gd name="connsiteX38" fmla="*/ 393849 w 607639"/>
                <a:gd name="connsiteY38" fmla="*/ 313203 h 426991"/>
                <a:gd name="connsiteX39" fmla="*/ 393849 w 607639"/>
                <a:gd name="connsiteY39" fmla="*/ 403167 h 426991"/>
                <a:gd name="connsiteX40" fmla="*/ 372665 w 607639"/>
                <a:gd name="connsiteY40" fmla="*/ 426991 h 426991"/>
                <a:gd name="connsiteX41" fmla="*/ 237733 w 607639"/>
                <a:gd name="connsiteY41" fmla="*/ 426991 h 426991"/>
                <a:gd name="connsiteX42" fmla="*/ 213791 w 607639"/>
                <a:gd name="connsiteY42" fmla="*/ 403167 h 426991"/>
                <a:gd name="connsiteX43" fmla="*/ 213791 w 607639"/>
                <a:gd name="connsiteY43" fmla="*/ 313203 h 426991"/>
                <a:gd name="connsiteX44" fmla="*/ 237733 w 607639"/>
                <a:gd name="connsiteY44" fmla="*/ 292135 h 426991"/>
                <a:gd name="connsiteX45" fmla="*/ 292561 w 607639"/>
                <a:gd name="connsiteY45" fmla="*/ 292135 h 426991"/>
                <a:gd name="connsiteX46" fmla="*/ 292561 w 607639"/>
                <a:gd name="connsiteY46" fmla="*/ 247242 h 426991"/>
                <a:gd name="connsiteX47" fmla="*/ 101288 w 607639"/>
                <a:gd name="connsiteY47" fmla="*/ 247242 h 426991"/>
                <a:gd name="connsiteX48" fmla="*/ 101288 w 607639"/>
                <a:gd name="connsiteY48" fmla="*/ 292135 h 426991"/>
                <a:gd name="connsiteX49" fmla="*/ 158875 w 607639"/>
                <a:gd name="connsiteY49" fmla="*/ 292135 h 426991"/>
                <a:gd name="connsiteX50" fmla="*/ 180058 w 607639"/>
                <a:gd name="connsiteY50" fmla="*/ 313203 h 426991"/>
                <a:gd name="connsiteX51" fmla="*/ 180058 w 607639"/>
                <a:gd name="connsiteY51" fmla="*/ 403167 h 426991"/>
                <a:gd name="connsiteX52" fmla="*/ 158875 w 607639"/>
                <a:gd name="connsiteY52" fmla="*/ 426991 h 426991"/>
                <a:gd name="connsiteX53" fmla="*/ 24032 w 607639"/>
                <a:gd name="connsiteY53" fmla="*/ 426991 h 426991"/>
                <a:gd name="connsiteX54" fmla="*/ 0 w 607639"/>
                <a:gd name="connsiteY54" fmla="*/ 403167 h 426991"/>
                <a:gd name="connsiteX55" fmla="*/ 0 w 607639"/>
                <a:gd name="connsiteY55" fmla="*/ 313203 h 426991"/>
                <a:gd name="connsiteX56" fmla="*/ 24032 w 607639"/>
                <a:gd name="connsiteY56" fmla="*/ 292135 h 426991"/>
                <a:gd name="connsiteX57" fmla="*/ 78770 w 607639"/>
                <a:gd name="connsiteY57" fmla="*/ 292135 h 426991"/>
                <a:gd name="connsiteX58" fmla="*/ 78770 w 607639"/>
                <a:gd name="connsiteY58" fmla="*/ 234530 h 426991"/>
                <a:gd name="connsiteX59" fmla="*/ 91409 w 607639"/>
                <a:gd name="connsiteY59" fmla="*/ 224751 h 426991"/>
                <a:gd name="connsiteX60" fmla="*/ 236326 w 607639"/>
                <a:gd name="connsiteY60" fmla="*/ 21066 h 426991"/>
                <a:gd name="connsiteX61" fmla="*/ 236326 w 607639"/>
                <a:gd name="connsiteY61" fmla="*/ 111021 h 426991"/>
                <a:gd name="connsiteX62" fmla="*/ 371758 w 607639"/>
                <a:gd name="connsiteY62" fmla="*/ 111021 h 426991"/>
                <a:gd name="connsiteX63" fmla="*/ 372380 w 607639"/>
                <a:gd name="connsiteY63" fmla="*/ 21066 h 426991"/>
                <a:gd name="connsiteX64" fmla="*/ 237127 w 607639"/>
                <a:gd name="connsiteY64" fmla="*/ 21066 h 426991"/>
                <a:gd name="connsiteX65" fmla="*/ 237750 w 607639"/>
                <a:gd name="connsiteY65" fmla="*/ 0 h 426991"/>
                <a:gd name="connsiteX66" fmla="*/ 372647 w 607639"/>
                <a:gd name="connsiteY66" fmla="*/ 0 h 426991"/>
                <a:gd name="connsiteX67" fmla="*/ 393825 w 607639"/>
                <a:gd name="connsiteY67" fmla="*/ 21066 h 426991"/>
                <a:gd name="connsiteX68" fmla="*/ 393825 w 607639"/>
                <a:gd name="connsiteY68" fmla="*/ 111021 h 426991"/>
                <a:gd name="connsiteX69" fmla="*/ 372647 w 607639"/>
                <a:gd name="connsiteY69" fmla="*/ 134843 h 426991"/>
                <a:gd name="connsiteX70" fmla="*/ 315076 w 607639"/>
                <a:gd name="connsiteY70" fmla="*/ 134843 h 426991"/>
                <a:gd name="connsiteX71" fmla="*/ 315076 w 607639"/>
                <a:gd name="connsiteY71" fmla="*/ 191020 h 426991"/>
                <a:gd name="connsiteX72" fmla="*/ 292563 w 607639"/>
                <a:gd name="connsiteY72" fmla="*/ 191020 h 426991"/>
                <a:gd name="connsiteX73" fmla="*/ 292563 w 607639"/>
                <a:gd name="connsiteY73" fmla="*/ 134843 h 426991"/>
                <a:gd name="connsiteX74" fmla="*/ 237750 w 607639"/>
                <a:gd name="connsiteY74" fmla="*/ 134843 h 426991"/>
                <a:gd name="connsiteX75" fmla="*/ 213813 w 607639"/>
                <a:gd name="connsiteY75" fmla="*/ 111021 h 426991"/>
                <a:gd name="connsiteX76" fmla="*/ 213813 w 607639"/>
                <a:gd name="connsiteY76" fmla="*/ 21066 h 426991"/>
                <a:gd name="connsiteX77" fmla="*/ 237750 w 607639"/>
                <a:gd name="connsiteY77" fmla="*/ 0 h 42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607639" h="426991">
                  <a:moveTo>
                    <a:pt x="450100" y="313203"/>
                  </a:moveTo>
                  <a:lnTo>
                    <a:pt x="450100" y="403167"/>
                  </a:lnTo>
                  <a:lnTo>
                    <a:pt x="585744" y="403167"/>
                  </a:lnTo>
                  <a:lnTo>
                    <a:pt x="586100" y="313203"/>
                  </a:lnTo>
                  <a:lnTo>
                    <a:pt x="530294" y="313203"/>
                  </a:lnTo>
                  <a:cubicBezTo>
                    <a:pt x="530294" y="313203"/>
                    <a:pt x="530116" y="313203"/>
                    <a:pt x="530116" y="313203"/>
                  </a:cubicBezTo>
                  <a:cubicBezTo>
                    <a:pt x="530027" y="313203"/>
                    <a:pt x="529849" y="313203"/>
                    <a:pt x="529760" y="313203"/>
                  </a:cubicBezTo>
                  <a:lnTo>
                    <a:pt x="450901" y="313203"/>
                  </a:lnTo>
                  <a:close/>
                  <a:moveTo>
                    <a:pt x="236309" y="313203"/>
                  </a:moveTo>
                  <a:lnTo>
                    <a:pt x="236309" y="403167"/>
                  </a:lnTo>
                  <a:lnTo>
                    <a:pt x="371953" y="403167"/>
                  </a:lnTo>
                  <a:lnTo>
                    <a:pt x="372754" y="313203"/>
                  </a:lnTo>
                  <a:lnTo>
                    <a:pt x="237110" y="313203"/>
                  </a:lnTo>
                  <a:close/>
                  <a:moveTo>
                    <a:pt x="22519" y="313203"/>
                  </a:moveTo>
                  <a:lnTo>
                    <a:pt x="22519" y="403167"/>
                  </a:lnTo>
                  <a:lnTo>
                    <a:pt x="158163" y="403167"/>
                  </a:lnTo>
                  <a:lnTo>
                    <a:pt x="158964" y="313203"/>
                  </a:lnTo>
                  <a:lnTo>
                    <a:pt x="91498" y="313203"/>
                  </a:lnTo>
                  <a:cubicBezTo>
                    <a:pt x="91409" y="313203"/>
                    <a:pt x="91320" y="313203"/>
                    <a:pt x="91231" y="313203"/>
                  </a:cubicBezTo>
                  <a:cubicBezTo>
                    <a:pt x="91231" y="313203"/>
                    <a:pt x="90964" y="313203"/>
                    <a:pt x="90964" y="313203"/>
                  </a:cubicBezTo>
                  <a:lnTo>
                    <a:pt x="23320" y="313203"/>
                  </a:lnTo>
                  <a:close/>
                  <a:moveTo>
                    <a:pt x="91409" y="224751"/>
                  </a:moveTo>
                  <a:lnTo>
                    <a:pt x="530294" y="224751"/>
                  </a:lnTo>
                  <a:cubicBezTo>
                    <a:pt x="536435" y="224751"/>
                    <a:pt x="540084" y="228396"/>
                    <a:pt x="540084" y="234530"/>
                  </a:cubicBezTo>
                  <a:lnTo>
                    <a:pt x="540084" y="292135"/>
                  </a:lnTo>
                  <a:lnTo>
                    <a:pt x="586456" y="292135"/>
                  </a:lnTo>
                  <a:cubicBezTo>
                    <a:pt x="598917" y="292135"/>
                    <a:pt x="607639" y="300847"/>
                    <a:pt x="607639" y="313203"/>
                  </a:cubicBezTo>
                  <a:lnTo>
                    <a:pt x="607639" y="403167"/>
                  </a:lnTo>
                  <a:cubicBezTo>
                    <a:pt x="607639" y="415524"/>
                    <a:pt x="598917" y="426991"/>
                    <a:pt x="586456" y="426991"/>
                  </a:cubicBezTo>
                  <a:lnTo>
                    <a:pt x="451524" y="426991"/>
                  </a:lnTo>
                  <a:cubicBezTo>
                    <a:pt x="439152" y="426991"/>
                    <a:pt x="427582" y="415524"/>
                    <a:pt x="427582" y="403167"/>
                  </a:cubicBezTo>
                  <a:lnTo>
                    <a:pt x="427582" y="313203"/>
                  </a:lnTo>
                  <a:cubicBezTo>
                    <a:pt x="427582" y="300847"/>
                    <a:pt x="439152" y="292135"/>
                    <a:pt x="451524" y="292135"/>
                  </a:cubicBezTo>
                  <a:lnTo>
                    <a:pt x="517566" y="292135"/>
                  </a:lnTo>
                  <a:lnTo>
                    <a:pt x="517566" y="247242"/>
                  </a:lnTo>
                  <a:lnTo>
                    <a:pt x="315079" y="247242"/>
                  </a:lnTo>
                  <a:lnTo>
                    <a:pt x="315079" y="292135"/>
                  </a:lnTo>
                  <a:lnTo>
                    <a:pt x="372665" y="292135"/>
                  </a:lnTo>
                  <a:cubicBezTo>
                    <a:pt x="385126" y="292135"/>
                    <a:pt x="393849" y="300847"/>
                    <a:pt x="393849" y="313203"/>
                  </a:cubicBezTo>
                  <a:lnTo>
                    <a:pt x="393849" y="403167"/>
                  </a:lnTo>
                  <a:cubicBezTo>
                    <a:pt x="393849" y="415524"/>
                    <a:pt x="385126" y="426991"/>
                    <a:pt x="372665" y="426991"/>
                  </a:cubicBezTo>
                  <a:lnTo>
                    <a:pt x="237733" y="426991"/>
                  </a:lnTo>
                  <a:cubicBezTo>
                    <a:pt x="225362" y="426991"/>
                    <a:pt x="213791" y="415524"/>
                    <a:pt x="213791" y="403167"/>
                  </a:cubicBezTo>
                  <a:lnTo>
                    <a:pt x="213791" y="313203"/>
                  </a:lnTo>
                  <a:cubicBezTo>
                    <a:pt x="213791" y="300847"/>
                    <a:pt x="225362" y="292135"/>
                    <a:pt x="237733" y="292135"/>
                  </a:cubicBezTo>
                  <a:lnTo>
                    <a:pt x="292561" y="292135"/>
                  </a:lnTo>
                  <a:lnTo>
                    <a:pt x="292561" y="247242"/>
                  </a:lnTo>
                  <a:lnTo>
                    <a:pt x="101288" y="247242"/>
                  </a:lnTo>
                  <a:lnTo>
                    <a:pt x="101288" y="292135"/>
                  </a:lnTo>
                  <a:lnTo>
                    <a:pt x="158875" y="292135"/>
                  </a:lnTo>
                  <a:cubicBezTo>
                    <a:pt x="171335" y="292135"/>
                    <a:pt x="180058" y="300847"/>
                    <a:pt x="180058" y="313203"/>
                  </a:cubicBezTo>
                  <a:lnTo>
                    <a:pt x="180058" y="403167"/>
                  </a:lnTo>
                  <a:cubicBezTo>
                    <a:pt x="180058" y="415524"/>
                    <a:pt x="171335" y="426991"/>
                    <a:pt x="158875" y="426991"/>
                  </a:cubicBezTo>
                  <a:lnTo>
                    <a:pt x="24032" y="426991"/>
                  </a:lnTo>
                  <a:cubicBezTo>
                    <a:pt x="11571" y="426991"/>
                    <a:pt x="0" y="415524"/>
                    <a:pt x="0" y="403167"/>
                  </a:cubicBezTo>
                  <a:lnTo>
                    <a:pt x="0" y="313203"/>
                  </a:lnTo>
                  <a:cubicBezTo>
                    <a:pt x="0" y="300847"/>
                    <a:pt x="11571" y="292135"/>
                    <a:pt x="24032" y="292135"/>
                  </a:cubicBezTo>
                  <a:lnTo>
                    <a:pt x="78770" y="292135"/>
                  </a:lnTo>
                  <a:lnTo>
                    <a:pt x="78770" y="234530"/>
                  </a:lnTo>
                  <a:cubicBezTo>
                    <a:pt x="78770" y="228396"/>
                    <a:pt x="85178" y="224751"/>
                    <a:pt x="91409" y="224751"/>
                  </a:cubicBezTo>
                  <a:close/>
                  <a:moveTo>
                    <a:pt x="236326" y="21066"/>
                  </a:moveTo>
                  <a:lnTo>
                    <a:pt x="236326" y="111021"/>
                  </a:lnTo>
                  <a:lnTo>
                    <a:pt x="371758" y="111021"/>
                  </a:lnTo>
                  <a:lnTo>
                    <a:pt x="372380" y="21066"/>
                  </a:lnTo>
                  <a:lnTo>
                    <a:pt x="237127" y="21066"/>
                  </a:lnTo>
                  <a:close/>
                  <a:moveTo>
                    <a:pt x="237750" y="0"/>
                  </a:moveTo>
                  <a:lnTo>
                    <a:pt x="372647" y="0"/>
                  </a:lnTo>
                  <a:cubicBezTo>
                    <a:pt x="385105" y="0"/>
                    <a:pt x="393825" y="8711"/>
                    <a:pt x="393825" y="21066"/>
                  </a:cubicBezTo>
                  <a:lnTo>
                    <a:pt x="393825" y="111021"/>
                  </a:lnTo>
                  <a:cubicBezTo>
                    <a:pt x="393825" y="123376"/>
                    <a:pt x="385105" y="134843"/>
                    <a:pt x="372647" y="134843"/>
                  </a:cubicBezTo>
                  <a:lnTo>
                    <a:pt x="315076" y="134843"/>
                  </a:lnTo>
                  <a:lnTo>
                    <a:pt x="315076" y="191020"/>
                  </a:lnTo>
                  <a:lnTo>
                    <a:pt x="292563" y="191020"/>
                  </a:lnTo>
                  <a:lnTo>
                    <a:pt x="292563" y="134843"/>
                  </a:lnTo>
                  <a:lnTo>
                    <a:pt x="237750" y="134843"/>
                  </a:lnTo>
                  <a:cubicBezTo>
                    <a:pt x="225381" y="134843"/>
                    <a:pt x="213813" y="123376"/>
                    <a:pt x="213813" y="111021"/>
                  </a:cubicBezTo>
                  <a:lnTo>
                    <a:pt x="213813" y="21066"/>
                  </a:lnTo>
                  <a:cubicBezTo>
                    <a:pt x="213813" y="8711"/>
                    <a:pt x="225381" y="0"/>
                    <a:pt x="237750" y="0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64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" name="ïṥlîdé" title="ry6MHxwOH8WsTKLSa514qPVJnvhhWFnRDjZGIbRZNsFBp">
              <a:extLst>
                <a:ext uri="{FF2B5EF4-FFF2-40B4-BE49-F238E27FC236}">
                  <a16:creationId xmlns:a16="http://schemas.microsoft.com/office/drawing/2014/main" id="{C0EFD78B-6303-400D-BCE7-2BD31F2DC194}"/>
                </a:ext>
              </a:extLst>
            </p:cNvPr>
            <p:cNvSpPr/>
            <p:nvPr/>
          </p:nvSpPr>
          <p:spPr bwMode="auto">
            <a:xfrm>
              <a:off x="1704772" y="1733528"/>
              <a:ext cx="1644426" cy="1155539"/>
            </a:xfrm>
            <a:custGeom>
              <a:avLst/>
              <a:gdLst>
                <a:gd name="connsiteX0" fmla="*/ 450100 w 607639"/>
                <a:gd name="connsiteY0" fmla="*/ 313203 h 426991"/>
                <a:gd name="connsiteX1" fmla="*/ 450100 w 607639"/>
                <a:gd name="connsiteY1" fmla="*/ 403167 h 426991"/>
                <a:gd name="connsiteX2" fmla="*/ 585744 w 607639"/>
                <a:gd name="connsiteY2" fmla="*/ 403167 h 426991"/>
                <a:gd name="connsiteX3" fmla="*/ 586100 w 607639"/>
                <a:gd name="connsiteY3" fmla="*/ 313203 h 426991"/>
                <a:gd name="connsiteX4" fmla="*/ 530294 w 607639"/>
                <a:gd name="connsiteY4" fmla="*/ 313203 h 426991"/>
                <a:gd name="connsiteX5" fmla="*/ 530116 w 607639"/>
                <a:gd name="connsiteY5" fmla="*/ 313203 h 426991"/>
                <a:gd name="connsiteX6" fmla="*/ 529760 w 607639"/>
                <a:gd name="connsiteY6" fmla="*/ 313203 h 426991"/>
                <a:gd name="connsiteX7" fmla="*/ 450901 w 607639"/>
                <a:gd name="connsiteY7" fmla="*/ 313203 h 426991"/>
                <a:gd name="connsiteX8" fmla="*/ 236309 w 607639"/>
                <a:gd name="connsiteY8" fmla="*/ 313203 h 426991"/>
                <a:gd name="connsiteX9" fmla="*/ 236309 w 607639"/>
                <a:gd name="connsiteY9" fmla="*/ 403167 h 426991"/>
                <a:gd name="connsiteX10" fmla="*/ 371953 w 607639"/>
                <a:gd name="connsiteY10" fmla="*/ 403167 h 426991"/>
                <a:gd name="connsiteX11" fmla="*/ 372754 w 607639"/>
                <a:gd name="connsiteY11" fmla="*/ 313203 h 426991"/>
                <a:gd name="connsiteX12" fmla="*/ 237110 w 607639"/>
                <a:gd name="connsiteY12" fmla="*/ 313203 h 426991"/>
                <a:gd name="connsiteX13" fmla="*/ 22519 w 607639"/>
                <a:gd name="connsiteY13" fmla="*/ 313203 h 426991"/>
                <a:gd name="connsiteX14" fmla="*/ 22519 w 607639"/>
                <a:gd name="connsiteY14" fmla="*/ 403167 h 426991"/>
                <a:gd name="connsiteX15" fmla="*/ 158163 w 607639"/>
                <a:gd name="connsiteY15" fmla="*/ 403167 h 426991"/>
                <a:gd name="connsiteX16" fmla="*/ 158964 w 607639"/>
                <a:gd name="connsiteY16" fmla="*/ 313203 h 426991"/>
                <a:gd name="connsiteX17" fmla="*/ 91498 w 607639"/>
                <a:gd name="connsiteY17" fmla="*/ 313203 h 426991"/>
                <a:gd name="connsiteX18" fmla="*/ 91231 w 607639"/>
                <a:gd name="connsiteY18" fmla="*/ 313203 h 426991"/>
                <a:gd name="connsiteX19" fmla="*/ 90964 w 607639"/>
                <a:gd name="connsiteY19" fmla="*/ 313203 h 426991"/>
                <a:gd name="connsiteX20" fmla="*/ 23320 w 607639"/>
                <a:gd name="connsiteY20" fmla="*/ 313203 h 426991"/>
                <a:gd name="connsiteX21" fmla="*/ 91409 w 607639"/>
                <a:gd name="connsiteY21" fmla="*/ 224751 h 426991"/>
                <a:gd name="connsiteX22" fmla="*/ 530294 w 607639"/>
                <a:gd name="connsiteY22" fmla="*/ 224751 h 426991"/>
                <a:gd name="connsiteX23" fmla="*/ 540084 w 607639"/>
                <a:gd name="connsiteY23" fmla="*/ 234530 h 426991"/>
                <a:gd name="connsiteX24" fmla="*/ 540084 w 607639"/>
                <a:gd name="connsiteY24" fmla="*/ 292135 h 426991"/>
                <a:gd name="connsiteX25" fmla="*/ 586456 w 607639"/>
                <a:gd name="connsiteY25" fmla="*/ 292135 h 426991"/>
                <a:gd name="connsiteX26" fmla="*/ 607639 w 607639"/>
                <a:gd name="connsiteY26" fmla="*/ 313203 h 426991"/>
                <a:gd name="connsiteX27" fmla="*/ 607639 w 607639"/>
                <a:gd name="connsiteY27" fmla="*/ 403167 h 426991"/>
                <a:gd name="connsiteX28" fmla="*/ 586456 w 607639"/>
                <a:gd name="connsiteY28" fmla="*/ 426991 h 426991"/>
                <a:gd name="connsiteX29" fmla="*/ 451524 w 607639"/>
                <a:gd name="connsiteY29" fmla="*/ 426991 h 426991"/>
                <a:gd name="connsiteX30" fmla="*/ 427582 w 607639"/>
                <a:gd name="connsiteY30" fmla="*/ 403167 h 426991"/>
                <a:gd name="connsiteX31" fmla="*/ 427582 w 607639"/>
                <a:gd name="connsiteY31" fmla="*/ 313203 h 426991"/>
                <a:gd name="connsiteX32" fmla="*/ 451524 w 607639"/>
                <a:gd name="connsiteY32" fmla="*/ 292135 h 426991"/>
                <a:gd name="connsiteX33" fmla="*/ 517566 w 607639"/>
                <a:gd name="connsiteY33" fmla="*/ 292135 h 426991"/>
                <a:gd name="connsiteX34" fmla="*/ 517566 w 607639"/>
                <a:gd name="connsiteY34" fmla="*/ 247242 h 426991"/>
                <a:gd name="connsiteX35" fmla="*/ 315079 w 607639"/>
                <a:gd name="connsiteY35" fmla="*/ 247242 h 426991"/>
                <a:gd name="connsiteX36" fmla="*/ 315079 w 607639"/>
                <a:gd name="connsiteY36" fmla="*/ 292135 h 426991"/>
                <a:gd name="connsiteX37" fmla="*/ 372665 w 607639"/>
                <a:gd name="connsiteY37" fmla="*/ 292135 h 426991"/>
                <a:gd name="connsiteX38" fmla="*/ 393849 w 607639"/>
                <a:gd name="connsiteY38" fmla="*/ 313203 h 426991"/>
                <a:gd name="connsiteX39" fmla="*/ 393849 w 607639"/>
                <a:gd name="connsiteY39" fmla="*/ 403167 h 426991"/>
                <a:gd name="connsiteX40" fmla="*/ 372665 w 607639"/>
                <a:gd name="connsiteY40" fmla="*/ 426991 h 426991"/>
                <a:gd name="connsiteX41" fmla="*/ 237733 w 607639"/>
                <a:gd name="connsiteY41" fmla="*/ 426991 h 426991"/>
                <a:gd name="connsiteX42" fmla="*/ 213791 w 607639"/>
                <a:gd name="connsiteY42" fmla="*/ 403167 h 426991"/>
                <a:gd name="connsiteX43" fmla="*/ 213791 w 607639"/>
                <a:gd name="connsiteY43" fmla="*/ 313203 h 426991"/>
                <a:gd name="connsiteX44" fmla="*/ 237733 w 607639"/>
                <a:gd name="connsiteY44" fmla="*/ 292135 h 426991"/>
                <a:gd name="connsiteX45" fmla="*/ 292561 w 607639"/>
                <a:gd name="connsiteY45" fmla="*/ 292135 h 426991"/>
                <a:gd name="connsiteX46" fmla="*/ 292561 w 607639"/>
                <a:gd name="connsiteY46" fmla="*/ 247242 h 426991"/>
                <a:gd name="connsiteX47" fmla="*/ 101288 w 607639"/>
                <a:gd name="connsiteY47" fmla="*/ 247242 h 426991"/>
                <a:gd name="connsiteX48" fmla="*/ 101288 w 607639"/>
                <a:gd name="connsiteY48" fmla="*/ 292135 h 426991"/>
                <a:gd name="connsiteX49" fmla="*/ 158875 w 607639"/>
                <a:gd name="connsiteY49" fmla="*/ 292135 h 426991"/>
                <a:gd name="connsiteX50" fmla="*/ 180058 w 607639"/>
                <a:gd name="connsiteY50" fmla="*/ 313203 h 426991"/>
                <a:gd name="connsiteX51" fmla="*/ 180058 w 607639"/>
                <a:gd name="connsiteY51" fmla="*/ 403167 h 426991"/>
                <a:gd name="connsiteX52" fmla="*/ 158875 w 607639"/>
                <a:gd name="connsiteY52" fmla="*/ 426991 h 426991"/>
                <a:gd name="connsiteX53" fmla="*/ 24032 w 607639"/>
                <a:gd name="connsiteY53" fmla="*/ 426991 h 426991"/>
                <a:gd name="connsiteX54" fmla="*/ 0 w 607639"/>
                <a:gd name="connsiteY54" fmla="*/ 403167 h 426991"/>
                <a:gd name="connsiteX55" fmla="*/ 0 w 607639"/>
                <a:gd name="connsiteY55" fmla="*/ 313203 h 426991"/>
                <a:gd name="connsiteX56" fmla="*/ 24032 w 607639"/>
                <a:gd name="connsiteY56" fmla="*/ 292135 h 426991"/>
                <a:gd name="connsiteX57" fmla="*/ 78770 w 607639"/>
                <a:gd name="connsiteY57" fmla="*/ 292135 h 426991"/>
                <a:gd name="connsiteX58" fmla="*/ 78770 w 607639"/>
                <a:gd name="connsiteY58" fmla="*/ 234530 h 426991"/>
                <a:gd name="connsiteX59" fmla="*/ 91409 w 607639"/>
                <a:gd name="connsiteY59" fmla="*/ 224751 h 426991"/>
                <a:gd name="connsiteX60" fmla="*/ 236326 w 607639"/>
                <a:gd name="connsiteY60" fmla="*/ 21066 h 426991"/>
                <a:gd name="connsiteX61" fmla="*/ 236326 w 607639"/>
                <a:gd name="connsiteY61" fmla="*/ 111021 h 426991"/>
                <a:gd name="connsiteX62" fmla="*/ 371758 w 607639"/>
                <a:gd name="connsiteY62" fmla="*/ 111021 h 426991"/>
                <a:gd name="connsiteX63" fmla="*/ 372380 w 607639"/>
                <a:gd name="connsiteY63" fmla="*/ 21066 h 426991"/>
                <a:gd name="connsiteX64" fmla="*/ 237127 w 607639"/>
                <a:gd name="connsiteY64" fmla="*/ 21066 h 426991"/>
                <a:gd name="connsiteX65" fmla="*/ 237750 w 607639"/>
                <a:gd name="connsiteY65" fmla="*/ 0 h 426991"/>
                <a:gd name="connsiteX66" fmla="*/ 372647 w 607639"/>
                <a:gd name="connsiteY66" fmla="*/ 0 h 426991"/>
                <a:gd name="connsiteX67" fmla="*/ 393825 w 607639"/>
                <a:gd name="connsiteY67" fmla="*/ 21066 h 426991"/>
                <a:gd name="connsiteX68" fmla="*/ 393825 w 607639"/>
                <a:gd name="connsiteY68" fmla="*/ 111021 h 426991"/>
                <a:gd name="connsiteX69" fmla="*/ 372647 w 607639"/>
                <a:gd name="connsiteY69" fmla="*/ 134843 h 426991"/>
                <a:gd name="connsiteX70" fmla="*/ 315076 w 607639"/>
                <a:gd name="connsiteY70" fmla="*/ 134843 h 426991"/>
                <a:gd name="connsiteX71" fmla="*/ 315076 w 607639"/>
                <a:gd name="connsiteY71" fmla="*/ 191020 h 426991"/>
                <a:gd name="connsiteX72" fmla="*/ 292563 w 607639"/>
                <a:gd name="connsiteY72" fmla="*/ 191020 h 426991"/>
                <a:gd name="connsiteX73" fmla="*/ 292563 w 607639"/>
                <a:gd name="connsiteY73" fmla="*/ 134843 h 426991"/>
                <a:gd name="connsiteX74" fmla="*/ 237750 w 607639"/>
                <a:gd name="connsiteY74" fmla="*/ 134843 h 426991"/>
                <a:gd name="connsiteX75" fmla="*/ 213813 w 607639"/>
                <a:gd name="connsiteY75" fmla="*/ 111021 h 426991"/>
                <a:gd name="connsiteX76" fmla="*/ 213813 w 607639"/>
                <a:gd name="connsiteY76" fmla="*/ 21066 h 426991"/>
                <a:gd name="connsiteX77" fmla="*/ 237750 w 607639"/>
                <a:gd name="connsiteY77" fmla="*/ 0 h 42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607639" h="426991">
                  <a:moveTo>
                    <a:pt x="450100" y="313203"/>
                  </a:moveTo>
                  <a:lnTo>
                    <a:pt x="450100" y="403167"/>
                  </a:lnTo>
                  <a:lnTo>
                    <a:pt x="585744" y="403167"/>
                  </a:lnTo>
                  <a:lnTo>
                    <a:pt x="586100" y="313203"/>
                  </a:lnTo>
                  <a:lnTo>
                    <a:pt x="530294" y="313203"/>
                  </a:lnTo>
                  <a:cubicBezTo>
                    <a:pt x="530294" y="313203"/>
                    <a:pt x="530116" y="313203"/>
                    <a:pt x="530116" y="313203"/>
                  </a:cubicBezTo>
                  <a:cubicBezTo>
                    <a:pt x="530027" y="313203"/>
                    <a:pt x="529849" y="313203"/>
                    <a:pt x="529760" y="313203"/>
                  </a:cubicBezTo>
                  <a:lnTo>
                    <a:pt x="450901" y="313203"/>
                  </a:lnTo>
                  <a:close/>
                  <a:moveTo>
                    <a:pt x="236309" y="313203"/>
                  </a:moveTo>
                  <a:lnTo>
                    <a:pt x="236309" y="403167"/>
                  </a:lnTo>
                  <a:lnTo>
                    <a:pt x="371953" y="403167"/>
                  </a:lnTo>
                  <a:lnTo>
                    <a:pt x="372754" y="313203"/>
                  </a:lnTo>
                  <a:lnTo>
                    <a:pt x="237110" y="313203"/>
                  </a:lnTo>
                  <a:close/>
                  <a:moveTo>
                    <a:pt x="22519" y="313203"/>
                  </a:moveTo>
                  <a:lnTo>
                    <a:pt x="22519" y="403167"/>
                  </a:lnTo>
                  <a:lnTo>
                    <a:pt x="158163" y="403167"/>
                  </a:lnTo>
                  <a:lnTo>
                    <a:pt x="158964" y="313203"/>
                  </a:lnTo>
                  <a:lnTo>
                    <a:pt x="91498" y="313203"/>
                  </a:lnTo>
                  <a:cubicBezTo>
                    <a:pt x="91409" y="313203"/>
                    <a:pt x="91320" y="313203"/>
                    <a:pt x="91231" y="313203"/>
                  </a:cubicBezTo>
                  <a:cubicBezTo>
                    <a:pt x="91231" y="313203"/>
                    <a:pt x="90964" y="313203"/>
                    <a:pt x="90964" y="313203"/>
                  </a:cubicBezTo>
                  <a:lnTo>
                    <a:pt x="23320" y="313203"/>
                  </a:lnTo>
                  <a:close/>
                  <a:moveTo>
                    <a:pt x="91409" y="224751"/>
                  </a:moveTo>
                  <a:lnTo>
                    <a:pt x="530294" y="224751"/>
                  </a:lnTo>
                  <a:cubicBezTo>
                    <a:pt x="536435" y="224751"/>
                    <a:pt x="540084" y="228396"/>
                    <a:pt x="540084" y="234530"/>
                  </a:cubicBezTo>
                  <a:lnTo>
                    <a:pt x="540084" y="292135"/>
                  </a:lnTo>
                  <a:lnTo>
                    <a:pt x="586456" y="292135"/>
                  </a:lnTo>
                  <a:cubicBezTo>
                    <a:pt x="598917" y="292135"/>
                    <a:pt x="607639" y="300847"/>
                    <a:pt x="607639" y="313203"/>
                  </a:cubicBezTo>
                  <a:lnTo>
                    <a:pt x="607639" y="403167"/>
                  </a:lnTo>
                  <a:cubicBezTo>
                    <a:pt x="607639" y="415524"/>
                    <a:pt x="598917" y="426991"/>
                    <a:pt x="586456" y="426991"/>
                  </a:cubicBezTo>
                  <a:lnTo>
                    <a:pt x="451524" y="426991"/>
                  </a:lnTo>
                  <a:cubicBezTo>
                    <a:pt x="439152" y="426991"/>
                    <a:pt x="427582" y="415524"/>
                    <a:pt x="427582" y="403167"/>
                  </a:cubicBezTo>
                  <a:lnTo>
                    <a:pt x="427582" y="313203"/>
                  </a:lnTo>
                  <a:cubicBezTo>
                    <a:pt x="427582" y="300847"/>
                    <a:pt x="439152" y="292135"/>
                    <a:pt x="451524" y="292135"/>
                  </a:cubicBezTo>
                  <a:lnTo>
                    <a:pt x="517566" y="292135"/>
                  </a:lnTo>
                  <a:lnTo>
                    <a:pt x="517566" y="247242"/>
                  </a:lnTo>
                  <a:lnTo>
                    <a:pt x="315079" y="247242"/>
                  </a:lnTo>
                  <a:lnTo>
                    <a:pt x="315079" y="292135"/>
                  </a:lnTo>
                  <a:lnTo>
                    <a:pt x="372665" y="292135"/>
                  </a:lnTo>
                  <a:cubicBezTo>
                    <a:pt x="385126" y="292135"/>
                    <a:pt x="393849" y="300847"/>
                    <a:pt x="393849" y="313203"/>
                  </a:cubicBezTo>
                  <a:lnTo>
                    <a:pt x="393849" y="403167"/>
                  </a:lnTo>
                  <a:cubicBezTo>
                    <a:pt x="393849" y="415524"/>
                    <a:pt x="385126" y="426991"/>
                    <a:pt x="372665" y="426991"/>
                  </a:cubicBezTo>
                  <a:lnTo>
                    <a:pt x="237733" y="426991"/>
                  </a:lnTo>
                  <a:cubicBezTo>
                    <a:pt x="225362" y="426991"/>
                    <a:pt x="213791" y="415524"/>
                    <a:pt x="213791" y="403167"/>
                  </a:cubicBezTo>
                  <a:lnTo>
                    <a:pt x="213791" y="313203"/>
                  </a:lnTo>
                  <a:cubicBezTo>
                    <a:pt x="213791" y="300847"/>
                    <a:pt x="225362" y="292135"/>
                    <a:pt x="237733" y="292135"/>
                  </a:cubicBezTo>
                  <a:lnTo>
                    <a:pt x="292561" y="292135"/>
                  </a:lnTo>
                  <a:lnTo>
                    <a:pt x="292561" y="247242"/>
                  </a:lnTo>
                  <a:lnTo>
                    <a:pt x="101288" y="247242"/>
                  </a:lnTo>
                  <a:lnTo>
                    <a:pt x="101288" y="292135"/>
                  </a:lnTo>
                  <a:lnTo>
                    <a:pt x="158875" y="292135"/>
                  </a:lnTo>
                  <a:cubicBezTo>
                    <a:pt x="171335" y="292135"/>
                    <a:pt x="180058" y="300847"/>
                    <a:pt x="180058" y="313203"/>
                  </a:cubicBezTo>
                  <a:lnTo>
                    <a:pt x="180058" y="403167"/>
                  </a:lnTo>
                  <a:cubicBezTo>
                    <a:pt x="180058" y="415524"/>
                    <a:pt x="171335" y="426991"/>
                    <a:pt x="158875" y="426991"/>
                  </a:cubicBezTo>
                  <a:lnTo>
                    <a:pt x="24032" y="426991"/>
                  </a:lnTo>
                  <a:cubicBezTo>
                    <a:pt x="11571" y="426991"/>
                    <a:pt x="0" y="415524"/>
                    <a:pt x="0" y="403167"/>
                  </a:cubicBezTo>
                  <a:lnTo>
                    <a:pt x="0" y="313203"/>
                  </a:lnTo>
                  <a:cubicBezTo>
                    <a:pt x="0" y="300847"/>
                    <a:pt x="11571" y="292135"/>
                    <a:pt x="24032" y="292135"/>
                  </a:cubicBezTo>
                  <a:lnTo>
                    <a:pt x="78770" y="292135"/>
                  </a:lnTo>
                  <a:lnTo>
                    <a:pt x="78770" y="234530"/>
                  </a:lnTo>
                  <a:cubicBezTo>
                    <a:pt x="78770" y="228396"/>
                    <a:pt x="85178" y="224751"/>
                    <a:pt x="91409" y="224751"/>
                  </a:cubicBezTo>
                  <a:close/>
                  <a:moveTo>
                    <a:pt x="236326" y="21066"/>
                  </a:moveTo>
                  <a:lnTo>
                    <a:pt x="236326" y="111021"/>
                  </a:lnTo>
                  <a:lnTo>
                    <a:pt x="371758" y="111021"/>
                  </a:lnTo>
                  <a:lnTo>
                    <a:pt x="372380" y="21066"/>
                  </a:lnTo>
                  <a:lnTo>
                    <a:pt x="237127" y="21066"/>
                  </a:lnTo>
                  <a:close/>
                  <a:moveTo>
                    <a:pt x="237750" y="0"/>
                  </a:moveTo>
                  <a:lnTo>
                    <a:pt x="372647" y="0"/>
                  </a:lnTo>
                  <a:cubicBezTo>
                    <a:pt x="385105" y="0"/>
                    <a:pt x="393825" y="8711"/>
                    <a:pt x="393825" y="21066"/>
                  </a:cubicBezTo>
                  <a:lnTo>
                    <a:pt x="393825" y="111021"/>
                  </a:lnTo>
                  <a:cubicBezTo>
                    <a:pt x="393825" y="123376"/>
                    <a:pt x="385105" y="134843"/>
                    <a:pt x="372647" y="134843"/>
                  </a:cubicBezTo>
                  <a:lnTo>
                    <a:pt x="315076" y="134843"/>
                  </a:lnTo>
                  <a:lnTo>
                    <a:pt x="315076" y="191020"/>
                  </a:lnTo>
                  <a:lnTo>
                    <a:pt x="292563" y="191020"/>
                  </a:lnTo>
                  <a:lnTo>
                    <a:pt x="292563" y="134843"/>
                  </a:lnTo>
                  <a:lnTo>
                    <a:pt x="237750" y="134843"/>
                  </a:lnTo>
                  <a:cubicBezTo>
                    <a:pt x="225381" y="134843"/>
                    <a:pt x="213813" y="123376"/>
                    <a:pt x="213813" y="111021"/>
                  </a:cubicBezTo>
                  <a:lnTo>
                    <a:pt x="213813" y="21066"/>
                  </a:lnTo>
                  <a:cubicBezTo>
                    <a:pt x="213813" y="8711"/>
                    <a:pt x="225381" y="0"/>
                    <a:pt x="237750" y="0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64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" name="iš1íḑé">
              <a:extLst>
                <a:ext uri="{FF2B5EF4-FFF2-40B4-BE49-F238E27FC236}">
                  <a16:creationId xmlns:a16="http://schemas.microsoft.com/office/drawing/2014/main" id="{1D810DC7-D417-48E4-8186-0041DD8C08F9}"/>
                </a:ext>
              </a:extLst>
            </p:cNvPr>
            <p:cNvSpPr/>
            <p:nvPr/>
          </p:nvSpPr>
          <p:spPr>
            <a:xfrm>
              <a:off x="1942291" y="2427580"/>
              <a:ext cx="1080000" cy="36000"/>
            </a:xfrm>
            <a:prstGeom prst="rect">
              <a:avLst/>
            </a:prstGeom>
            <a:solidFill>
              <a:srgbClr val="E9555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1" name="ïṡlîde">
              <a:extLst>
                <a:ext uri="{FF2B5EF4-FFF2-40B4-BE49-F238E27FC236}">
                  <a16:creationId xmlns:a16="http://schemas.microsoft.com/office/drawing/2014/main" id="{2F7EFA05-39A1-4B02-A490-BDBC6BD0A4EF}"/>
                </a:ext>
              </a:extLst>
            </p:cNvPr>
            <p:cNvSpPr txBox="1"/>
            <p:nvPr/>
          </p:nvSpPr>
          <p:spPr>
            <a:xfrm>
              <a:off x="2126141" y="1539000"/>
              <a:ext cx="712301" cy="923293"/>
            </a:xfrm>
            <a:prstGeom prst="rect">
              <a:avLst/>
            </a:prstGeom>
            <a:noFill/>
          </p:spPr>
          <p:txBody>
            <a:bodyPr wrap="none" lIns="182843" tIns="91422" rIns="182843" bIns="91422" anchor="ctr" anchorCtr="0">
              <a:normAutofit/>
            </a:bodyPr>
            <a:lstStyle/>
            <a:p>
              <a:pPr algn="ctr"/>
              <a:r>
                <a:rPr lang="en-US" sz="4800" dirty="0"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41" name="îṣľíḓé">
              <a:extLst>
                <a:ext uri="{FF2B5EF4-FFF2-40B4-BE49-F238E27FC236}">
                  <a16:creationId xmlns:a16="http://schemas.microsoft.com/office/drawing/2014/main" id="{23235A57-1A23-4C60-AB46-D7C97A53AB3D}"/>
                </a:ext>
              </a:extLst>
            </p:cNvPr>
            <p:cNvSpPr txBox="1"/>
            <p:nvPr/>
          </p:nvSpPr>
          <p:spPr bwMode="auto">
            <a:xfrm>
              <a:off x="773076" y="2592316"/>
              <a:ext cx="3389923" cy="436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1" dirty="0">
                  <a:cs typeface="+mn-ea"/>
                  <a:sym typeface="+mn-lt"/>
                </a:rPr>
                <a:t>整体设计思路</a:t>
              </a:r>
              <a:endParaRPr lang="en-US" altLang="zh-CN" sz="2000" b="1" dirty="0">
                <a:cs typeface="+mn-ea"/>
                <a:sym typeface="+mn-lt"/>
              </a:endParaRPr>
            </a:p>
          </p:txBody>
        </p:sp>
        <p:sp>
          <p:nvSpPr>
            <p:cNvPr id="13" name="ïṥļïḋè">
              <a:extLst>
                <a:ext uri="{FF2B5EF4-FFF2-40B4-BE49-F238E27FC236}">
                  <a16:creationId xmlns:a16="http://schemas.microsoft.com/office/drawing/2014/main" id="{6F60F53F-FBC4-4606-99A3-926CAF0789F3}"/>
                </a:ext>
              </a:extLst>
            </p:cNvPr>
            <p:cNvSpPr/>
            <p:nvPr/>
          </p:nvSpPr>
          <p:spPr>
            <a:xfrm>
              <a:off x="5516066" y="2427580"/>
              <a:ext cx="1080000" cy="36000"/>
            </a:xfrm>
            <a:prstGeom prst="rect">
              <a:avLst/>
            </a:prstGeom>
            <a:solidFill>
              <a:srgbClr val="E9555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4" name="iṣḻíḑê">
              <a:extLst>
                <a:ext uri="{FF2B5EF4-FFF2-40B4-BE49-F238E27FC236}">
                  <a16:creationId xmlns:a16="http://schemas.microsoft.com/office/drawing/2014/main" id="{A0E7DE1A-9023-4A7F-B28B-140A78960550}"/>
                </a:ext>
              </a:extLst>
            </p:cNvPr>
            <p:cNvSpPr txBox="1"/>
            <p:nvPr/>
          </p:nvSpPr>
          <p:spPr>
            <a:xfrm>
              <a:off x="5699916" y="1539000"/>
              <a:ext cx="712301" cy="923293"/>
            </a:xfrm>
            <a:prstGeom prst="rect">
              <a:avLst/>
            </a:prstGeom>
            <a:noFill/>
          </p:spPr>
          <p:txBody>
            <a:bodyPr wrap="none" lIns="182843" tIns="91422" rIns="182843" bIns="91422" anchor="ctr" anchorCtr="0">
              <a:normAutofit/>
            </a:bodyPr>
            <a:lstStyle/>
            <a:p>
              <a:pPr algn="ctr"/>
              <a:r>
                <a:rPr lang="en-US" altLang="zh-CN" sz="4800" dirty="0">
                  <a:cs typeface="+mn-ea"/>
                  <a:sym typeface="+mn-lt"/>
                </a:rPr>
                <a:t>2</a:t>
              </a:r>
              <a:endParaRPr lang="en-US" sz="4800" dirty="0">
                <a:cs typeface="+mn-ea"/>
                <a:sym typeface="+mn-lt"/>
              </a:endParaRPr>
            </a:p>
          </p:txBody>
        </p:sp>
        <p:sp>
          <p:nvSpPr>
            <p:cNvPr id="39" name="ïṡļíḋé">
              <a:extLst>
                <a:ext uri="{FF2B5EF4-FFF2-40B4-BE49-F238E27FC236}">
                  <a16:creationId xmlns:a16="http://schemas.microsoft.com/office/drawing/2014/main" id="{B7220B30-4BD7-457A-8E44-AABDE3928C21}"/>
                </a:ext>
              </a:extLst>
            </p:cNvPr>
            <p:cNvSpPr txBox="1"/>
            <p:nvPr/>
          </p:nvSpPr>
          <p:spPr bwMode="auto">
            <a:xfrm>
              <a:off x="4324107" y="2592315"/>
              <a:ext cx="3389923" cy="436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altLang="en-US" sz="2000" b="1" dirty="0">
                  <a:cs typeface="+mn-ea"/>
                  <a:sym typeface="+mn-lt"/>
                </a:rPr>
                <a:t>部分功能实现</a:t>
              </a:r>
              <a:endParaRPr lang="en-US" altLang="zh-CN" sz="2000" b="1" dirty="0">
                <a:cs typeface="+mn-ea"/>
                <a:sym typeface="+mn-lt"/>
              </a:endParaRPr>
            </a:p>
          </p:txBody>
        </p:sp>
        <p:sp>
          <p:nvSpPr>
            <p:cNvPr id="16" name="îṣḻíďé">
              <a:extLst>
                <a:ext uri="{FF2B5EF4-FFF2-40B4-BE49-F238E27FC236}">
                  <a16:creationId xmlns:a16="http://schemas.microsoft.com/office/drawing/2014/main" id="{A2FE9DA7-6857-418F-824D-E01653EA3251}"/>
                </a:ext>
              </a:extLst>
            </p:cNvPr>
            <p:cNvSpPr/>
            <p:nvPr/>
          </p:nvSpPr>
          <p:spPr>
            <a:xfrm>
              <a:off x="1942291" y="4670781"/>
              <a:ext cx="1080000" cy="36000"/>
            </a:xfrm>
            <a:prstGeom prst="rect">
              <a:avLst/>
            </a:prstGeom>
            <a:solidFill>
              <a:srgbClr val="E9555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7" name="işlíḑê">
              <a:extLst>
                <a:ext uri="{FF2B5EF4-FFF2-40B4-BE49-F238E27FC236}">
                  <a16:creationId xmlns:a16="http://schemas.microsoft.com/office/drawing/2014/main" id="{4F1B6967-1739-4F5D-927A-EE581204BDB5}"/>
                </a:ext>
              </a:extLst>
            </p:cNvPr>
            <p:cNvSpPr txBox="1"/>
            <p:nvPr/>
          </p:nvSpPr>
          <p:spPr>
            <a:xfrm>
              <a:off x="2126141" y="3782201"/>
              <a:ext cx="712301" cy="923293"/>
            </a:xfrm>
            <a:prstGeom prst="rect">
              <a:avLst/>
            </a:prstGeom>
            <a:noFill/>
          </p:spPr>
          <p:txBody>
            <a:bodyPr wrap="none" lIns="182843" tIns="91422" rIns="182843" bIns="91422" anchor="ctr" anchorCtr="0">
              <a:normAutofit/>
            </a:bodyPr>
            <a:lstStyle/>
            <a:p>
              <a:pPr algn="ctr"/>
              <a:r>
                <a:rPr lang="en-US" sz="4800" dirty="0">
                  <a:cs typeface="+mn-ea"/>
                  <a:sym typeface="+mn-lt"/>
                </a:rPr>
                <a:t>3</a:t>
              </a:r>
            </a:p>
          </p:txBody>
        </p:sp>
        <p:sp>
          <p:nvSpPr>
            <p:cNvPr id="37" name="íṩlïḋê">
              <a:extLst>
                <a:ext uri="{FF2B5EF4-FFF2-40B4-BE49-F238E27FC236}">
                  <a16:creationId xmlns:a16="http://schemas.microsoft.com/office/drawing/2014/main" id="{A1255D86-EDE4-45CE-A36A-030D8A56D752}"/>
                </a:ext>
              </a:extLst>
            </p:cNvPr>
            <p:cNvSpPr txBox="1"/>
            <p:nvPr/>
          </p:nvSpPr>
          <p:spPr bwMode="auto">
            <a:xfrm>
              <a:off x="776901" y="4889769"/>
              <a:ext cx="3389923" cy="436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altLang="en-US" sz="2000" b="1" dirty="0">
                  <a:cs typeface="+mn-ea"/>
                  <a:sym typeface="+mn-lt"/>
                </a:rPr>
                <a:t>系统工作流程及界面展示</a:t>
              </a:r>
              <a:endParaRPr lang="en-US" altLang="zh-CN" sz="2000" b="1" dirty="0">
                <a:cs typeface="+mn-ea"/>
                <a:sym typeface="+mn-lt"/>
              </a:endParaRPr>
            </a:p>
          </p:txBody>
        </p:sp>
        <p:sp>
          <p:nvSpPr>
            <p:cNvPr id="19" name="ï$1iḑè">
              <a:extLst>
                <a:ext uri="{FF2B5EF4-FFF2-40B4-BE49-F238E27FC236}">
                  <a16:creationId xmlns:a16="http://schemas.microsoft.com/office/drawing/2014/main" id="{EE6B037B-77EB-497D-9338-30644F433324}"/>
                </a:ext>
              </a:extLst>
            </p:cNvPr>
            <p:cNvSpPr/>
            <p:nvPr/>
          </p:nvSpPr>
          <p:spPr>
            <a:xfrm>
              <a:off x="5516066" y="4670781"/>
              <a:ext cx="1080000" cy="36000"/>
            </a:xfrm>
            <a:prstGeom prst="rect">
              <a:avLst/>
            </a:prstGeom>
            <a:solidFill>
              <a:srgbClr val="E9555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0" name="iṩlïḋé">
              <a:extLst>
                <a:ext uri="{FF2B5EF4-FFF2-40B4-BE49-F238E27FC236}">
                  <a16:creationId xmlns:a16="http://schemas.microsoft.com/office/drawing/2014/main" id="{5F17FB5D-BD0E-47B5-B158-AA560A103F12}"/>
                </a:ext>
              </a:extLst>
            </p:cNvPr>
            <p:cNvSpPr txBox="1"/>
            <p:nvPr/>
          </p:nvSpPr>
          <p:spPr>
            <a:xfrm>
              <a:off x="5699916" y="3782201"/>
              <a:ext cx="712301" cy="923293"/>
            </a:xfrm>
            <a:prstGeom prst="rect">
              <a:avLst/>
            </a:prstGeom>
            <a:noFill/>
          </p:spPr>
          <p:txBody>
            <a:bodyPr wrap="none" lIns="182843" tIns="91422" rIns="182843" bIns="91422" anchor="ctr" anchorCtr="0">
              <a:normAutofit/>
            </a:bodyPr>
            <a:lstStyle/>
            <a:p>
              <a:pPr algn="ctr"/>
              <a:r>
                <a:rPr lang="en-US" sz="4800" dirty="0">
                  <a:cs typeface="+mn-ea"/>
                  <a:sym typeface="+mn-lt"/>
                </a:rPr>
                <a:t>4</a:t>
              </a:r>
            </a:p>
          </p:txBody>
        </p:sp>
        <p:sp>
          <p:nvSpPr>
            <p:cNvPr id="35" name="îṥlïḍé">
              <a:extLst>
                <a:ext uri="{FF2B5EF4-FFF2-40B4-BE49-F238E27FC236}">
                  <a16:creationId xmlns:a16="http://schemas.microsoft.com/office/drawing/2014/main" id="{3DFD4954-E1A4-4930-AC9F-A3A36BA7287C}"/>
                </a:ext>
              </a:extLst>
            </p:cNvPr>
            <p:cNvSpPr txBox="1"/>
            <p:nvPr/>
          </p:nvSpPr>
          <p:spPr bwMode="auto">
            <a:xfrm>
              <a:off x="4361104" y="4863425"/>
              <a:ext cx="3389923" cy="436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altLang="en-US" sz="2000" b="1" dirty="0">
                  <a:cs typeface="+mn-ea"/>
                  <a:sym typeface="+mn-lt"/>
                </a:rPr>
                <a:t>总结</a:t>
              </a:r>
              <a:endParaRPr lang="en-US" altLang="zh-CN" sz="2000" b="1" dirty="0">
                <a:cs typeface="+mn-ea"/>
                <a:sym typeface="+mn-lt"/>
              </a:endParaRPr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E68AB5CA-00EC-4457-801F-1F88EA5F578F}"/>
                </a:ext>
              </a:extLst>
            </p:cNvPr>
            <p:cNvCxnSpPr/>
            <p:nvPr/>
          </p:nvCxnSpPr>
          <p:spPr>
            <a:xfrm>
              <a:off x="4071487" y="1636295"/>
              <a:ext cx="0" cy="4254366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6CDC66B7-F7D8-411C-8851-8FFA574996FB}"/>
                </a:ext>
              </a:extLst>
            </p:cNvPr>
            <p:cNvCxnSpPr/>
            <p:nvPr/>
          </p:nvCxnSpPr>
          <p:spPr>
            <a:xfrm>
              <a:off x="7652084" y="1655018"/>
              <a:ext cx="0" cy="4254366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09DD3AE5-F470-43EE-906F-21E2787FA588}"/>
                </a:ext>
              </a:extLst>
            </p:cNvPr>
            <p:cNvCxnSpPr>
              <a:cxnSpLocks/>
            </p:cNvCxnSpPr>
            <p:nvPr/>
          </p:nvCxnSpPr>
          <p:spPr>
            <a:xfrm>
              <a:off x="669925" y="3772576"/>
              <a:ext cx="6982159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2836"/>
          <p:cNvSpPr/>
          <p:nvPr/>
        </p:nvSpPr>
        <p:spPr>
          <a:xfrm>
            <a:off x="8782817" y="2670193"/>
            <a:ext cx="651470" cy="4737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2" name="Shape 2841"/>
          <p:cNvSpPr/>
          <p:nvPr/>
        </p:nvSpPr>
        <p:spPr>
          <a:xfrm>
            <a:off x="2757713" y="2670193"/>
            <a:ext cx="651470" cy="5330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982" y="20400"/>
                </a:lnTo>
                <a:lnTo>
                  <a:pt x="982" y="13200"/>
                </a:lnTo>
                <a:lnTo>
                  <a:pt x="6907" y="13200"/>
                </a:lnTo>
                <a:cubicBezTo>
                  <a:pt x="7149" y="15567"/>
                  <a:pt x="8798" y="17400"/>
                  <a:pt x="10800" y="17400"/>
                </a:cubicBezTo>
                <a:cubicBezTo>
                  <a:pt x="12802" y="17400"/>
                  <a:pt x="14451" y="15567"/>
                  <a:pt x="14693" y="13200"/>
                </a:cubicBezTo>
                <a:lnTo>
                  <a:pt x="20618" y="13200"/>
                </a:lnTo>
                <a:cubicBezTo>
                  <a:pt x="20618" y="13200"/>
                  <a:pt x="20618" y="20400"/>
                  <a:pt x="20618" y="20400"/>
                </a:cubicBezTo>
                <a:close/>
                <a:moveTo>
                  <a:pt x="5703" y="1200"/>
                </a:moveTo>
                <a:lnTo>
                  <a:pt x="15897" y="1200"/>
                </a:lnTo>
                <a:lnTo>
                  <a:pt x="20315" y="12000"/>
                </a:lnTo>
                <a:lnTo>
                  <a:pt x="14236" y="12000"/>
                </a:lnTo>
                <a:cubicBezTo>
                  <a:pt x="13966" y="12000"/>
                  <a:pt x="13745" y="12269"/>
                  <a:pt x="13745" y="12600"/>
                </a:cubicBezTo>
                <a:cubicBezTo>
                  <a:pt x="13745" y="14588"/>
                  <a:pt x="12427" y="16200"/>
                  <a:pt x="10800" y="16200"/>
                </a:cubicBezTo>
                <a:cubicBezTo>
                  <a:pt x="9173" y="16200"/>
                  <a:pt x="7855" y="14588"/>
                  <a:pt x="7855" y="12600"/>
                </a:cubicBezTo>
                <a:cubicBezTo>
                  <a:pt x="7855" y="12269"/>
                  <a:pt x="7634" y="12000"/>
                  <a:pt x="7364" y="12000"/>
                </a:cubicBezTo>
                <a:lnTo>
                  <a:pt x="1285" y="12000"/>
                </a:lnTo>
                <a:cubicBezTo>
                  <a:pt x="1285" y="12000"/>
                  <a:pt x="5703" y="1200"/>
                  <a:pt x="5703" y="1200"/>
                </a:cubicBezTo>
                <a:close/>
                <a:moveTo>
                  <a:pt x="21543" y="12334"/>
                </a:moveTo>
                <a:lnTo>
                  <a:pt x="21548" y="12332"/>
                </a:lnTo>
                <a:lnTo>
                  <a:pt x="16639" y="332"/>
                </a:lnTo>
                <a:lnTo>
                  <a:pt x="16634" y="335"/>
                </a:lnTo>
                <a:cubicBezTo>
                  <a:pt x="16554" y="138"/>
                  <a:pt x="16392" y="0"/>
                  <a:pt x="16200" y="0"/>
                </a:cubicBezTo>
                <a:lnTo>
                  <a:pt x="5400" y="0"/>
                </a:lnTo>
                <a:cubicBezTo>
                  <a:pt x="5208" y="0"/>
                  <a:pt x="5046" y="138"/>
                  <a:pt x="4966" y="335"/>
                </a:cubicBezTo>
                <a:lnTo>
                  <a:pt x="4961" y="332"/>
                </a:lnTo>
                <a:lnTo>
                  <a:pt x="52" y="12332"/>
                </a:lnTo>
                <a:lnTo>
                  <a:pt x="57" y="12334"/>
                </a:lnTo>
                <a:cubicBezTo>
                  <a:pt x="23" y="12416"/>
                  <a:pt x="0" y="12503"/>
                  <a:pt x="0" y="126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12600"/>
                </a:lnTo>
                <a:cubicBezTo>
                  <a:pt x="21600" y="12503"/>
                  <a:pt x="21577" y="12416"/>
                  <a:pt x="21543" y="12334"/>
                </a:cubicBezTo>
                <a:moveTo>
                  <a:pt x="16691" y="9000"/>
                </a:moveTo>
                <a:cubicBezTo>
                  <a:pt x="16691" y="8669"/>
                  <a:pt x="16471" y="8400"/>
                  <a:pt x="16200" y="8400"/>
                </a:cubicBezTo>
                <a:lnTo>
                  <a:pt x="5400" y="8400"/>
                </a:lnTo>
                <a:cubicBezTo>
                  <a:pt x="5129" y="8400"/>
                  <a:pt x="4909" y="8669"/>
                  <a:pt x="4909" y="9000"/>
                </a:cubicBezTo>
                <a:cubicBezTo>
                  <a:pt x="4909" y="9332"/>
                  <a:pt x="5129" y="9600"/>
                  <a:pt x="5400" y="9600"/>
                </a:cubicBezTo>
                <a:lnTo>
                  <a:pt x="16200" y="9600"/>
                </a:lnTo>
                <a:cubicBezTo>
                  <a:pt x="16471" y="9600"/>
                  <a:pt x="16691" y="9332"/>
                  <a:pt x="16691" y="9000"/>
                </a:cubicBezTo>
                <a:moveTo>
                  <a:pt x="6382" y="7200"/>
                </a:moveTo>
                <a:lnTo>
                  <a:pt x="15218" y="7200"/>
                </a:lnTo>
                <a:cubicBezTo>
                  <a:pt x="15489" y="7200"/>
                  <a:pt x="15709" y="6932"/>
                  <a:pt x="15709" y="6600"/>
                </a:cubicBezTo>
                <a:cubicBezTo>
                  <a:pt x="15709" y="6269"/>
                  <a:pt x="15489" y="6000"/>
                  <a:pt x="15218" y="6000"/>
                </a:cubicBezTo>
                <a:lnTo>
                  <a:pt x="6382" y="6000"/>
                </a:lnTo>
                <a:cubicBezTo>
                  <a:pt x="6111" y="6000"/>
                  <a:pt x="5891" y="6269"/>
                  <a:pt x="5891" y="6600"/>
                </a:cubicBezTo>
                <a:cubicBezTo>
                  <a:pt x="5891" y="6932"/>
                  <a:pt x="6111" y="7200"/>
                  <a:pt x="6382" y="7200"/>
                </a:cubicBezTo>
                <a:moveTo>
                  <a:pt x="7364" y="4800"/>
                </a:moveTo>
                <a:lnTo>
                  <a:pt x="14236" y="4800"/>
                </a:lnTo>
                <a:cubicBezTo>
                  <a:pt x="14507" y="4800"/>
                  <a:pt x="14727" y="4532"/>
                  <a:pt x="14727" y="4200"/>
                </a:cubicBezTo>
                <a:cubicBezTo>
                  <a:pt x="14727" y="3869"/>
                  <a:pt x="14507" y="3600"/>
                  <a:pt x="14236" y="3600"/>
                </a:cubicBezTo>
                <a:lnTo>
                  <a:pt x="7364" y="3600"/>
                </a:lnTo>
                <a:cubicBezTo>
                  <a:pt x="7093" y="3600"/>
                  <a:pt x="6873" y="3869"/>
                  <a:pt x="6873" y="4200"/>
                </a:cubicBezTo>
                <a:cubicBezTo>
                  <a:pt x="6873" y="4532"/>
                  <a:pt x="7093" y="4800"/>
                  <a:pt x="7364" y="48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3" name="Shape 2847"/>
          <p:cNvSpPr/>
          <p:nvPr/>
        </p:nvSpPr>
        <p:spPr>
          <a:xfrm>
            <a:off x="5770265" y="2622151"/>
            <a:ext cx="651470" cy="6514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34" y="6292"/>
                </a:moveTo>
                <a:cubicBezTo>
                  <a:pt x="18643" y="6159"/>
                  <a:pt x="18655" y="6026"/>
                  <a:pt x="18655" y="5891"/>
                </a:cubicBezTo>
                <a:cubicBezTo>
                  <a:pt x="18655" y="2638"/>
                  <a:pt x="16017" y="0"/>
                  <a:pt x="12764" y="0"/>
                </a:cubicBezTo>
                <a:cubicBezTo>
                  <a:pt x="10499" y="0"/>
                  <a:pt x="8536" y="1279"/>
                  <a:pt x="7550" y="3153"/>
                </a:cubicBezTo>
                <a:cubicBezTo>
                  <a:pt x="7185" y="3021"/>
                  <a:pt x="6793" y="2945"/>
                  <a:pt x="6382" y="2945"/>
                </a:cubicBezTo>
                <a:cubicBezTo>
                  <a:pt x="4484" y="2945"/>
                  <a:pt x="2945" y="4484"/>
                  <a:pt x="2945" y="6382"/>
                </a:cubicBezTo>
                <a:cubicBezTo>
                  <a:pt x="2945" y="6629"/>
                  <a:pt x="2973" y="6869"/>
                  <a:pt x="3022" y="7101"/>
                </a:cubicBezTo>
                <a:cubicBezTo>
                  <a:pt x="1267" y="7686"/>
                  <a:pt x="0" y="9339"/>
                  <a:pt x="0" y="11291"/>
                </a:cubicBezTo>
                <a:cubicBezTo>
                  <a:pt x="0" y="13731"/>
                  <a:pt x="1978" y="15709"/>
                  <a:pt x="4418" y="15709"/>
                </a:cubicBezTo>
                <a:lnTo>
                  <a:pt x="8836" y="15709"/>
                </a:lnTo>
                <a:cubicBezTo>
                  <a:pt x="9108" y="15709"/>
                  <a:pt x="9327" y="15489"/>
                  <a:pt x="9327" y="15218"/>
                </a:cubicBezTo>
                <a:cubicBezTo>
                  <a:pt x="9327" y="14947"/>
                  <a:pt x="9108" y="14727"/>
                  <a:pt x="8836" y="14727"/>
                </a:cubicBezTo>
                <a:lnTo>
                  <a:pt x="4418" y="14727"/>
                </a:lnTo>
                <a:cubicBezTo>
                  <a:pt x="2524" y="14727"/>
                  <a:pt x="982" y="13185"/>
                  <a:pt x="982" y="11291"/>
                </a:cubicBezTo>
                <a:cubicBezTo>
                  <a:pt x="982" y="9810"/>
                  <a:pt x="1926" y="8502"/>
                  <a:pt x="3333" y="8033"/>
                </a:cubicBezTo>
                <a:lnTo>
                  <a:pt x="4165" y="7756"/>
                </a:lnTo>
                <a:lnTo>
                  <a:pt x="3982" y="6897"/>
                </a:lnTo>
                <a:cubicBezTo>
                  <a:pt x="3946" y="6725"/>
                  <a:pt x="3927" y="6551"/>
                  <a:pt x="3927" y="6382"/>
                </a:cubicBezTo>
                <a:cubicBezTo>
                  <a:pt x="3927" y="5028"/>
                  <a:pt x="5028" y="3927"/>
                  <a:pt x="6382" y="3927"/>
                </a:cubicBezTo>
                <a:cubicBezTo>
                  <a:pt x="6662" y="3927"/>
                  <a:pt x="6942" y="3977"/>
                  <a:pt x="7215" y="4077"/>
                </a:cubicBezTo>
                <a:lnTo>
                  <a:pt x="8019" y="4368"/>
                </a:lnTo>
                <a:lnTo>
                  <a:pt x="8418" y="3611"/>
                </a:lnTo>
                <a:cubicBezTo>
                  <a:pt x="9272" y="1989"/>
                  <a:pt x="10937" y="982"/>
                  <a:pt x="12764" y="982"/>
                </a:cubicBezTo>
                <a:cubicBezTo>
                  <a:pt x="15470" y="982"/>
                  <a:pt x="17673" y="3184"/>
                  <a:pt x="17673" y="5891"/>
                </a:cubicBezTo>
                <a:cubicBezTo>
                  <a:pt x="17673" y="5977"/>
                  <a:pt x="17666" y="6060"/>
                  <a:pt x="17660" y="6145"/>
                </a:cubicBezTo>
                <a:lnTo>
                  <a:pt x="17655" y="6229"/>
                </a:lnTo>
                <a:lnTo>
                  <a:pt x="17610" y="6920"/>
                </a:lnTo>
                <a:lnTo>
                  <a:pt x="18245" y="7194"/>
                </a:lnTo>
                <a:cubicBezTo>
                  <a:pt x="19686" y="7816"/>
                  <a:pt x="20618" y="9232"/>
                  <a:pt x="20618" y="10800"/>
                </a:cubicBezTo>
                <a:cubicBezTo>
                  <a:pt x="20618" y="12965"/>
                  <a:pt x="18856" y="14727"/>
                  <a:pt x="16691" y="14727"/>
                </a:cubicBezTo>
                <a:lnTo>
                  <a:pt x="12764" y="14727"/>
                </a:lnTo>
                <a:cubicBezTo>
                  <a:pt x="12492" y="14727"/>
                  <a:pt x="12273" y="14947"/>
                  <a:pt x="12273" y="15218"/>
                </a:cubicBezTo>
                <a:cubicBezTo>
                  <a:pt x="12273" y="15489"/>
                  <a:pt x="12492" y="15709"/>
                  <a:pt x="12764" y="15709"/>
                </a:cubicBezTo>
                <a:lnTo>
                  <a:pt x="16691" y="15709"/>
                </a:lnTo>
                <a:cubicBezTo>
                  <a:pt x="19401" y="15709"/>
                  <a:pt x="21600" y="13511"/>
                  <a:pt x="21600" y="10800"/>
                </a:cubicBezTo>
                <a:cubicBezTo>
                  <a:pt x="21600" y="8780"/>
                  <a:pt x="20378" y="7045"/>
                  <a:pt x="18634" y="6292"/>
                </a:cubicBezTo>
                <a:moveTo>
                  <a:pt x="13745" y="17673"/>
                </a:moveTo>
                <a:cubicBezTo>
                  <a:pt x="13610" y="17673"/>
                  <a:pt x="13488" y="17728"/>
                  <a:pt x="13398" y="17817"/>
                </a:cubicBezTo>
                <a:lnTo>
                  <a:pt x="11291" y="19924"/>
                </a:lnTo>
                <a:lnTo>
                  <a:pt x="11291" y="8346"/>
                </a:lnTo>
                <a:cubicBezTo>
                  <a:pt x="11291" y="8074"/>
                  <a:pt x="11071" y="7855"/>
                  <a:pt x="10800" y="7855"/>
                </a:cubicBezTo>
                <a:cubicBezTo>
                  <a:pt x="10529" y="7855"/>
                  <a:pt x="10309" y="8074"/>
                  <a:pt x="10309" y="8346"/>
                </a:cubicBezTo>
                <a:lnTo>
                  <a:pt x="10309" y="19924"/>
                </a:lnTo>
                <a:lnTo>
                  <a:pt x="8202" y="17817"/>
                </a:lnTo>
                <a:cubicBezTo>
                  <a:pt x="8113" y="17728"/>
                  <a:pt x="7990" y="17673"/>
                  <a:pt x="7855" y="17673"/>
                </a:cubicBezTo>
                <a:cubicBezTo>
                  <a:pt x="7583" y="17673"/>
                  <a:pt x="7364" y="17893"/>
                  <a:pt x="7364" y="18164"/>
                </a:cubicBezTo>
                <a:cubicBezTo>
                  <a:pt x="7364" y="18300"/>
                  <a:pt x="7419" y="18422"/>
                  <a:pt x="7507" y="18511"/>
                </a:cubicBezTo>
                <a:lnTo>
                  <a:pt x="10453" y="21456"/>
                </a:lnTo>
                <a:cubicBezTo>
                  <a:pt x="10542" y="21545"/>
                  <a:pt x="10664" y="21600"/>
                  <a:pt x="10800" y="21600"/>
                </a:cubicBezTo>
                <a:cubicBezTo>
                  <a:pt x="10936" y="21600"/>
                  <a:pt x="11058" y="21545"/>
                  <a:pt x="11147" y="21456"/>
                </a:cubicBezTo>
                <a:lnTo>
                  <a:pt x="14093" y="18511"/>
                </a:lnTo>
                <a:cubicBezTo>
                  <a:pt x="14182" y="18422"/>
                  <a:pt x="14236" y="18300"/>
                  <a:pt x="14236" y="18164"/>
                </a:cubicBezTo>
                <a:cubicBezTo>
                  <a:pt x="14236" y="17893"/>
                  <a:pt x="14017" y="17673"/>
                  <a:pt x="13745" y="1767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5" name="矩形 54"/>
          <p:cNvSpPr/>
          <p:nvPr/>
        </p:nvSpPr>
        <p:spPr>
          <a:xfrm>
            <a:off x="2041255" y="3598863"/>
            <a:ext cx="2084387" cy="94115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/>
              <a:t>代码复用性有待提升</a:t>
            </a:r>
          </a:p>
        </p:txBody>
      </p:sp>
      <p:sp>
        <p:nvSpPr>
          <p:cNvPr id="57" name="矩形 56"/>
          <p:cNvSpPr/>
          <p:nvPr/>
        </p:nvSpPr>
        <p:spPr>
          <a:xfrm>
            <a:off x="5053807" y="3598863"/>
            <a:ext cx="2084387" cy="94115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/>
              <a:t>思考编写顺序逻辑</a:t>
            </a:r>
          </a:p>
        </p:txBody>
      </p:sp>
      <p:sp>
        <p:nvSpPr>
          <p:cNvPr id="59" name="矩形 58"/>
          <p:cNvSpPr/>
          <p:nvPr/>
        </p:nvSpPr>
        <p:spPr>
          <a:xfrm>
            <a:off x="8066358" y="3598863"/>
            <a:ext cx="2084387" cy="94115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/>
              <a:t>学习路径判断算法</a:t>
            </a:r>
          </a:p>
        </p:txBody>
      </p:sp>
      <p:sp>
        <p:nvSpPr>
          <p:cNvPr id="60" name="椭圆 59"/>
          <p:cNvSpPr/>
          <p:nvPr/>
        </p:nvSpPr>
        <p:spPr>
          <a:xfrm>
            <a:off x="1506930" y="2216244"/>
            <a:ext cx="3153036" cy="315303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4519482" y="2216244"/>
            <a:ext cx="3153036" cy="3153036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7532034" y="2216244"/>
            <a:ext cx="3153036" cy="3153036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íš1iḑe">
            <a:extLst>
              <a:ext uri="{FF2B5EF4-FFF2-40B4-BE49-F238E27FC236}">
                <a16:creationId xmlns:a16="http://schemas.microsoft.com/office/drawing/2014/main" id="{C24F54ED-3263-4F37-B0B8-F9DC3BDAA3FC}"/>
              </a:ext>
            </a:extLst>
          </p:cNvPr>
          <p:cNvSpPr/>
          <p:nvPr/>
        </p:nvSpPr>
        <p:spPr>
          <a:xfrm>
            <a:off x="1989849" y="383774"/>
            <a:ext cx="6139660" cy="740176"/>
          </a:xfrm>
          <a:prstGeom prst="rect">
            <a:avLst/>
          </a:prstGeom>
        </p:spPr>
        <p:txBody>
          <a:bodyPr wrap="none" lIns="144000" tIns="0" rIns="144000" bIns="0">
            <a:noAutofit/>
          </a:bodyPr>
          <a:lstStyle/>
          <a:p>
            <a:pPr>
              <a:lnSpc>
                <a:spcPct val="110000"/>
              </a:lnSpc>
            </a:pPr>
            <a:r>
              <a:rPr lang="zh-CN" altLang="en-US" sz="3600" dirty="0">
                <a:solidFill>
                  <a:srgbClr val="E95555"/>
                </a:solidFill>
                <a:cs typeface="+mn-ea"/>
                <a:sym typeface="+mn-lt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64426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1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38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41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44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5" grpId="0"/>
      <p:bldP spid="57" grpId="0"/>
      <p:bldP spid="59" grpId="0"/>
      <p:bldP spid="60" grpId="0" animBg="1"/>
      <p:bldP spid="61" grpId="0" animBg="1"/>
      <p:bldP spid="6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622040" y="2367171"/>
            <a:ext cx="7466965" cy="212365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THANKS</a:t>
            </a:r>
            <a:endParaRPr lang="zh-CN" altLang="en-US" sz="13800" dirty="0">
              <a:solidFill>
                <a:schemeClr val="tx1">
                  <a:lumMod val="85000"/>
                  <a:lumOff val="15000"/>
                </a:schemeClr>
              </a:solidFill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15250" y="4490720"/>
            <a:ext cx="3373755" cy="369332"/>
          </a:xfrm>
          <a:prstGeom prst="rect">
            <a:avLst/>
          </a:prstGeom>
          <a:noFill/>
        </p:spPr>
        <p:txBody>
          <a:bodyPr wrap="square" lIns="0" tIns="0" rIns="71755" bIns="0" rtlCol="0">
            <a:spAutoFit/>
          </a:bodyPr>
          <a:lstStyle/>
          <a:p>
            <a:pPr algn="r"/>
            <a:r>
              <a:rPr lang="en-US" altLang="zh-CN" sz="2400" dirty="0">
                <a:cs typeface="+mn-ea"/>
                <a:sym typeface="+mn-lt"/>
              </a:rPr>
              <a:t>——  </a:t>
            </a:r>
            <a:r>
              <a:rPr lang="zh-CN" altLang="en-US" sz="2400" dirty="0">
                <a:cs typeface="+mn-ea"/>
                <a:sym typeface="+mn-lt"/>
              </a:rPr>
              <a:t>汇报</a:t>
            </a:r>
            <a:r>
              <a:rPr lang="zh-CN" altLang="en-US" sz="2400">
                <a:cs typeface="+mn-ea"/>
                <a:sym typeface="+mn-lt"/>
              </a:rPr>
              <a:t>人：梁伊雯</a:t>
            </a:r>
            <a:endParaRPr lang="en-US" altLang="zh-CN" sz="2400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íš1iḑe">
            <a:extLst>
              <a:ext uri="{FF2B5EF4-FFF2-40B4-BE49-F238E27FC236}">
                <a16:creationId xmlns:a16="http://schemas.microsoft.com/office/drawing/2014/main" id="{C24F54ED-3263-4F37-B0B8-F9DC3BDAA3FC}"/>
              </a:ext>
            </a:extLst>
          </p:cNvPr>
          <p:cNvSpPr/>
          <p:nvPr/>
        </p:nvSpPr>
        <p:spPr>
          <a:xfrm>
            <a:off x="2046999" y="517124"/>
            <a:ext cx="6139660" cy="740176"/>
          </a:xfrm>
          <a:prstGeom prst="rect">
            <a:avLst/>
          </a:prstGeom>
        </p:spPr>
        <p:txBody>
          <a:bodyPr wrap="none" lIns="144000" tIns="0" rIns="144000" bIns="0">
            <a:noAutofit/>
          </a:bodyPr>
          <a:lstStyle/>
          <a:p>
            <a:pPr>
              <a:lnSpc>
                <a:spcPct val="110000"/>
              </a:lnSpc>
            </a:pPr>
            <a:r>
              <a:rPr lang="zh-CN" altLang="en-US" sz="3600" dirty="0">
                <a:solidFill>
                  <a:srgbClr val="E95555"/>
                </a:solidFill>
                <a:cs typeface="+mn-ea"/>
                <a:sym typeface="+mn-lt"/>
              </a:rPr>
              <a:t>整体设计思路</a:t>
            </a:r>
          </a:p>
        </p:txBody>
      </p:sp>
      <p:graphicFrame>
        <p:nvGraphicFramePr>
          <p:cNvPr id="36" name="图示 35">
            <a:extLst>
              <a:ext uri="{FF2B5EF4-FFF2-40B4-BE49-F238E27FC236}">
                <a16:creationId xmlns:a16="http://schemas.microsoft.com/office/drawing/2014/main" id="{7E2A61B4-B91D-4B05-8A9D-3F01F50208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8556290"/>
              </p:ext>
            </p:extLst>
          </p:nvPr>
        </p:nvGraphicFramePr>
        <p:xfrm>
          <a:off x="1760220" y="788670"/>
          <a:ext cx="9612630" cy="6069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5830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íš1iḑe">
            <a:extLst>
              <a:ext uri="{FF2B5EF4-FFF2-40B4-BE49-F238E27FC236}">
                <a16:creationId xmlns:a16="http://schemas.microsoft.com/office/drawing/2014/main" id="{C24F54ED-3263-4F37-B0B8-F9DC3BDAA3FC}"/>
              </a:ext>
            </a:extLst>
          </p:cNvPr>
          <p:cNvSpPr/>
          <p:nvPr/>
        </p:nvSpPr>
        <p:spPr>
          <a:xfrm>
            <a:off x="2029146" y="507589"/>
            <a:ext cx="6139660" cy="740176"/>
          </a:xfrm>
          <a:prstGeom prst="rect">
            <a:avLst/>
          </a:prstGeom>
        </p:spPr>
        <p:txBody>
          <a:bodyPr wrap="none" lIns="144000" tIns="0" rIns="144000" bIns="0">
            <a:noAutofit/>
          </a:bodyPr>
          <a:lstStyle/>
          <a:p>
            <a:pPr>
              <a:lnSpc>
                <a:spcPct val="110000"/>
              </a:lnSpc>
            </a:pPr>
            <a:r>
              <a:rPr lang="zh-CN" altLang="en-US" sz="3600" dirty="0">
                <a:solidFill>
                  <a:srgbClr val="E95555"/>
                </a:solidFill>
                <a:cs typeface="+mn-ea"/>
                <a:sym typeface="+mn-lt"/>
              </a:rPr>
              <a:t>部分功能实现</a:t>
            </a:r>
          </a:p>
        </p:txBody>
      </p:sp>
      <p:grpSp>
        <p:nvGrpSpPr>
          <p:cNvPr id="98" name="0303f056-f6ef-4406-8009-c90050541b5b"/>
          <p:cNvGrpSpPr>
            <a:grpSpLocks noChangeAspect="1"/>
          </p:cNvGrpSpPr>
          <p:nvPr/>
        </p:nvGrpSpPr>
        <p:grpSpPr>
          <a:xfrm>
            <a:off x="1464601" y="2207721"/>
            <a:ext cx="9266900" cy="2149162"/>
            <a:chOff x="785357" y="2089785"/>
            <a:chExt cx="10621289" cy="2463271"/>
          </a:xfrm>
        </p:grpSpPr>
        <p:sp>
          <p:nvSpPr>
            <p:cNvPr id="99" name="ïṧḷïḓê-Rectangle 4">
              <a:hlinkClick r:id="rId3" action="ppaction://hlinksldjump"/>
            </p:cNvPr>
            <p:cNvSpPr/>
            <p:nvPr/>
          </p:nvSpPr>
          <p:spPr>
            <a:xfrm>
              <a:off x="9048561" y="2089786"/>
              <a:ext cx="2358085" cy="2463270"/>
            </a:xfrm>
            <a:prstGeom prst="rect">
              <a:avLst/>
            </a:prstGeom>
            <a:solidFill>
              <a:srgbClr val="0F5E8C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00" name="ïṧḷïḓê-Rectangle 5"/>
            <p:cNvSpPr/>
            <p:nvPr/>
          </p:nvSpPr>
          <p:spPr>
            <a:xfrm>
              <a:off x="785357" y="2089785"/>
              <a:ext cx="2358085" cy="2463271"/>
            </a:xfrm>
            <a:prstGeom prst="rect">
              <a:avLst/>
            </a:prstGeom>
            <a:solidFill>
              <a:srgbClr val="ED4857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01" name="ïṧḷïḓê-Rectangle 6">
              <a:hlinkClick r:id="rId4" action="ppaction://hlinksldjump"/>
            </p:cNvPr>
            <p:cNvSpPr/>
            <p:nvPr/>
          </p:nvSpPr>
          <p:spPr>
            <a:xfrm>
              <a:off x="6294159" y="2089785"/>
              <a:ext cx="2358085" cy="2463271"/>
            </a:xfrm>
            <a:prstGeom prst="rect">
              <a:avLst/>
            </a:prstGeom>
            <a:solidFill>
              <a:srgbClr val="F68C2D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02" name="ïṧḷïḓê-Rectangle 7"/>
            <p:cNvSpPr/>
            <p:nvPr/>
          </p:nvSpPr>
          <p:spPr>
            <a:xfrm>
              <a:off x="3539758" y="2089785"/>
              <a:ext cx="2358085" cy="2463271"/>
            </a:xfrm>
            <a:prstGeom prst="rect">
              <a:avLst/>
            </a:prstGeom>
            <a:solidFill>
              <a:srgbClr val="1FBDC8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03" name="ïṧḷïḓê-Freeform: Shape 8"/>
            <p:cNvSpPr>
              <a:spLocks/>
            </p:cNvSpPr>
            <p:nvPr/>
          </p:nvSpPr>
          <p:spPr bwMode="auto">
            <a:xfrm>
              <a:off x="1679130" y="2757946"/>
              <a:ext cx="595023" cy="596783"/>
            </a:xfrm>
            <a:custGeom>
              <a:avLst/>
              <a:gdLst>
                <a:gd name="T0" fmla="*/ 186 w 186"/>
                <a:gd name="T1" fmla="*/ 55 h 186"/>
                <a:gd name="T2" fmla="*/ 185 w 186"/>
                <a:gd name="T3" fmla="*/ 53 h 186"/>
                <a:gd name="T4" fmla="*/ 185 w 186"/>
                <a:gd name="T5" fmla="*/ 53 h 186"/>
                <a:gd name="T6" fmla="*/ 185 w 186"/>
                <a:gd name="T7" fmla="*/ 52 h 186"/>
                <a:gd name="T8" fmla="*/ 184 w 186"/>
                <a:gd name="T9" fmla="*/ 52 h 186"/>
                <a:gd name="T10" fmla="*/ 134 w 186"/>
                <a:gd name="T11" fmla="*/ 2 h 186"/>
                <a:gd name="T12" fmla="*/ 134 w 186"/>
                <a:gd name="T13" fmla="*/ 2 h 186"/>
                <a:gd name="T14" fmla="*/ 131 w 186"/>
                <a:gd name="T15" fmla="*/ 0 h 186"/>
                <a:gd name="T16" fmla="*/ 55 w 186"/>
                <a:gd name="T17" fmla="*/ 0 h 186"/>
                <a:gd name="T18" fmla="*/ 52 w 186"/>
                <a:gd name="T19" fmla="*/ 2 h 186"/>
                <a:gd name="T20" fmla="*/ 52 w 186"/>
                <a:gd name="T21" fmla="*/ 2 h 186"/>
                <a:gd name="T22" fmla="*/ 2 w 186"/>
                <a:gd name="T23" fmla="*/ 52 h 186"/>
                <a:gd name="T24" fmla="*/ 1 w 186"/>
                <a:gd name="T25" fmla="*/ 52 h 186"/>
                <a:gd name="T26" fmla="*/ 1 w 186"/>
                <a:gd name="T27" fmla="*/ 53 h 186"/>
                <a:gd name="T28" fmla="*/ 1 w 186"/>
                <a:gd name="T29" fmla="*/ 53 h 186"/>
                <a:gd name="T30" fmla="*/ 0 w 186"/>
                <a:gd name="T31" fmla="*/ 55 h 186"/>
                <a:gd name="T32" fmla="*/ 1 w 186"/>
                <a:gd name="T33" fmla="*/ 58 h 186"/>
                <a:gd name="T34" fmla="*/ 1 w 186"/>
                <a:gd name="T35" fmla="*/ 58 h 186"/>
                <a:gd name="T36" fmla="*/ 90 w 186"/>
                <a:gd name="T37" fmla="*/ 184 h 186"/>
                <a:gd name="T38" fmla="*/ 90 w 186"/>
                <a:gd name="T39" fmla="*/ 184 h 186"/>
                <a:gd name="T40" fmla="*/ 93 w 186"/>
                <a:gd name="T41" fmla="*/ 186 h 186"/>
                <a:gd name="T42" fmla="*/ 96 w 186"/>
                <a:gd name="T43" fmla="*/ 184 h 186"/>
                <a:gd name="T44" fmla="*/ 96 w 186"/>
                <a:gd name="T45" fmla="*/ 184 h 186"/>
                <a:gd name="T46" fmla="*/ 185 w 186"/>
                <a:gd name="T47" fmla="*/ 58 h 186"/>
                <a:gd name="T48" fmla="*/ 185 w 186"/>
                <a:gd name="T49" fmla="*/ 58 h 186"/>
                <a:gd name="T50" fmla="*/ 186 w 186"/>
                <a:gd name="T51" fmla="*/ 55 h 186"/>
                <a:gd name="T52" fmla="*/ 129 w 186"/>
                <a:gd name="T53" fmla="*/ 9 h 186"/>
                <a:gd name="T54" fmla="*/ 171 w 186"/>
                <a:gd name="T55" fmla="*/ 51 h 186"/>
                <a:gd name="T56" fmla="*/ 134 w 186"/>
                <a:gd name="T57" fmla="*/ 51 h 186"/>
                <a:gd name="T58" fmla="*/ 112 w 186"/>
                <a:gd name="T59" fmla="*/ 9 h 186"/>
                <a:gd name="T60" fmla="*/ 129 w 186"/>
                <a:gd name="T61" fmla="*/ 9 h 186"/>
                <a:gd name="T62" fmla="*/ 103 w 186"/>
                <a:gd name="T63" fmla="*/ 9 h 186"/>
                <a:gd name="T64" fmla="*/ 124 w 186"/>
                <a:gd name="T65" fmla="*/ 51 h 186"/>
                <a:gd name="T66" fmla="*/ 62 w 186"/>
                <a:gd name="T67" fmla="*/ 51 h 186"/>
                <a:gd name="T68" fmla="*/ 83 w 186"/>
                <a:gd name="T69" fmla="*/ 9 h 186"/>
                <a:gd name="T70" fmla="*/ 103 w 186"/>
                <a:gd name="T71" fmla="*/ 9 h 186"/>
                <a:gd name="T72" fmla="*/ 57 w 186"/>
                <a:gd name="T73" fmla="*/ 9 h 186"/>
                <a:gd name="T74" fmla="*/ 74 w 186"/>
                <a:gd name="T75" fmla="*/ 9 h 186"/>
                <a:gd name="T76" fmla="*/ 52 w 186"/>
                <a:gd name="T77" fmla="*/ 51 h 186"/>
                <a:gd name="T78" fmla="*/ 14 w 186"/>
                <a:gd name="T79" fmla="*/ 51 h 186"/>
                <a:gd name="T80" fmla="*/ 57 w 186"/>
                <a:gd name="T81" fmla="*/ 9 h 186"/>
                <a:gd name="T82" fmla="*/ 12 w 186"/>
                <a:gd name="T83" fmla="*/ 59 h 186"/>
                <a:gd name="T84" fmla="*/ 52 w 186"/>
                <a:gd name="T85" fmla="*/ 59 h 186"/>
                <a:gd name="T86" fmla="*/ 81 w 186"/>
                <a:gd name="T87" fmla="*/ 158 h 186"/>
                <a:gd name="T88" fmla="*/ 12 w 186"/>
                <a:gd name="T89" fmla="*/ 59 h 186"/>
                <a:gd name="T90" fmla="*/ 93 w 186"/>
                <a:gd name="T91" fmla="*/ 167 h 186"/>
                <a:gd name="T92" fmla="*/ 61 w 186"/>
                <a:gd name="T93" fmla="*/ 59 h 186"/>
                <a:gd name="T94" fmla="*/ 125 w 186"/>
                <a:gd name="T95" fmla="*/ 59 h 186"/>
                <a:gd name="T96" fmla="*/ 93 w 186"/>
                <a:gd name="T97" fmla="*/ 167 h 186"/>
                <a:gd name="T98" fmla="*/ 105 w 186"/>
                <a:gd name="T99" fmla="*/ 158 h 186"/>
                <a:gd name="T100" fmla="*/ 134 w 186"/>
                <a:gd name="T101" fmla="*/ 59 h 186"/>
                <a:gd name="T102" fmla="*/ 173 w 186"/>
                <a:gd name="T103" fmla="*/ 59 h 186"/>
                <a:gd name="T104" fmla="*/ 105 w 186"/>
                <a:gd name="T105" fmla="*/ 15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6" h="186">
                  <a:moveTo>
                    <a:pt x="186" y="55"/>
                  </a:moveTo>
                  <a:cubicBezTo>
                    <a:pt x="186" y="54"/>
                    <a:pt x="185" y="53"/>
                    <a:pt x="185" y="53"/>
                  </a:cubicBezTo>
                  <a:cubicBezTo>
                    <a:pt x="185" y="53"/>
                    <a:pt x="185" y="53"/>
                    <a:pt x="185" y="53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5" y="52"/>
                    <a:pt x="184" y="52"/>
                    <a:pt x="184" y="52"/>
                  </a:cubicBezTo>
                  <a:cubicBezTo>
                    <a:pt x="134" y="2"/>
                    <a:pt x="134" y="2"/>
                    <a:pt x="134" y="2"/>
                  </a:cubicBezTo>
                  <a:cubicBezTo>
                    <a:pt x="134" y="2"/>
                    <a:pt x="134" y="2"/>
                    <a:pt x="134" y="2"/>
                  </a:cubicBezTo>
                  <a:cubicBezTo>
                    <a:pt x="133" y="1"/>
                    <a:pt x="132" y="0"/>
                    <a:pt x="131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4" y="0"/>
                    <a:pt x="52" y="1"/>
                    <a:pt x="52" y="2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0" y="54"/>
                    <a:pt x="0" y="55"/>
                  </a:cubicBezTo>
                  <a:cubicBezTo>
                    <a:pt x="0" y="56"/>
                    <a:pt x="1" y="57"/>
                    <a:pt x="1" y="58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90" y="184"/>
                    <a:pt x="90" y="184"/>
                    <a:pt x="90" y="184"/>
                  </a:cubicBezTo>
                  <a:cubicBezTo>
                    <a:pt x="90" y="184"/>
                    <a:pt x="90" y="184"/>
                    <a:pt x="90" y="184"/>
                  </a:cubicBezTo>
                  <a:cubicBezTo>
                    <a:pt x="90" y="185"/>
                    <a:pt x="92" y="186"/>
                    <a:pt x="93" y="186"/>
                  </a:cubicBezTo>
                  <a:cubicBezTo>
                    <a:pt x="94" y="186"/>
                    <a:pt x="95" y="185"/>
                    <a:pt x="96" y="184"/>
                  </a:cubicBezTo>
                  <a:cubicBezTo>
                    <a:pt x="96" y="184"/>
                    <a:pt x="96" y="184"/>
                    <a:pt x="96" y="184"/>
                  </a:cubicBezTo>
                  <a:cubicBezTo>
                    <a:pt x="185" y="58"/>
                    <a:pt x="185" y="58"/>
                    <a:pt x="185" y="58"/>
                  </a:cubicBezTo>
                  <a:cubicBezTo>
                    <a:pt x="185" y="58"/>
                    <a:pt x="185" y="58"/>
                    <a:pt x="185" y="58"/>
                  </a:cubicBezTo>
                  <a:cubicBezTo>
                    <a:pt x="185" y="57"/>
                    <a:pt x="186" y="56"/>
                    <a:pt x="186" y="55"/>
                  </a:cubicBezTo>
                  <a:close/>
                  <a:moveTo>
                    <a:pt x="129" y="9"/>
                  </a:moveTo>
                  <a:cubicBezTo>
                    <a:pt x="171" y="51"/>
                    <a:pt x="171" y="51"/>
                    <a:pt x="171" y="51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12" y="9"/>
                    <a:pt x="112" y="9"/>
                    <a:pt x="112" y="9"/>
                  </a:cubicBezTo>
                  <a:lnTo>
                    <a:pt x="129" y="9"/>
                  </a:lnTo>
                  <a:close/>
                  <a:moveTo>
                    <a:pt x="103" y="9"/>
                  </a:moveTo>
                  <a:cubicBezTo>
                    <a:pt x="124" y="51"/>
                    <a:pt x="124" y="51"/>
                    <a:pt x="124" y="51"/>
                  </a:cubicBezTo>
                  <a:cubicBezTo>
                    <a:pt x="62" y="51"/>
                    <a:pt x="62" y="51"/>
                    <a:pt x="62" y="51"/>
                  </a:cubicBezTo>
                  <a:cubicBezTo>
                    <a:pt x="83" y="9"/>
                    <a:pt x="83" y="9"/>
                    <a:pt x="83" y="9"/>
                  </a:cubicBezTo>
                  <a:lnTo>
                    <a:pt x="103" y="9"/>
                  </a:lnTo>
                  <a:close/>
                  <a:moveTo>
                    <a:pt x="57" y="9"/>
                  </a:moveTo>
                  <a:cubicBezTo>
                    <a:pt x="74" y="9"/>
                    <a:pt x="74" y="9"/>
                    <a:pt x="74" y="9"/>
                  </a:cubicBezTo>
                  <a:cubicBezTo>
                    <a:pt x="52" y="51"/>
                    <a:pt x="52" y="51"/>
                    <a:pt x="52" y="51"/>
                  </a:cubicBezTo>
                  <a:cubicBezTo>
                    <a:pt x="14" y="51"/>
                    <a:pt x="14" y="51"/>
                    <a:pt x="14" y="51"/>
                  </a:cubicBezTo>
                  <a:lnTo>
                    <a:pt x="57" y="9"/>
                  </a:lnTo>
                  <a:close/>
                  <a:moveTo>
                    <a:pt x="12" y="59"/>
                  </a:moveTo>
                  <a:cubicBezTo>
                    <a:pt x="52" y="59"/>
                    <a:pt x="52" y="59"/>
                    <a:pt x="52" y="59"/>
                  </a:cubicBezTo>
                  <a:cubicBezTo>
                    <a:pt x="81" y="158"/>
                    <a:pt x="81" y="158"/>
                    <a:pt x="81" y="158"/>
                  </a:cubicBezTo>
                  <a:lnTo>
                    <a:pt x="12" y="59"/>
                  </a:lnTo>
                  <a:close/>
                  <a:moveTo>
                    <a:pt x="93" y="167"/>
                  </a:moveTo>
                  <a:cubicBezTo>
                    <a:pt x="61" y="59"/>
                    <a:pt x="61" y="59"/>
                    <a:pt x="61" y="59"/>
                  </a:cubicBezTo>
                  <a:cubicBezTo>
                    <a:pt x="125" y="59"/>
                    <a:pt x="125" y="59"/>
                    <a:pt x="125" y="59"/>
                  </a:cubicBezTo>
                  <a:lnTo>
                    <a:pt x="93" y="167"/>
                  </a:lnTo>
                  <a:close/>
                  <a:moveTo>
                    <a:pt x="105" y="158"/>
                  </a:moveTo>
                  <a:cubicBezTo>
                    <a:pt x="134" y="59"/>
                    <a:pt x="134" y="59"/>
                    <a:pt x="134" y="59"/>
                  </a:cubicBezTo>
                  <a:cubicBezTo>
                    <a:pt x="173" y="59"/>
                    <a:pt x="173" y="59"/>
                    <a:pt x="173" y="59"/>
                  </a:cubicBezTo>
                  <a:lnTo>
                    <a:pt x="105" y="158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04" name="ïṧḷïḓê-Freeform: Shape 9">
              <a:hlinkClick r:id="rId5" action="ppaction://hlinksldjump"/>
            </p:cNvPr>
            <p:cNvSpPr>
              <a:spLocks/>
            </p:cNvSpPr>
            <p:nvPr/>
          </p:nvSpPr>
          <p:spPr bwMode="auto">
            <a:xfrm>
              <a:off x="4421190" y="2757946"/>
              <a:ext cx="595220" cy="596981"/>
            </a:xfrm>
            <a:custGeom>
              <a:avLst/>
              <a:gdLst>
                <a:gd name="T0" fmla="*/ 186 w 186"/>
                <a:gd name="T1" fmla="*/ 55 h 186"/>
                <a:gd name="T2" fmla="*/ 131 w 186"/>
                <a:gd name="T3" fmla="*/ 0 h 186"/>
                <a:gd name="T4" fmla="*/ 93 w 186"/>
                <a:gd name="T5" fmla="*/ 15 h 186"/>
                <a:gd name="T6" fmla="*/ 55 w 186"/>
                <a:gd name="T7" fmla="*/ 0 h 186"/>
                <a:gd name="T8" fmla="*/ 0 w 186"/>
                <a:gd name="T9" fmla="*/ 55 h 186"/>
                <a:gd name="T10" fmla="*/ 0 w 186"/>
                <a:gd name="T11" fmla="*/ 61 h 186"/>
                <a:gd name="T12" fmla="*/ 93 w 186"/>
                <a:gd name="T13" fmla="*/ 186 h 186"/>
                <a:gd name="T14" fmla="*/ 185 w 186"/>
                <a:gd name="T15" fmla="*/ 61 h 186"/>
                <a:gd name="T16" fmla="*/ 186 w 186"/>
                <a:gd name="T17" fmla="*/ 55 h 186"/>
                <a:gd name="T18" fmla="*/ 177 w 186"/>
                <a:gd name="T19" fmla="*/ 60 h 186"/>
                <a:gd name="T20" fmla="*/ 93 w 186"/>
                <a:gd name="T21" fmla="*/ 177 h 186"/>
                <a:gd name="T22" fmla="*/ 9 w 186"/>
                <a:gd name="T23" fmla="*/ 60 h 186"/>
                <a:gd name="T24" fmla="*/ 8 w 186"/>
                <a:gd name="T25" fmla="*/ 55 h 186"/>
                <a:gd name="T26" fmla="*/ 55 w 186"/>
                <a:gd name="T27" fmla="*/ 9 h 186"/>
                <a:gd name="T28" fmla="*/ 87 w 186"/>
                <a:gd name="T29" fmla="*/ 22 h 186"/>
                <a:gd name="T30" fmla="*/ 91 w 186"/>
                <a:gd name="T31" fmla="*/ 25 h 186"/>
                <a:gd name="T32" fmla="*/ 76 w 186"/>
                <a:gd name="T33" fmla="*/ 59 h 186"/>
                <a:gd name="T34" fmla="*/ 97 w 186"/>
                <a:gd name="T35" fmla="*/ 84 h 186"/>
                <a:gd name="T36" fmla="*/ 80 w 186"/>
                <a:gd name="T37" fmla="*/ 122 h 186"/>
                <a:gd name="T38" fmla="*/ 93 w 186"/>
                <a:gd name="T39" fmla="*/ 144 h 186"/>
                <a:gd name="T40" fmla="*/ 90 w 186"/>
                <a:gd name="T41" fmla="*/ 122 h 186"/>
                <a:gd name="T42" fmla="*/ 106 w 186"/>
                <a:gd name="T43" fmla="*/ 82 h 186"/>
                <a:gd name="T44" fmla="*/ 86 w 186"/>
                <a:gd name="T45" fmla="*/ 58 h 186"/>
                <a:gd name="T46" fmla="*/ 104 w 186"/>
                <a:gd name="T47" fmla="*/ 17 h 186"/>
                <a:gd name="T48" fmla="*/ 131 w 186"/>
                <a:gd name="T49" fmla="*/ 9 h 186"/>
                <a:gd name="T50" fmla="*/ 177 w 186"/>
                <a:gd name="T51" fmla="*/ 55 h 186"/>
                <a:gd name="T52" fmla="*/ 177 w 186"/>
                <a:gd name="T53" fmla="*/ 6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6" h="186">
                  <a:moveTo>
                    <a:pt x="186" y="55"/>
                  </a:moveTo>
                  <a:cubicBezTo>
                    <a:pt x="186" y="25"/>
                    <a:pt x="161" y="0"/>
                    <a:pt x="131" y="0"/>
                  </a:cubicBezTo>
                  <a:cubicBezTo>
                    <a:pt x="116" y="0"/>
                    <a:pt x="103" y="6"/>
                    <a:pt x="93" y="15"/>
                  </a:cubicBezTo>
                  <a:cubicBezTo>
                    <a:pt x="83" y="6"/>
                    <a:pt x="70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58"/>
                    <a:pt x="1" y="63"/>
                    <a:pt x="0" y="61"/>
                  </a:cubicBezTo>
                  <a:cubicBezTo>
                    <a:pt x="6" y="115"/>
                    <a:pt x="85" y="186"/>
                    <a:pt x="93" y="186"/>
                  </a:cubicBezTo>
                  <a:cubicBezTo>
                    <a:pt x="101" y="186"/>
                    <a:pt x="179" y="115"/>
                    <a:pt x="185" y="61"/>
                  </a:cubicBezTo>
                  <a:cubicBezTo>
                    <a:pt x="185" y="63"/>
                    <a:pt x="186" y="58"/>
                    <a:pt x="186" y="55"/>
                  </a:cubicBezTo>
                  <a:close/>
                  <a:moveTo>
                    <a:pt x="177" y="60"/>
                  </a:moveTo>
                  <a:cubicBezTo>
                    <a:pt x="172" y="105"/>
                    <a:pt x="109" y="167"/>
                    <a:pt x="93" y="177"/>
                  </a:cubicBezTo>
                  <a:cubicBezTo>
                    <a:pt x="77" y="167"/>
                    <a:pt x="14" y="105"/>
                    <a:pt x="9" y="60"/>
                  </a:cubicBezTo>
                  <a:cubicBezTo>
                    <a:pt x="9" y="60"/>
                    <a:pt x="8" y="58"/>
                    <a:pt x="8" y="55"/>
                  </a:cubicBezTo>
                  <a:cubicBezTo>
                    <a:pt x="8" y="29"/>
                    <a:pt x="29" y="9"/>
                    <a:pt x="55" y="9"/>
                  </a:cubicBezTo>
                  <a:cubicBezTo>
                    <a:pt x="67" y="9"/>
                    <a:pt x="78" y="13"/>
                    <a:pt x="87" y="22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97" y="84"/>
                    <a:pt x="97" y="84"/>
                    <a:pt x="97" y="84"/>
                  </a:cubicBezTo>
                  <a:cubicBezTo>
                    <a:pt x="80" y="122"/>
                    <a:pt x="80" y="122"/>
                    <a:pt x="80" y="122"/>
                  </a:cubicBezTo>
                  <a:cubicBezTo>
                    <a:pt x="93" y="144"/>
                    <a:pt x="93" y="144"/>
                    <a:pt x="93" y="144"/>
                  </a:cubicBezTo>
                  <a:cubicBezTo>
                    <a:pt x="90" y="122"/>
                    <a:pt x="90" y="122"/>
                    <a:pt x="90" y="122"/>
                  </a:cubicBezTo>
                  <a:cubicBezTo>
                    <a:pt x="106" y="82"/>
                    <a:pt x="106" y="82"/>
                    <a:pt x="106" y="82"/>
                  </a:cubicBezTo>
                  <a:cubicBezTo>
                    <a:pt x="86" y="58"/>
                    <a:pt x="86" y="58"/>
                    <a:pt x="86" y="58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12" y="12"/>
                    <a:pt x="121" y="9"/>
                    <a:pt x="131" y="9"/>
                  </a:cubicBezTo>
                  <a:cubicBezTo>
                    <a:pt x="156" y="9"/>
                    <a:pt x="177" y="29"/>
                    <a:pt x="177" y="55"/>
                  </a:cubicBezTo>
                  <a:cubicBezTo>
                    <a:pt x="177" y="58"/>
                    <a:pt x="177" y="60"/>
                    <a:pt x="177" y="60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05" name="ïṧḷïḓê-Freeform: Shape 10"/>
            <p:cNvSpPr>
              <a:spLocks/>
            </p:cNvSpPr>
            <p:nvPr/>
          </p:nvSpPr>
          <p:spPr bwMode="auto">
            <a:xfrm>
              <a:off x="9911191" y="2763031"/>
              <a:ext cx="596981" cy="591698"/>
            </a:xfrm>
            <a:custGeom>
              <a:avLst/>
              <a:gdLst>
                <a:gd name="T0" fmla="*/ 157 w 186"/>
                <a:gd name="T1" fmla="*/ 159 h 185"/>
                <a:gd name="T2" fmla="*/ 186 w 186"/>
                <a:gd name="T3" fmla="*/ 93 h 185"/>
                <a:gd name="T4" fmla="*/ 93 w 186"/>
                <a:gd name="T5" fmla="*/ 0 h 185"/>
                <a:gd name="T6" fmla="*/ 0 w 186"/>
                <a:gd name="T7" fmla="*/ 93 h 185"/>
                <a:gd name="T8" fmla="*/ 29 w 186"/>
                <a:gd name="T9" fmla="*/ 159 h 185"/>
                <a:gd name="T10" fmla="*/ 18 w 186"/>
                <a:gd name="T11" fmla="*/ 178 h 185"/>
                <a:gd name="T12" fmla="*/ 17 w 186"/>
                <a:gd name="T13" fmla="*/ 181 h 185"/>
                <a:gd name="T14" fmla="*/ 21 w 186"/>
                <a:gd name="T15" fmla="*/ 185 h 185"/>
                <a:gd name="T16" fmla="*/ 24 w 186"/>
                <a:gd name="T17" fmla="*/ 184 h 185"/>
                <a:gd name="T18" fmla="*/ 25 w 186"/>
                <a:gd name="T19" fmla="*/ 182 h 185"/>
                <a:gd name="T20" fmla="*/ 35 w 186"/>
                <a:gd name="T21" fmla="*/ 165 h 185"/>
                <a:gd name="T22" fmla="*/ 93 w 186"/>
                <a:gd name="T23" fmla="*/ 185 h 185"/>
                <a:gd name="T24" fmla="*/ 151 w 186"/>
                <a:gd name="T25" fmla="*/ 165 h 185"/>
                <a:gd name="T26" fmla="*/ 161 w 186"/>
                <a:gd name="T27" fmla="*/ 182 h 185"/>
                <a:gd name="T28" fmla="*/ 165 w 186"/>
                <a:gd name="T29" fmla="*/ 185 h 185"/>
                <a:gd name="T30" fmla="*/ 169 w 186"/>
                <a:gd name="T31" fmla="*/ 181 h 185"/>
                <a:gd name="T32" fmla="*/ 168 w 186"/>
                <a:gd name="T33" fmla="*/ 178 h 185"/>
                <a:gd name="T34" fmla="*/ 157 w 186"/>
                <a:gd name="T35" fmla="*/ 159 h 185"/>
                <a:gd name="T36" fmla="*/ 93 w 186"/>
                <a:gd name="T37" fmla="*/ 177 h 185"/>
                <a:gd name="T38" fmla="*/ 9 w 186"/>
                <a:gd name="T39" fmla="*/ 93 h 185"/>
                <a:gd name="T40" fmla="*/ 93 w 186"/>
                <a:gd name="T41" fmla="*/ 8 h 185"/>
                <a:gd name="T42" fmla="*/ 177 w 186"/>
                <a:gd name="T43" fmla="*/ 93 h 185"/>
                <a:gd name="T44" fmla="*/ 93 w 186"/>
                <a:gd name="T45" fmla="*/ 177 h 185"/>
                <a:gd name="T46" fmla="*/ 93 w 186"/>
                <a:gd name="T47" fmla="*/ 34 h 185"/>
                <a:gd name="T48" fmla="*/ 34 w 186"/>
                <a:gd name="T49" fmla="*/ 93 h 185"/>
                <a:gd name="T50" fmla="*/ 93 w 186"/>
                <a:gd name="T51" fmla="*/ 152 h 185"/>
                <a:gd name="T52" fmla="*/ 152 w 186"/>
                <a:gd name="T53" fmla="*/ 93 h 185"/>
                <a:gd name="T54" fmla="*/ 93 w 186"/>
                <a:gd name="T55" fmla="*/ 34 h 185"/>
                <a:gd name="T56" fmla="*/ 93 w 186"/>
                <a:gd name="T57" fmla="*/ 143 h 185"/>
                <a:gd name="T58" fmla="*/ 42 w 186"/>
                <a:gd name="T59" fmla="*/ 93 h 185"/>
                <a:gd name="T60" fmla="*/ 93 w 186"/>
                <a:gd name="T61" fmla="*/ 42 h 185"/>
                <a:gd name="T62" fmla="*/ 144 w 186"/>
                <a:gd name="T63" fmla="*/ 93 h 185"/>
                <a:gd name="T64" fmla="*/ 93 w 186"/>
                <a:gd name="T65" fmla="*/ 143 h 185"/>
                <a:gd name="T66" fmla="*/ 93 w 186"/>
                <a:gd name="T67" fmla="*/ 67 h 185"/>
                <a:gd name="T68" fmla="*/ 68 w 186"/>
                <a:gd name="T69" fmla="*/ 93 h 185"/>
                <a:gd name="T70" fmla="*/ 93 w 186"/>
                <a:gd name="T71" fmla="*/ 118 h 185"/>
                <a:gd name="T72" fmla="*/ 118 w 186"/>
                <a:gd name="T73" fmla="*/ 93 h 185"/>
                <a:gd name="T74" fmla="*/ 93 w 186"/>
                <a:gd name="T75" fmla="*/ 67 h 185"/>
                <a:gd name="T76" fmla="*/ 93 w 186"/>
                <a:gd name="T77" fmla="*/ 109 h 185"/>
                <a:gd name="T78" fmla="*/ 76 w 186"/>
                <a:gd name="T79" fmla="*/ 93 h 185"/>
                <a:gd name="T80" fmla="*/ 93 w 186"/>
                <a:gd name="T81" fmla="*/ 76 h 185"/>
                <a:gd name="T82" fmla="*/ 110 w 186"/>
                <a:gd name="T83" fmla="*/ 93 h 185"/>
                <a:gd name="T84" fmla="*/ 93 w 186"/>
                <a:gd name="T85" fmla="*/ 109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86" h="185">
                  <a:moveTo>
                    <a:pt x="157" y="159"/>
                  </a:moveTo>
                  <a:cubicBezTo>
                    <a:pt x="175" y="143"/>
                    <a:pt x="186" y="119"/>
                    <a:pt x="186" y="93"/>
                  </a:cubicBezTo>
                  <a:cubicBezTo>
                    <a:pt x="186" y="41"/>
                    <a:pt x="144" y="0"/>
                    <a:pt x="93" y="0"/>
                  </a:cubicBezTo>
                  <a:cubicBezTo>
                    <a:pt x="42" y="0"/>
                    <a:pt x="0" y="41"/>
                    <a:pt x="0" y="93"/>
                  </a:cubicBezTo>
                  <a:cubicBezTo>
                    <a:pt x="0" y="119"/>
                    <a:pt x="11" y="143"/>
                    <a:pt x="29" y="159"/>
                  </a:cubicBezTo>
                  <a:cubicBezTo>
                    <a:pt x="18" y="178"/>
                    <a:pt x="18" y="178"/>
                    <a:pt x="18" y="178"/>
                  </a:cubicBezTo>
                  <a:cubicBezTo>
                    <a:pt x="18" y="179"/>
                    <a:pt x="17" y="180"/>
                    <a:pt x="17" y="181"/>
                  </a:cubicBezTo>
                  <a:cubicBezTo>
                    <a:pt x="17" y="183"/>
                    <a:pt x="19" y="185"/>
                    <a:pt x="21" y="185"/>
                  </a:cubicBezTo>
                  <a:cubicBezTo>
                    <a:pt x="22" y="185"/>
                    <a:pt x="24" y="185"/>
                    <a:pt x="24" y="184"/>
                  </a:cubicBezTo>
                  <a:cubicBezTo>
                    <a:pt x="25" y="184"/>
                    <a:pt x="25" y="183"/>
                    <a:pt x="25" y="182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51" y="178"/>
                    <a:pt x="71" y="185"/>
                    <a:pt x="93" y="185"/>
                  </a:cubicBezTo>
                  <a:cubicBezTo>
                    <a:pt x="115" y="185"/>
                    <a:pt x="135" y="178"/>
                    <a:pt x="151" y="165"/>
                  </a:cubicBezTo>
                  <a:cubicBezTo>
                    <a:pt x="161" y="182"/>
                    <a:pt x="161" y="182"/>
                    <a:pt x="161" y="182"/>
                  </a:cubicBezTo>
                  <a:cubicBezTo>
                    <a:pt x="161" y="184"/>
                    <a:pt x="163" y="185"/>
                    <a:pt x="165" y="185"/>
                  </a:cubicBezTo>
                  <a:cubicBezTo>
                    <a:pt x="167" y="185"/>
                    <a:pt x="169" y="183"/>
                    <a:pt x="169" y="181"/>
                  </a:cubicBezTo>
                  <a:cubicBezTo>
                    <a:pt x="169" y="180"/>
                    <a:pt x="168" y="179"/>
                    <a:pt x="168" y="178"/>
                  </a:cubicBezTo>
                  <a:lnTo>
                    <a:pt x="157" y="159"/>
                  </a:lnTo>
                  <a:close/>
                  <a:moveTo>
                    <a:pt x="93" y="177"/>
                  </a:moveTo>
                  <a:cubicBezTo>
                    <a:pt x="46" y="177"/>
                    <a:pt x="9" y="139"/>
                    <a:pt x="9" y="93"/>
                  </a:cubicBezTo>
                  <a:cubicBezTo>
                    <a:pt x="9" y="46"/>
                    <a:pt x="46" y="8"/>
                    <a:pt x="93" y="8"/>
                  </a:cubicBezTo>
                  <a:cubicBezTo>
                    <a:pt x="140" y="8"/>
                    <a:pt x="177" y="46"/>
                    <a:pt x="177" y="93"/>
                  </a:cubicBezTo>
                  <a:cubicBezTo>
                    <a:pt x="177" y="139"/>
                    <a:pt x="140" y="177"/>
                    <a:pt x="93" y="177"/>
                  </a:cubicBezTo>
                  <a:close/>
                  <a:moveTo>
                    <a:pt x="93" y="34"/>
                  </a:moveTo>
                  <a:cubicBezTo>
                    <a:pt x="60" y="34"/>
                    <a:pt x="34" y="60"/>
                    <a:pt x="34" y="93"/>
                  </a:cubicBezTo>
                  <a:cubicBezTo>
                    <a:pt x="34" y="125"/>
                    <a:pt x="60" y="152"/>
                    <a:pt x="93" y="152"/>
                  </a:cubicBezTo>
                  <a:cubicBezTo>
                    <a:pt x="126" y="152"/>
                    <a:pt x="152" y="125"/>
                    <a:pt x="152" y="93"/>
                  </a:cubicBezTo>
                  <a:cubicBezTo>
                    <a:pt x="152" y="60"/>
                    <a:pt x="126" y="34"/>
                    <a:pt x="93" y="34"/>
                  </a:cubicBezTo>
                  <a:close/>
                  <a:moveTo>
                    <a:pt x="93" y="143"/>
                  </a:moveTo>
                  <a:cubicBezTo>
                    <a:pt x="65" y="143"/>
                    <a:pt x="42" y="121"/>
                    <a:pt x="42" y="93"/>
                  </a:cubicBezTo>
                  <a:cubicBezTo>
                    <a:pt x="42" y="65"/>
                    <a:pt x="65" y="42"/>
                    <a:pt x="93" y="42"/>
                  </a:cubicBezTo>
                  <a:cubicBezTo>
                    <a:pt x="121" y="42"/>
                    <a:pt x="144" y="65"/>
                    <a:pt x="144" y="93"/>
                  </a:cubicBezTo>
                  <a:cubicBezTo>
                    <a:pt x="144" y="121"/>
                    <a:pt x="121" y="143"/>
                    <a:pt x="93" y="143"/>
                  </a:cubicBezTo>
                  <a:close/>
                  <a:moveTo>
                    <a:pt x="93" y="67"/>
                  </a:moveTo>
                  <a:cubicBezTo>
                    <a:pt x="79" y="67"/>
                    <a:pt x="68" y="79"/>
                    <a:pt x="68" y="93"/>
                  </a:cubicBezTo>
                  <a:cubicBezTo>
                    <a:pt x="68" y="107"/>
                    <a:pt x="79" y="118"/>
                    <a:pt x="93" y="118"/>
                  </a:cubicBezTo>
                  <a:cubicBezTo>
                    <a:pt x="107" y="118"/>
                    <a:pt x="118" y="107"/>
                    <a:pt x="118" y="93"/>
                  </a:cubicBezTo>
                  <a:cubicBezTo>
                    <a:pt x="118" y="79"/>
                    <a:pt x="107" y="67"/>
                    <a:pt x="93" y="67"/>
                  </a:cubicBezTo>
                  <a:close/>
                  <a:moveTo>
                    <a:pt x="93" y="109"/>
                  </a:moveTo>
                  <a:cubicBezTo>
                    <a:pt x="84" y="109"/>
                    <a:pt x="76" y="102"/>
                    <a:pt x="76" y="93"/>
                  </a:cubicBezTo>
                  <a:cubicBezTo>
                    <a:pt x="76" y="83"/>
                    <a:pt x="84" y="76"/>
                    <a:pt x="93" y="76"/>
                  </a:cubicBezTo>
                  <a:cubicBezTo>
                    <a:pt x="102" y="76"/>
                    <a:pt x="110" y="83"/>
                    <a:pt x="110" y="93"/>
                  </a:cubicBezTo>
                  <a:cubicBezTo>
                    <a:pt x="110" y="102"/>
                    <a:pt x="102" y="109"/>
                    <a:pt x="93" y="109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06" name="ïṧḷïḓê-Freeform: Shape 11"/>
            <p:cNvSpPr>
              <a:spLocks/>
            </p:cNvSpPr>
            <p:nvPr/>
          </p:nvSpPr>
          <p:spPr bwMode="auto">
            <a:xfrm>
              <a:off x="7168547" y="2711448"/>
              <a:ext cx="609309" cy="643478"/>
            </a:xfrm>
            <a:custGeom>
              <a:avLst/>
              <a:gdLst>
                <a:gd name="T0" fmla="*/ 0 w 190"/>
                <a:gd name="T1" fmla="*/ 185 h 185"/>
                <a:gd name="T2" fmla="*/ 77 w 190"/>
                <a:gd name="T3" fmla="*/ 153 h 185"/>
                <a:gd name="T4" fmla="*/ 15 w 190"/>
                <a:gd name="T5" fmla="*/ 170 h 185"/>
                <a:gd name="T6" fmla="*/ 38 w 190"/>
                <a:gd name="T7" fmla="*/ 143 h 185"/>
                <a:gd name="T8" fmla="*/ 15 w 190"/>
                <a:gd name="T9" fmla="*/ 170 h 185"/>
                <a:gd name="T10" fmla="*/ 118 w 190"/>
                <a:gd name="T11" fmla="*/ 97 h 185"/>
                <a:gd name="T12" fmla="*/ 109 w 190"/>
                <a:gd name="T13" fmla="*/ 97 h 185"/>
                <a:gd name="T14" fmla="*/ 184 w 190"/>
                <a:gd name="T15" fmla="*/ 1 h 185"/>
                <a:gd name="T16" fmla="*/ 88 w 190"/>
                <a:gd name="T17" fmla="*/ 38 h 185"/>
                <a:gd name="T18" fmla="*/ 10 w 190"/>
                <a:gd name="T19" fmla="*/ 91 h 185"/>
                <a:gd name="T20" fmla="*/ 52 w 190"/>
                <a:gd name="T21" fmla="*/ 133 h 185"/>
                <a:gd name="T22" fmla="*/ 82 w 190"/>
                <a:gd name="T23" fmla="*/ 143 h 185"/>
                <a:gd name="T24" fmla="*/ 117 w 190"/>
                <a:gd name="T25" fmla="*/ 127 h 185"/>
                <a:gd name="T26" fmla="*/ 184 w 190"/>
                <a:gd name="T27" fmla="*/ 1 h 185"/>
                <a:gd name="T28" fmla="*/ 98 w 190"/>
                <a:gd name="T29" fmla="*/ 155 h 185"/>
                <a:gd name="T30" fmla="*/ 82 w 190"/>
                <a:gd name="T31" fmla="*/ 134 h 185"/>
                <a:gd name="T32" fmla="*/ 75 w 190"/>
                <a:gd name="T33" fmla="*/ 135 h 185"/>
                <a:gd name="T34" fmla="*/ 50 w 190"/>
                <a:gd name="T35" fmla="*/ 105 h 185"/>
                <a:gd name="T36" fmla="*/ 30 w 190"/>
                <a:gd name="T37" fmla="*/ 87 h 185"/>
                <a:gd name="T38" fmla="*/ 61 w 190"/>
                <a:gd name="T39" fmla="*/ 75 h 185"/>
                <a:gd name="T40" fmla="*/ 109 w 190"/>
                <a:gd name="T41" fmla="*/ 125 h 185"/>
                <a:gd name="T42" fmla="*/ 134 w 190"/>
                <a:gd name="T43" fmla="*/ 99 h 185"/>
                <a:gd name="T44" fmla="*/ 67 w 190"/>
                <a:gd name="T45" fmla="*/ 70 h 185"/>
                <a:gd name="T46" fmla="*/ 94 w 190"/>
                <a:gd name="T47" fmla="*/ 44 h 185"/>
                <a:gd name="T48" fmla="*/ 141 w 190"/>
                <a:gd name="T49" fmla="*/ 91 h 185"/>
                <a:gd name="T50" fmla="*/ 84 w 190"/>
                <a:gd name="T51" fmla="*/ 72 h 185"/>
                <a:gd name="T52" fmla="*/ 92 w 190"/>
                <a:gd name="T53" fmla="*/ 72 h 185"/>
                <a:gd name="T54" fmla="*/ 139 w 190"/>
                <a:gd name="T55" fmla="*/ 59 h 185"/>
                <a:gd name="T56" fmla="*/ 139 w 190"/>
                <a:gd name="T57" fmla="*/ 34 h 185"/>
                <a:gd name="T58" fmla="*/ 139 w 190"/>
                <a:gd name="T59" fmla="*/ 59 h 185"/>
                <a:gd name="T60" fmla="*/ 143 w 190"/>
                <a:gd name="T61" fmla="*/ 46 h 185"/>
                <a:gd name="T62" fmla="*/ 135 w 190"/>
                <a:gd name="T63" fmla="*/ 46 h 185"/>
                <a:gd name="T64" fmla="*/ 101 w 190"/>
                <a:gd name="T65" fmla="*/ 88 h 185"/>
                <a:gd name="T66" fmla="*/ 101 w 190"/>
                <a:gd name="T67" fmla="*/ 80 h 185"/>
                <a:gd name="T68" fmla="*/ 101 w 190"/>
                <a:gd name="T69" fmla="*/ 88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0" h="185">
                  <a:moveTo>
                    <a:pt x="32" y="104"/>
                  </a:moveTo>
                  <a:cubicBezTo>
                    <a:pt x="0" y="185"/>
                    <a:pt x="0" y="185"/>
                    <a:pt x="0" y="185"/>
                  </a:cubicBezTo>
                  <a:cubicBezTo>
                    <a:pt x="82" y="153"/>
                    <a:pt x="82" y="153"/>
                    <a:pt x="82" y="153"/>
                  </a:cubicBezTo>
                  <a:cubicBezTo>
                    <a:pt x="80" y="153"/>
                    <a:pt x="79" y="153"/>
                    <a:pt x="77" y="153"/>
                  </a:cubicBezTo>
                  <a:cubicBezTo>
                    <a:pt x="52" y="153"/>
                    <a:pt x="29" y="129"/>
                    <a:pt x="32" y="104"/>
                  </a:cubicBezTo>
                  <a:close/>
                  <a:moveTo>
                    <a:pt x="15" y="170"/>
                  </a:moveTo>
                  <a:cubicBezTo>
                    <a:pt x="30" y="132"/>
                    <a:pt x="30" y="132"/>
                    <a:pt x="30" y="132"/>
                  </a:cubicBezTo>
                  <a:cubicBezTo>
                    <a:pt x="32" y="136"/>
                    <a:pt x="35" y="140"/>
                    <a:pt x="38" y="143"/>
                  </a:cubicBezTo>
                  <a:cubicBezTo>
                    <a:pt x="42" y="148"/>
                    <a:pt x="47" y="152"/>
                    <a:pt x="53" y="155"/>
                  </a:cubicBezTo>
                  <a:lnTo>
                    <a:pt x="15" y="170"/>
                  </a:lnTo>
                  <a:close/>
                  <a:moveTo>
                    <a:pt x="113" y="101"/>
                  </a:moveTo>
                  <a:cubicBezTo>
                    <a:pt x="116" y="101"/>
                    <a:pt x="118" y="99"/>
                    <a:pt x="118" y="97"/>
                  </a:cubicBezTo>
                  <a:cubicBezTo>
                    <a:pt x="118" y="95"/>
                    <a:pt x="116" y="93"/>
                    <a:pt x="113" y="93"/>
                  </a:cubicBezTo>
                  <a:cubicBezTo>
                    <a:pt x="111" y="93"/>
                    <a:pt x="109" y="95"/>
                    <a:pt x="109" y="97"/>
                  </a:cubicBezTo>
                  <a:cubicBezTo>
                    <a:pt x="109" y="99"/>
                    <a:pt x="111" y="101"/>
                    <a:pt x="113" y="101"/>
                  </a:cubicBezTo>
                  <a:close/>
                  <a:moveTo>
                    <a:pt x="184" y="1"/>
                  </a:moveTo>
                  <a:cubicBezTo>
                    <a:pt x="183" y="0"/>
                    <a:pt x="180" y="0"/>
                    <a:pt x="177" y="0"/>
                  </a:cubicBezTo>
                  <a:cubicBezTo>
                    <a:pt x="159" y="0"/>
                    <a:pt x="113" y="13"/>
                    <a:pt x="88" y="38"/>
                  </a:cubicBezTo>
                  <a:cubicBezTo>
                    <a:pt x="82" y="44"/>
                    <a:pt x="62" y="62"/>
                    <a:pt x="58" y="68"/>
                  </a:cubicBezTo>
                  <a:cubicBezTo>
                    <a:pt x="43" y="72"/>
                    <a:pt x="22" y="80"/>
                    <a:pt x="10" y="91"/>
                  </a:cubicBezTo>
                  <a:cubicBezTo>
                    <a:pt x="10" y="91"/>
                    <a:pt x="25" y="91"/>
                    <a:pt x="42" y="103"/>
                  </a:cubicBezTo>
                  <a:cubicBezTo>
                    <a:pt x="40" y="113"/>
                    <a:pt x="43" y="124"/>
                    <a:pt x="52" y="133"/>
                  </a:cubicBezTo>
                  <a:cubicBezTo>
                    <a:pt x="59" y="140"/>
                    <a:pt x="67" y="144"/>
                    <a:pt x="75" y="144"/>
                  </a:cubicBezTo>
                  <a:cubicBezTo>
                    <a:pt x="78" y="144"/>
                    <a:pt x="80" y="143"/>
                    <a:pt x="82" y="143"/>
                  </a:cubicBezTo>
                  <a:cubicBezTo>
                    <a:pt x="94" y="160"/>
                    <a:pt x="94" y="175"/>
                    <a:pt x="94" y="175"/>
                  </a:cubicBezTo>
                  <a:cubicBezTo>
                    <a:pt x="105" y="163"/>
                    <a:pt x="113" y="142"/>
                    <a:pt x="117" y="127"/>
                  </a:cubicBezTo>
                  <a:cubicBezTo>
                    <a:pt x="124" y="123"/>
                    <a:pt x="141" y="103"/>
                    <a:pt x="147" y="97"/>
                  </a:cubicBezTo>
                  <a:cubicBezTo>
                    <a:pt x="177" y="68"/>
                    <a:pt x="190" y="7"/>
                    <a:pt x="184" y="1"/>
                  </a:cubicBezTo>
                  <a:close/>
                  <a:moveTo>
                    <a:pt x="109" y="125"/>
                  </a:moveTo>
                  <a:cubicBezTo>
                    <a:pt x="106" y="136"/>
                    <a:pt x="102" y="147"/>
                    <a:pt x="98" y="155"/>
                  </a:cubicBezTo>
                  <a:cubicBezTo>
                    <a:pt x="96" y="150"/>
                    <a:pt x="93" y="144"/>
                    <a:pt x="89" y="138"/>
                  </a:cubicBezTo>
                  <a:cubicBezTo>
                    <a:pt x="88" y="136"/>
                    <a:pt x="85" y="134"/>
                    <a:pt x="82" y="134"/>
                  </a:cubicBezTo>
                  <a:cubicBezTo>
                    <a:pt x="82" y="134"/>
                    <a:pt x="81" y="134"/>
                    <a:pt x="80" y="135"/>
                  </a:cubicBezTo>
                  <a:cubicBezTo>
                    <a:pt x="79" y="135"/>
                    <a:pt x="77" y="135"/>
                    <a:pt x="75" y="135"/>
                  </a:cubicBezTo>
                  <a:cubicBezTo>
                    <a:pt x="69" y="135"/>
                    <a:pt x="63" y="132"/>
                    <a:pt x="58" y="127"/>
                  </a:cubicBezTo>
                  <a:cubicBezTo>
                    <a:pt x="51" y="121"/>
                    <a:pt x="48" y="113"/>
                    <a:pt x="50" y="105"/>
                  </a:cubicBezTo>
                  <a:cubicBezTo>
                    <a:pt x="51" y="101"/>
                    <a:pt x="50" y="98"/>
                    <a:pt x="47" y="96"/>
                  </a:cubicBezTo>
                  <a:cubicBezTo>
                    <a:pt x="41" y="92"/>
                    <a:pt x="35" y="89"/>
                    <a:pt x="30" y="87"/>
                  </a:cubicBezTo>
                  <a:cubicBezTo>
                    <a:pt x="38" y="83"/>
                    <a:pt x="49" y="79"/>
                    <a:pt x="60" y="76"/>
                  </a:cubicBezTo>
                  <a:cubicBezTo>
                    <a:pt x="60" y="76"/>
                    <a:pt x="60" y="76"/>
                    <a:pt x="61" y="75"/>
                  </a:cubicBezTo>
                  <a:cubicBezTo>
                    <a:pt x="110" y="124"/>
                    <a:pt x="110" y="124"/>
                    <a:pt x="110" y="124"/>
                  </a:cubicBezTo>
                  <a:cubicBezTo>
                    <a:pt x="110" y="125"/>
                    <a:pt x="109" y="125"/>
                    <a:pt x="109" y="125"/>
                  </a:cubicBezTo>
                  <a:close/>
                  <a:moveTo>
                    <a:pt x="141" y="91"/>
                  </a:moveTo>
                  <a:cubicBezTo>
                    <a:pt x="140" y="93"/>
                    <a:pt x="137" y="96"/>
                    <a:pt x="134" y="99"/>
                  </a:cubicBezTo>
                  <a:cubicBezTo>
                    <a:pt x="129" y="105"/>
                    <a:pt x="120" y="113"/>
                    <a:pt x="115" y="118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72" y="65"/>
                    <a:pt x="80" y="56"/>
                    <a:pt x="86" y="51"/>
                  </a:cubicBezTo>
                  <a:cubicBezTo>
                    <a:pt x="89" y="48"/>
                    <a:pt x="92" y="45"/>
                    <a:pt x="94" y="44"/>
                  </a:cubicBezTo>
                  <a:cubicBezTo>
                    <a:pt x="116" y="21"/>
                    <a:pt x="160" y="8"/>
                    <a:pt x="177" y="8"/>
                  </a:cubicBezTo>
                  <a:cubicBezTo>
                    <a:pt x="177" y="22"/>
                    <a:pt x="165" y="68"/>
                    <a:pt x="141" y="91"/>
                  </a:cubicBezTo>
                  <a:close/>
                  <a:moveTo>
                    <a:pt x="88" y="67"/>
                  </a:moveTo>
                  <a:cubicBezTo>
                    <a:pt x="86" y="67"/>
                    <a:pt x="84" y="69"/>
                    <a:pt x="84" y="72"/>
                  </a:cubicBezTo>
                  <a:cubicBezTo>
                    <a:pt x="84" y="74"/>
                    <a:pt x="86" y="76"/>
                    <a:pt x="88" y="76"/>
                  </a:cubicBezTo>
                  <a:cubicBezTo>
                    <a:pt x="90" y="76"/>
                    <a:pt x="92" y="74"/>
                    <a:pt x="92" y="72"/>
                  </a:cubicBezTo>
                  <a:cubicBezTo>
                    <a:pt x="92" y="69"/>
                    <a:pt x="90" y="67"/>
                    <a:pt x="88" y="67"/>
                  </a:cubicBezTo>
                  <a:close/>
                  <a:moveTo>
                    <a:pt x="139" y="59"/>
                  </a:moveTo>
                  <a:cubicBezTo>
                    <a:pt x="146" y="59"/>
                    <a:pt x="151" y="53"/>
                    <a:pt x="151" y="46"/>
                  </a:cubicBezTo>
                  <a:cubicBezTo>
                    <a:pt x="151" y="39"/>
                    <a:pt x="146" y="34"/>
                    <a:pt x="139" y="34"/>
                  </a:cubicBezTo>
                  <a:cubicBezTo>
                    <a:pt x="132" y="34"/>
                    <a:pt x="126" y="39"/>
                    <a:pt x="126" y="46"/>
                  </a:cubicBezTo>
                  <a:cubicBezTo>
                    <a:pt x="126" y="53"/>
                    <a:pt x="132" y="59"/>
                    <a:pt x="139" y="59"/>
                  </a:cubicBezTo>
                  <a:close/>
                  <a:moveTo>
                    <a:pt x="139" y="42"/>
                  </a:moveTo>
                  <a:cubicBezTo>
                    <a:pt x="141" y="42"/>
                    <a:pt x="143" y="44"/>
                    <a:pt x="143" y="46"/>
                  </a:cubicBezTo>
                  <a:cubicBezTo>
                    <a:pt x="143" y="49"/>
                    <a:pt x="141" y="50"/>
                    <a:pt x="139" y="50"/>
                  </a:cubicBezTo>
                  <a:cubicBezTo>
                    <a:pt x="136" y="50"/>
                    <a:pt x="135" y="49"/>
                    <a:pt x="135" y="46"/>
                  </a:cubicBezTo>
                  <a:cubicBezTo>
                    <a:pt x="135" y="44"/>
                    <a:pt x="136" y="42"/>
                    <a:pt x="139" y="42"/>
                  </a:cubicBezTo>
                  <a:close/>
                  <a:moveTo>
                    <a:pt x="101" y="88"/>
                  </a:moveTo>
                  <a:cubicBezTo>
                    <a:pt x="103" y="88"/>
                    <a:pt x="105" y="87"/>
                    <a:pt x="105" y="84"/>
                  </a:cubicBezTo>
                  <a:cubicBezTo>
                    <a:pt x="105" y="82"/>
                    <a:pt x="103" y="80"/>
                    <a:pt x="101" y="80"/>
                  </a:cubicBezTo>
                  <a:cubicBezTo>
                    <a:pt x="98" y="80"/>
                    <a:pt x="97" y="82"/>
                    <a:pt x="97" y="84"/>
                  </a:cubicBezTo>
                  <a:cubicBezTo>
                    <a:pt x="97" y="87"/>
                    <a:pt x="98" y="88"/>
                    <a:pt x="101" y="88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107" name="文本框 31"/>
          <p:cNvSpPr txBox="1"/>
          <p:nvPr/>
        </p:nvSpPr>
        <p:spPr>
          <a:xfrm>
            <a:off x="1464601" y="3478897"/>
            <a:ext cx="205738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800" dirty="0">
                <a:solidFill>
                  <a:prstClr val="white"/>
                </a:solidFill>
                <a:latin typeface="Century Gothic" panose="020B0502020202020204" pitchFamily="34" charset="0"/>
              </a:rPr>
              <a:t>菜单类</a:t>
            </a:r>
            <a:endParaRPr lang="en-US" altLang="zh-CN" sz="2800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108" name="文本框 32"/>
          <p:cNvSpPr txBox="1"/>
          <p:nvPr/>
        </p:nvSpPr>
        <p:spPr>
          <a:xfrm>
            <a:off x="3867771" y="3478897"/>
            <a:ext cx="205738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800" dirty="0">
                <a:solidFill>
                  <a:prstClr val="white"/>
                </a:solidFill>
                <a:latin typeface="Century Gothic" panose="020B0502020202020204" pitchFamily="34" charset="0"/>
              </a:rPr>
              <a:t>棋盘类</a:t>
            </a:r>
            <a:endParaRPr lang="en-US" altLang="zh-CN" sz="2800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109" name="文本框 33"/>
          <p:cNvSpPr txBox="1"/>
          <p:nvPr/>
        </p:nvSpPr>
        <p:spPr>
          <a:xfrm>
            <a:off x="6270941" y="3478897"/>
            <a:ext cx="205738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800" dirty="0">
                <a:solidFill>
                  <a:prstClr val="white"/>
                </a:solidFill>
                <a:latin typeface="Century Gothic" panose="020B0502020202020204" pitchFamily="34" charset="0"/>
              </a:rPr>
              <a:t>判断类</a:t>
            </a:r>
            <a:endParaRPr lang="en-US" altLang="zh-CN" sz="2800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110" name="文本框 34"/>
          <p:cNvSpPr txBox="1"/>
          <p:nvPr/>
        </p:nvSpPr>
        <p:spPr>
          <a:xfrm>
            <a:off x="8674111" y="3478897"/>
            <a:ext cx="205738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800" dirty="0">
                <a:solidFill>
                  <a:prstClr val="white"/>
                </a:solidFill>
                <a:latin typeface="Century Gothic" panose="020B0502020202020204" pitchFamily="34" charset="0"/>
              </a:rPr>
              <a:t>A</a:t>
            </a:r>
            <a:r>
              <a:rPr lang="zh-CN" altLang="en-US" sz="2800" dirty="0">
                <a:solidFill>
                  <a:prstClr val="white"/>
                </a:solidFill>
                <a:latin typeface="Century Gothic" panose="020B0502020202020204" pitchFamily="34" charset="0"/>
              </a:rPr>
              <a:t>星类</a:t>
            </a:r>
            <a:endParaRPr lang="en-US" altLang="zh-CN" sz="2800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1416148" y="4493464"/>
            <a:ext cx="2084387" cy="49731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>
                <a:solidFill>
                  <a:prstClr val="black"/>
                </a:solidFill>
                <a:latin typeface="Arial"/>
              </a:rPr>
              <a:t>显示菜单界面</a:t>
            </a:r>
          </a:p>
        </p:txBody>
      </p:sp>
      <p:sp>
        <p:nvSpPr>
          <p:cNvPr id="116" name="矩形 115"/>
          <p:cNvSpPr/>
          <p:nvPr/>
        </p:nvSpPr>
        <p:spPr>
          <a:xfrm>
            <a:off x="3875493" y="4493464"/>
            <a:ext cx="2084387" cy="138371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>
                <a:solidFill>
                  <a:prstClr val="black"/>
                </a:solidFill>
                <a:latin typeface="Arial"/>
              </a:rPr>
              <a:t>显示棋盘，对棋子进行基本操作</a:t>
            </a:r>
          </a:p>
        </p:txBody>
      </p:sp>
      <p:sp>
        <p:nvSpPr>
          <p:cNvPr id="119" name="矩形 118"/>
          <p:cNvSpPr/>
          <p:nvPr/>
        </p:nvSpPr>
        <p:spPr>
          <a:xfrm>
            <a:off x="6285988" y="4493464"/>
            <a:ext cx="2084387" cy="94051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>
                <a:solidFill>
                  <a:prstClr val="black"/>
                </a:solidFill>
                <a:latin typeface="Arial"/>
              </a:rPr>
              <a:t>进行游戏中的一些判断</a:t>
            </a:r>
          </a:p>
        </p:txBody>
      </p:sp>
      <p:sp>
        <p:nvSpPr>
          <p:cNvPr id="122" name="矩形 121"/>
          <p:cNvSpPr/>
          <p:nvPr/>
        </p:nvSpPr>
        <p:spPr>
          <a:xfrm>
            <a:off x="8660612" y="4493464"/>
            <a:ext cx="2084387" cy="49731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>
                <a:solidFill>
                  <a:prstClr val="black"/>
                </a:solidFill>
                <a:latin typeface="Arial"/>
              </a:rPr>
              <a:t>寻找有效路径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430807E8-368C-4084-A28B-287E798BAB79}"/>
              </a:ext>
            </a:extLst>
          </p:cNvPr>
          <p:cNvCxnSpPr/>
          <p:nvPr/>
        </p:nvCxnSpPr>
        <p:spPr>
          <a:xfrm>
            <a:off x="4800600" y="1474470"/>
            <a:ext cx="0" cy="8458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1F1B136-3801-431B-B8A2-7C222CD3ED3A}"/>
              </a:ext>
            </a:extLst>
          </p:cNvPr>
          <p:cNvCxnSpPr/>
          <p:nvPr/>
        </p:nvCxnSpPr>
        <p:spPr>
          <a:xfrm>
            <a:off x="4823460" y="1463040"/>
            <a:ext cx="529209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F65A9E07-DFCF-4B3E-9930-7AA9EA7C236D}"/>
              </a:ext>
            </a:extLst>
          </p:cNvPr>
          <p:cNvCxnSpPr/>
          <p:nvPr/>
        </p:nvCxnSpPr>
        <p:spPr>
          <a:xfrm>
            <a:off x="7383780" y="1474470"/>
            <a:ext cx="0" cy="7332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AD0B209-DC2A-4CE7-9EF4-28CBA7DB5A00}"/>
              </a:ext>
            </a:extLst>
          </p:cNvPr>
          <p:cNvCxnSpPr/>
          <p:nvPr/>
        </p:nvCxnSpPr>
        <p:spPr>
          <a:xfrm>
            <a:off x="10115550" y="1474470"/>
            <a:ext cx="0" cy="7332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6D84D26A-906D-4784-B5A3-E261ADA41245}"/>
              </a:ext>
            </a:extLst>
          </p:cNvPr>
          <p:cNvSpPr txBox="1"/>
          <p:nvPr/>
        </p:nvSpPr>
        <p:spPr>
          <a:xfrm>
            <a:off x="6583680" y="101727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声明为友元</a:t>
            </a:r>
          </a:p>
        </p:txBody>
      </p:sp>
    </p:spTree>
    <p:extLst>
      <p:ext uri="{BB962C8B-B14F-4D97-AF65-F5344CB8AC3E}">
        <p14:creationId xmlns:p14="http://schemas.microsoft.com/office/powerpoint/2010/main" val="277407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  <p:bldP spid="108" grpId="0"/>
      <p:bldP spid="109" grpId="0"/>
      <p:bldP spid="1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hlinkClick r:id="rId2" action="ppaction://hlinksldjump"/>
            <a:extLst>
              <a:ext uri="{FF2B5EF4-FFF2-40B4-BE49-F238E27FC236}">
                <a16:creationId xmlns:a16="http://schemas.microsoft.com/office/drawing/2014/main" id="{348E4D40-944A-42DA-AD8A-B3C4BF4244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633" y="284941"/>
            <a:ext cx="4283393" cy="155858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4D9A9D2-CF67-474A-96DF-CBEBD51C28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633" y="1822950"/>
            <a:ext cx="5139580" cy="337769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607BA86-F0A0-4DE8-8D18-8253234189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746" y="5271808"/>
            <a:ext cx="74009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04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hlinkClick r:id="rId2" action="ppaction://hlinksldjump"/>
            <a:extLst>
              <a:ext uri="{FF2B5EF4-FFF2-40B4-BE49-F238E27FC236}">
                <a16:creationId xmlns:a16="http://schemas.microsoft.com/office/drawing/2014/main" id="{351FBFE2-4A57-4B41-8D3E-79C25B40E5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132" y="1349692"/>
            <a:ext cx="799147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81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hlinkClick r:id="rId2" action="ppaction://hlinksldjump"/>
            <a:extLst>
              <a:ext uri="{FF2B5EF4-FFF2-40B4-BE49-F238E27FC236}">
                <a16:creationId xmlns:a16="http://schemas.microsoft.com/office/drawing/2014/main" id="{ED67B34E-E445-44CF-9041-419904EDED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177" y="1653540"/>
            <a:ext cx="101060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3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íš1iḑe">
            <a:extLst>
              <a:ext uri="{FF2B5EF4-FFF2-40B4-BE49-F238E27FC236}">
                <a16:creationId xmlns:a16="http://schemas.microsoft.com/office/drawing/2014/main" id="{C24F54ED-3263-4F37-B0B8-F9DC3BDAA3FC}"/>
              </a:ext>
            </a:extLst>
          </p:cNvPr>
          <p:cNvSpPr/>
          <p:nvPr/>
        </p:nvSpPr>
        <p:spPr>
          <a:xfrm>
            <a:off x="2046999" y="517124"/>
            <a:ext cx="6139660" cy="740176"/>
          </a:xfrm>
          <a:prstGeom prst="rect">
            <a:avLst/>
          </a:prstGeom>
        </p:spPr>
        <p:txBody>
          <a:bodyPr wrap="none" lIns="144000" tIns="0" rIns="144000" bIns="0">
            <a:noAutofit/>
          </a:bodyPr>
          <a:lstStyle/>
          <a:p>
            <a:pPr>
              <a:lnSpc>
                <a:spcPct val="110000"/>
              </a:lnSpc>
            </a:pPr>
            <a:r>
              <a:rPr lang="zh-CN" altLang="en-US" sz="3600" dirty="0">
                <a:solidFill>
                  <a:srgbClr val="E95555"/>
                </a:solidFill>
                <a:cs typeface="+mn-ea"/>
                <a:sym typeface="+mn-lt"/>
              </a:rPr>
              <a:t>部分功能实现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C64D79C-B684-4E8E-A913-3EED5103C6DD}"/>
              </a:ext>
            </a:extLst>
          </p:cNvPr>
          <p:cNvSpPr txBox="1"/>
          <p:nvPr/>
        </p:nvSpPr>
        <p:spPr>
          <a:xfrm>
            <a:off x="990599" y="1704856"/>
            <a:ext cx="4126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判断消除及计分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608E51E-AB40-4141-A8B1-1560DD605B64}"/>
              </a:ext>
            </a:extLst>
          </p:cNvPr>
          <p:cNvSpPr txBox="1"/>
          <p:nvPr/>
        </p:nvSpPr>
        <p:spPr>
          <a:xfrm>
            <a:off x="1188720" y="2448430"/>
            <a:ext cx="9498330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使用</a:t>
            </a:r>
            <a:r>
              <a:rPr lang="en-US" altLang="zh-CN" sz="2400" dirty="0" err="1"/>
              <a:t>a_chess_board</a:t>
            </a:r>
            <a:r>
              <a:rPr lang="zh-CN" altLang="en-US" sz="2400" dirty="0"/>
              <a:t>类中的</a:t>
            </a:r>
            <a:r>
              <a:rPr lang="en-US" altLang="zh-CN" sz="2400" dirty="0" err="1"/>
              <a:t>row_num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col_num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left_num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right_num</a:t>
            </a:r>
            <a:r>
              <a:rPr lang="zh-CN" altLang="en-US" sz="2400" dirty="0"/>
              <a:t>四个计数相同连续棋子函数，</a:t>
            </a:r>
            <a:r>
              <a:rPr lang="en-US" altLang="zh-CN" sz="2400" dirty="0" err="1"/>
              <a:t>elim_row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elim_col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elim_left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elim_right</a:t>
            </a:r>
            <a:r>
              <a:rPr lang="zh-CN" altLang="en-US" sz="2400" dirty="0"/>
              <a:t>四个消除函数，</a:t>
            </a:r>
            <a:r>
              <a:rPr lang="en-US" altLang="zh-CN" sz="2400" dirty="0"/>
              <a:t>score</a:t>
            </a:r>
            <a:r>
              <a:rPr lang="zh-CN" altLang="en-US" sz="2400" dirty="0"/>
              <a:t>计分函数还有</a:t>
            </a:r>
            <a:r>
              <a:rPr lang="en-US" altLang="zh-CN" sz="2400" dirty="0"/>
              <a:t>Judge</a:t>
            </a:r>
            <a:r>
              <a:rPr lang="zh-CN" altLang="en-US" sz="2400" dirty="0"/>
              <a:t>类中的</a:t>
            </a:r>
            <a:r>
              <a:rPr lang="en-US" altLang="zh-CN" sz="2400" dirty="0" err="1"/>
              <a:t>judge_elim</a:t>
            </a:r>
            <a:r>
              <a:rPr lang="zh-CN" altLang="en-US" sz="2400" dirty="0"/>
              <a:t>函数给出的消除方式（共有</a:t>
            </a:r>
            <a:r>
              <a:rPr lang="en-US" altLang="zh-CN" sz="2400" dirty="0"/>
              <a:t>16</a:t>
            </a:r>
            <a:r>
              <a:rPr lang="zh-CN" altLang="en-US" sz="2400" dirty="0"/>
              <a:t>种）。</a:t>
            </a:r>
          </a:p>
        </p:txBody>
      </p:sp>
    </p:spTree>
    <p:extLst>
      <p:ext uri="{BB962C8B-B14F-4D97-AF65-F5344CB8AC3E}">
        <p14:creationId xmlns:p14="http://schemas.microsoft.com/office/powerpoint/2010/main" val="1594021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íš1iḑe">
            <a:extLst>
              <a:ext uri="{FF2B5EF4-FFF2-40B4-BE49-F238E27FC236}">
                <a16:creationId xmlns:a16="http://schemas.microsoft.com/office/drawing/2014/main" id="{C24F54ED-3263-4F37-B0B8-F9DC3BDAA3FC}"/>
              </a:ext>
            </a:extLst>
          </p:cNvPr>
          <p:cNvSpPr/>
          <p:nvPr/>
        </p:nvSpPr>
        <p:spPr>
          <a:xfrm>
            <a:off x="2046999" y="517124"/>
            <a:ext cx="6139660" cy="740176"/>
          </a:xfrm>
          <a:prstGeom prst="rect">
            <a:avLst/>
          </a:prstGeom>
        </p:spPr>
        <p:txBody>
          <a:bodyPr wrap="none" lIns="144000" tIns="0" rIns="144000" bIns="0">
            <a:noAutofit/>
          </a:bodyPr>
          <a:lstStyle/>
          <a:p>
            <a:pPr>
              <a:lnSpc>
                <a:spcPct val="110000"/>
              </a:lnSpc>
            </a:pPr>
            <a:r>
              <a:rPr lang="zh-CN" altLang="en-US" sz="3600" dirty="0">
                <a:solidFill>
                  <a:srgbClr val="E95555"/>
                </a:solidFill>
                <a:cs typeface="+mn-ea"/>
                <a:sym typeface="+mn-lt"/>
              </a:rPr>
              <a:t>部分功能实现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C64D79C-B684-4E8E-A913-3EED5103C6DD}"/>
              </a:ext>
            </a:extLst>
          </p:cNvPr>
          <p:cNvSpPr txBox="1"/>
          <p:nvPr/>
        </p:nvSpPr>
        <p:spPr>
          <a:xfrm>
            <a:off x="990599" y="1704856"/>
            <a:ext cx="4126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</a:t>
            </a:r>
            <a:r>
              <a:rPr lang="zh-CN" altLang="en-US" sz="2400" dirty="0"/>
              <a:t>产生随机棋子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608E51E-AB40-4141-A8B1-1560DD605B64}"/>
              </a:ext>
            </a:extLst>
          </p:cNvPr>
          <p:cNvSpPr txBox="1"/>
          <p:nvPr/>
        </p:nvSpPr>
        <p:spPr>
          <a:xfrm>
            <a:off x="1131570" y="2459860"/>
            <a:ext cx="9498330" cy="279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/>
              <a:t>a_chess_board</a:t>
            </a:r>
            <a:r>
              <a:rPr lang="zh-CN" altLang="en-US" sz="2400" dirty="0"/>
              <a:t>类中的</a:t>
            </a:r>
            <a:r>
              <a:rPr lang="en-US" altLang="zh-CN" sz="2400" dirty="0"/>
              <a:t>random_chess_less_than3</a:t>
            </a:r>
            <a:r>
              <a:rPr lang="zh-CN" altLang="en-US" sz="2400" dirty="0"/>
              <a:t>和</a:t>
            </a:r>
            <a:r>
              <a:rPr lang="en-US" altLang="zh-CN" sz="2400" dirty="0"/>
              <a:t>random_chess7</a:t>
            </a:r>
            <a:r>
              <a:rPr lang="zh-CN" altLang="en-US" sz="2400" dirty="0"/>
              <a:t>函数。前一个函数用来生成</a:t>
            </a:r>
            <a:r>
              <a:rPr lang="en-US" altLang="zh-CN" sz="2400" dirty="0"/>
              <a:t>3</a:t>
            </a:r>
            <a:r>
              <a:rPr lang="zh-CN" altLang="en-US" sz="2400" dirty="0"/>
              <a:t>个及</a:t>
            </a:r>
            <a:r>
              <a:rPr lang="en-US" altLang="zh-CN" sz="2400" dirty="0"/>
              <a:t>3</a:t>
            </a:r>
            <a:r>
              <a:rPr lang="zh-CN" altLang="en-US" sz="2400" dirty="0"/>
              <a:t>个以下随机棋子。刚开始但我在项目中并未调用相同函数，而是写了相同的代码。这种方法不够简洁，可为这些函数增加一个关于循环次数的参数，然后调用相同的遍历函数，这样可以减少代码量。</a:t>
            </a:r>
          </a:p>
        </p:txBody>
      </p:sp>
    </p:spTree>
    <p:extLst>
      <p:ext uri="{BB962C8B-B14F-4D97-AF65-F5344CB8AC3E}">
        <p14:creationId xmlns:p14="http://schemas.microsoft.com/office/powerpoint/2010/main" val="5167213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4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21458f8-ce0f-4d85-9d31-f819964310b2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3shg50c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620</Words>
  <Application>Microsoft Office PowerPoint</Application>
  <PresentationFormat>宽屏</PresentationFormat>
  <Paragraphs>87</Paragraphs>
  <Slides>21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Gill Sans</vt:lpstr>
      <vt:lpstr>等线</vt:lpstr>
      <vt:lpstr>方正细谭黑简体</vt:lpstr>
      <vt:lpstr>微软雅黑</vt:lpstr>
      <vt:lpstr>Arial</vt:lpstr>
      <vt:lpstr>Calibri</vt:lpstr>
      <vt:lpstr>Century Gothic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第一PPT，www.1ppt.com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简洁圆形</dc:title>
  <dc:creator>第一PPT</dc:creator>
  <cp:keywords>www.1ppt.com</cp:keywords>
  <dc:description>www.1ppt.com</dc:description>
  <cp:lastModifiedBy>lyw10@126.com</cp:lastModifiedBy>
  <cp:revision>438</cp:revision>
  <dcterms:created xsi:type="dcterms:W3CDTF">2017-12-12T05:18:00Z</dcterms:created>
  <dcterms:modified xsi:type="dcterms:W3CDTF">2020-08-28T00:47:12Z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