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62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08"/>
    <p:restoredTop sz="93810"/>
  </p:normalViewPr>
  <p:slideViewPr>
    <p:cSldViewPr snapToGrid="0">
      <p:cViewPr>
        <p:scale>
          <a:sx n="92" d="100"/>
          <a:sy n="92" d="100"/>
        </p:scale>
        <p:origin x="856" y="7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E4D89-10FE-FB44-AF0C-27251722F1C8}" type="datetimeFigureOut">
              <a:rPr kumimoji="1" lang="zh-CN" altLang="en-US" smtClean="0"/>
              <a:t>2023/2/26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F61CC-8CF9-B84D-AE37-1BCA1592D4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4178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F61CC-8CF9-B84D-AE37-1BCA1592D46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3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F61CC-8CF9-B84D-AE37-1BCA1592D46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8698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F61CC-8CF9-B84D-AE37-1BCA1592D46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523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22084-8938-BE9B-C8ED-EF204A86E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0DA5FC-DC17-CDEC-5378-C40A03FD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9132EE-43CC-9B35-3637-F4F4C693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7881-5823-204D-9F18-B075F56A456C}" type="datetimeFigureOut">
              <a:rPr kumimoji="1" lang="zh-CN" altLang="en-US" smtClean="0"/>
              <a:t>2023/2/18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4E309-6AA1-E3B4-C184-2B703CE6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9077E2-817C-F83A-578E-87B43F80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0782-5E22-B741-9BEB-C1B57AF20E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357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CCF86-154F-7A27-B9B3-B1F96DE5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AD421D-078E-E9EF-E834-EF991CDB7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4E558-53A7-91AB-6F7B-5BB5CE4E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7881-5823-204D-9F18-B075F56A456C}" type="datetimeFigureOut">
              <a:rPr kumimoji="1" lang="zh-CN" altLang="en-US" smtClean="0"/>
              <a:t>2023/2/18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6A6A1B-D6CE-0B9B-88FF-177357AD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EB36A-715F-4323-6E37-1C90EE69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0782-5E22-B741-9BEB-C1B57AF20E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332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4690B4-0F16-3377-6EBE-0789423F5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97FC34-29BD-174F-646E-3A169CE97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D5D3D7-CED7-797D-3558-80CFD1224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7881-5823-204D-9F18-B075F56A456C}" type="datetimeFigureOut">
              <a:rPr kumimoji="1" lang="zh-CN" altLang="en-US" smtClean="0"/>
              <a:t>2023/2/18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E13C6-7733-609B-FE64-164CBCD6F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DDF70-2D6C-DEAD-25CF-7D771B4B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0782-5E22-B741-9BEB-C1B57AF20E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6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4A96F-A5AD-2670-BAF4-0A982D2E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9642E-54FC-6818-2AC8-B6F7D9B58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05ADE7-2594-D441-0D00-B8CC033D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7881-5823-204D-9F18-B075F56A456C}" type="datetimeFigureOut">
              <a:rPr kumimoji="1" lang="zh-CN" altLang="en-US" smtClean="0"/>
              <a:t>2023/2/18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B19916-D983-04BC-94BA-A9A3D935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48FF27-FD6A-F39E-9550-B5828687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0782-5E22-B741-9BEB-C1B57AF20E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88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C9C37-919D-E29F-FAC2-F988145F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C6FF16-82FC-FD16-2044-6A8B92389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561CAD-ACA9-B2A0-B318-1427A0041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7881-5823-204D-9F18-B075F56A456C}" type="datetimeFigureOut">
              <a:rPr kumimoji="1" lang="zh-CN" altLang="en-US" smtClean="0"/>
              <a:t>2023/2/18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4E7D90-109C-A13D-1F56-92319223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4951E-6700-BC7D-A0E6-7CCAA8BD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0782-5E22-B741-9BEB-C1B57AF20E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588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99CBD-FA21-C3CF-49FC-77A1B570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F24634-4D7D-575A-4C61-515D4FC9F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C8DF38-8E72-F8F5-467A-7668731D3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06CD36-B119-F7AC-917F-A00520BF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7881-5823-204D-9F18-B075F56A456C}" type="datetimeFigureOut">
              <a:rPr kumimoji="1" lang="zh-CN" altLang="en-US" smtClean="0"/>
              <a:t>2023/2/18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47DB5-AE5A-E082-F340-B10003D6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B89384-68C3-754E-272B-5F11B4C3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0782-5E22-B741-9BEB-C1B57AF20E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67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00240-E8B9-8F54-81BF-59899A527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FAC4BD-F376-1689-764D-0341BBA75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7DE7B8-8DC8-8648-C9E9-4C7F14985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01B870-EF64-C22C-8445-35BFC122B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438E24-7922-1E26-9EF8-E62811A00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A72374-E483-502D-5428-3CF0210A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7881-5823-204D-9F18-B075F56A456C}" type="datetimeFigureOut">
              <a:rPr kumimoji="1" lang="zh-CN" altLang="en-US" smtClean="0"/>
              <a:t>2023/2/18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F0CF90-1BF2-963D-23BE-549C01FE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FDB7BC-1B52-2C1C-304F-6DDDEE0C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0782-5E22-B741-9BEB-C1B57AF20E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406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AEB9E-2700-9319-A70E-52BDD2CD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D89699-F76B-0EED-FE0B-66E740B9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7881-5823-204D-9F18-B075F56A456C}" type="datetimeFigureOut">
              <a:rPr kumimoji="1" lang="zh-CN" altLang="en-US" smtClean="0"/>
              <a:t>2023/2/18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5A820C-CE58-DD87-0E64-79C4D690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3D0EA1-176D-E9F1-5D92-57CF8206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0782-5E22-B741-9BEB-C1B57AF20E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199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0CCE71-F107-879A-A162-65FC70C1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7881-5823-204D-9F18-B075F56A456C}" type="datetimeFigureOut">
              <a:rPr kumimoji="1" lang="zh-CN" altLang="en-US" smtClean="0"/>
              <a:t>2023/2/18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48FEE5-9885-70BA-80CC-EDBE6B49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F6E280-6232-B3EB-55CF-3D875661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0782-5E22-B741-9BEB-C1B57AF20E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385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FDC8F-3AB7-CF01-5F8A-23D0B055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1EC0CF-02F7-C65C-A92F-A2F569B5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BB8625-1E83-A2F8-0DAE-471F449AB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316855-8111-4BD8-C9BE-A239F760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7881-5823-204D-9F18-B075F56A456C}" type="datetimeFigureOut">
              <a:rPr kumimoji="1" lang="zh-CN" altLang="en-US" smtClean="0"/>
              <a:t>2023/2/18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1E1D79-4FA8-15A0-7B10-64637141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52EAE6-8E69-8C2B-2A4B-43CE984D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0782-5E22-B741-9BEB-C1B57AF20E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510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CF87D-9A9E-656E-AB9D-5F9F0A5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833764-B082-D698-F08A-28304B688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6EA4A0-FDE3-5A09-2C98-CED12B3A2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08BFFA-AF30-5EE3-91CB-878CADEA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7881-5823-204D-9F18-B075F56A456C}" type="datetimeFigureOut">
              <a:rPr kumimoji="1" lang="zh-CN" altLang="en-US" smtClean="0"/>
              <a:t>2023/2/18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C9F947-C5D4-00EC-A27E-3C749D0CA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7EB6B-1F3D-A8A0-FC91-0FFEA6DD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0782-5E22-B741-9BEB-C1B57AF20E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575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9B44D7-02C7-8DC1-AD25-2CB6B14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D8A1C8-CB94-E279-AB5C-CA0148AD2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FE09E-7038-5065-5AA8-07677578E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F7881-5823-204D-9F18-B075F56A456C}" type="datetimeFigureOut">
              <a:rPr kumimoji="1" lang="zh-CN" altLang="en-US" smtClean="0"/>
              <a:t>2023/2/18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46888-0C49-C73D-A426-05AFDD21F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298DB5-B893-B848-683E-D3CD9067F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F0782-5E22-B741-9BEB-C1B57AF20E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947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9EE4ED-1AFD-8BAF-8E5E-B5B8F4AC5B14}"/>
              </a:ext>
            </a:extLst>
          </p:cNvPr>
          <p:cNvSpPr/>
          <p:nvPr/>
        </p:nvSpPr>
        <p:spPr>
          <a:xfrm>
            <a:off x="1681655" y="1408386"/>
            <a:ext cx="1124607" cy="725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book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826762-3F74-6108-5C43-453A3AD46A29}"/>
              </a:ext>
            </a:extLst>
          </p:cNvPr>
          <p:cNvSpPr/>
          <p:nvPr/>
        </p:nvSpPr>
        <p:spPr>
          <a:xfrm>
            <a:off x="5197365" y="1489841"/>
            <a:ext cx="1177159" cy="725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reader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A382D9-C76F-78F0-F789-593D2AD7FE66}"/>
              </a:ext>
            </a:extLst>
          </p:cNvPr>
          <p:cNvSpPr/>
          <p:nvPr/>
        </p:nvSpPr>
        <p:spPr>
          <a:xfrm>
            <a:off x="7798676" y="1408386"/>
            <a:ext cx="1103586" cy="725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author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68D368-B6B1-56FA-7226-8CD408CD26E6}"/>
              </a:ext>
            </a:extLst>
          </p:cNvPr>
          <p:cNvSpPr/>
          <p:nvPr/>
        </p:nvSpPr>
        <p:spPr>
          <a:xfrm>
            <a:off x="4093779" y="2971800"/>
            <a:ext cx="110358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publisher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EAE8B23-1A67-6182-539F-F7DD94BF9D94}"/>
              </a:ext>
            </a:extLst>
          </p:cNvPr>
          <p:cNvSpPr/>
          <p:nvPr/>
        </p:nvSpPr>
        <p:spPr>
          <a:xfrm>
            <a:off x="0" y="546538"/>
            <a:ext cx="1418897" cy="662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u="sng" dirty="0"/>
              <a:t>Book-id</a:t>
            </a:r>
            <a:endParaRPr kumimoji="1" lang="zh-CN" altLang="en-US" u="sng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407ECD3-8C17-A216-FAD9-EC0535826C49}"/>
              </a:ext>
            </a:extLst>
          </p:cNvPr>
          <p:cNvSpPr/>
          <p:nvPr/>
        </p:nvSpPr>
        <p:spPr>
          <a:xfrm>
            <a:off x="1786759" y="546538"/>
            <a:ext cx="1019503" cy="662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9374E2B-BD8E-1205-9F30-344857E96355}"/>
              </a:ext>
            </a:extLst>
          </p:cNvPr>
          <p:cNvSpPr/>
          <p:nvPr/>
        </p:nvSpPr>
        <p:spPr>
          <a:xfrm>
            <a:off x="641129" y="1694793"/>
            <a:ext cx="798787" cy="704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EBBE703D-A256-D9B3-CA12-62D18CD37BC7}"/>
              </a:ext>
            </a:extLst>
          </p:cNvPr>
          <p:cNvSpPr/>
          <p:nvPr/>
        </p:nvSpPr>
        <p:spPr>
          <a:xfrm>
            <a:off x="3034861" y="1489841"/>
            <a:ext cx="2117835" cy="55704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borrow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608AB8E-7B98-7588-4E83-28B6D01D9C1A}"/>
              </a:ext>
            </a:extLst>
          </p:cNvPr>
          <p:cNvSpPr/>
          <p:nvPr/>
        </p:nvSpPr>
        <p:spPr>
          <a:xfrm>
            <a:off x="4469524" y="541283"/>
            <a:ext cx="77251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u="sng" dirty="0"/>
              <a:t>id</a:t>
            </a:r>
            <a:endParaRPr kumimoji="1" lang="zh-CN" altLang="en-US" u="sng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2BE82C5-10B1-D32B-7E7D-CA7DFA4EED22}"/>
              </a:ext>
            </a:extLst>
          </p:cNvPr>
          <p:cNvSpPr/>
          <p:nvPr/>
        </p:nvSpPr>
        <p:spPr>
          <a:xfrm>
            <a:off x="5165834" y="572814"/>
            <a:ext cx="77251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7775B73-1425-E6D9-639F-BB4A46377CA3}"/>
              </a:ext>
            </a:extLst>
          </p:cNvPr>
          <p:cNvSpPr/>
          <p:nvPr/>
        </p:nvSpPr>
        <p:spPr>
          <a:xfrm>
            <a:off x="6697716" y="543910"/>
            <a:ext cx="77251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15A41D3-B482-7FAA-30C5-7701768AFFB9}"/>
              </a:ext>
            </a:extLst>
          </p:cNvPr>
          <p:cNvSpPr/>
          <p:nvPr/>
        </p:nvSpPr>
        <p:spPr>
          <a:xfrm>
            <a:off x="5925206" y="593835"/>
            <a:ext cx="77251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98623BA-A57B-58C5-0BB1-403376FD8656}"/>
              </a:ext>
            </a:extLst>
          </p:cNvPr>
          <p:cNvSpPr/>
          <p:nvPr/>
        </p:nvSpPr>
        <p:spPr>
          <a:xfrm>
            <a:off x="1681655" y="2504090"/>
            <a:ext cx="77251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C4FBE94-5AF1-1D00-EE4D-83D8EC09AEAE}"/>
              </a:ext>
            </a:extLst>
          </p:cNvPr>
          <p:cNvSpPr/>
          <p:nvPr/>
        </p:nvSpPr>
        <p:spPr>
          <a:xfrm>
            <a:off x="4353910" y="4343400"/>
            <a:ext cx="77251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194521C-34C3-DCF1-E491-06AD27AA6FED}"/>
              </a:ext>
            </a:extLst>
          </p:cNvPr>
          <p:cNvSpPr/>
          <p:nvPr/>
        </p:nvSpPr>
        <p:spPr>
          <a:xfrm>
            <a:off x="9375227" y="1852448"/>
            <a:ext cx="77251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AD5052B-6442-680D-3550-93C2A0440E40}"/>
              </a:ext>
            </a:extLst>
          </p:cNvPr>
          <p:cNvSpPr/>
          <p:nvPr/>
        </p:nvSpPr>
        <p:spPr>
          <a:xfrm>
            <a:off x="8350469" y="2398986"/>
            <a:ext cx="77251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F515340-73D5-E5D5-5381-08C29452F134}"/>
              </a:ext>
            </a:extLst>
          </p:cNvPr>
          <p:cNvSpPr/>
          <p:nvPr/>
        </p:nvSpPr>
        <p:spPr>
          <a:xfrm>
            <a:off x="7412421" y="2272862"/>
            <a:ext cx="77251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733C9D3-EFCA-97AC-D9E5-AA4F3165A7A3}"/>
              </a:ext>
            </a:extLst>
          </p:cNvPr>
          <p:cNvSpPr/>
          <p:nvPr/>
        </p:nvSpPr>
        <p:spPr>
          <a:xfrm>
            <a:off x="9280634" y="822435"/>
            <a:ext cx="77251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2A848BC-B3DF-76EB-DBB7-764ED18E9071}"/>
              </a:ext>
            </a:extLst>
          </p:cNvPr>
          <p:cNvSpPr/>
          <p:nvPr/>
        </p:nvSpPr>
        <p:spPr>
          <a:xfrm>
            <a:off x="3034861" y="3972910"/>
            <a:ext cx="77251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菱形 25">
            <a:extLst>
              <a:ext uri="{FF2B5EF4-FFF2-40B4-BE49-F238E27FC236}">
                <a16:creationId xmlns:a16="http://schemas.microsoft.com/office/drawing/2014/main" id="{92A4C1FF-6F1C-918D-3D81-3B9F59C579B9}"/>
              </a:ext>
            </a:extLst>
          </p:cNvPr>
          <p:cNvSpPr/>
          <p:nvPr/>
        </p:nvSpPr>
        <p:spPr>
          <a:xfrm rot="1956917">
            <a:off x="2454165" y="2215055"/>
            <a:ext cx="2117835" cy="55704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publish</a:t>
            </a:r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12A174B4-3858-9EA9-CE96-194187F66A70}"/>
              </a:ext>
            </a:extLst>
          </p:cNvPr>
          <p:cNvCxnSpPr/>
          <p:nvPr/>
        </p:nvCxnSpPr>
        <p:spPr>
          <a:xfrm>
            <a:off x="6374523" y="3886200"/>
            <a:ext cx="10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12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CA2693-FE5F-901D-EFB5-3AF2E47248A3}"/>
              </a:ext>
            </a:extLst>
          </p:cNvPr>
          <p:cNvSpPr/>
          <p:nvPr/>
        </p:nvSpPr>
        <p:spPr>
          <a:xfrm>
            <a:off x="1986679" y="1749988"/>
            <a:ext cx="862973" cy="571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teams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90FC751-88CF-B9ED-C607-51D4590BB664}"/>
              </a:ext>
            </a:extLst>
          </p:cNvPr>
          <p:cNvSpPr/>
          <p:nvPr/>
        </p:nvSpPr>
        <p:spPr>
          <a:xfrm>
            <a:off x="178384" y="445746"/>
            <a:ext cx="1523512" cy="447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u="sng" dirty="0"/>
              <a:t>Team-id</a:t>
            </a:r>
            <a:endParaRPr kumimoji="1" lang="zh-CN" altLang="en-US" u="sng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64A43D4A-BDEE-6760-A8FF-600BEB65964F}"/>
              </a:ext>
            </a:extLst>
          </p:cNvPr>
          <p:cNvCxnSpPr>
            <a:cxnSpLocks/>
            <a:stCxn id="5" idx="5"/>
            <a:endCxn id="4" idx="0"/>
          </p:cNvCxnSpPr>
          <p:nvPr/>
        </p:nvCxnSpPr>
        <p:spPr>
          <a:xfrm>
            <a:off x="1478783" y="828003"/>
            <a:ext cx="939383" cy="92198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37FAFED2-2A41-9BE8-90CC-DCA47D635875}"/>
              </a:ext>
            </a:extLst>
          </p:cNvPr>
          <p:cNvCxnSpPr>
            <a:cxnSpLocks/>
            <a:stCxn id="4" idx="0"/>
            <a:endCxn id="14" idx="6"/>
          </p:cNvCxnSpPr>
          <p:nvPr/>
        </p:nvCxnSpPr>
        <p:spPr>
          <a:xfrm flipH="1" flipV="1">
            <a:off x="1730639" y="1548006"/>
            <a:ext cx="687527" cy="2019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EC215085-7C51-116F-1A86-CAC4E534C144}"/>
              </a:ext>
            </a:extLst>
          </p:cNvPr>
          <p:cNvCxnSpPr>
            <a:cxnSpLocks/>
            <a:stCxn id="15" idx="4"/>
            <a:endCxn id="4" idx="0"/>
          </p:cNvCxnSpPr>
          <p:nvPr/>
        </p:nvCxnSpPr>
        <p:spPr>
          <a:xfrm flipH="1">
            <a:off x="2418166" y="1254786"/>
            <a:ext cx="325581" cy="49520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3E612E66-6AEC-9098-51DB-4D8C10B7E3AA}"/>
              </a:ext>
            </a:extLst>
          </p:cNvPr>
          <p:cNvCxnSpPr>
            <a:cxnSpLocks/>
            <a:stCxn id="4" idx="2"/>
            <a:endCxn id="62" idx="1"/>
          </p:cNvCxnSpPr>
          <p:nvPr/>
        </p:nvCxnSpPr>
        <p:spPr>
          <a:xfrm>
            <a:off x="2418166" y="2321004"/>
            <a:ext cx="601544" cy="97880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C782227A-8611-BC94-25AB-5B63D2622373}"/>
              </a:ext>
            </a:extLst>
          </p:cNvPr>
          <p:cNvSpPr/>
          <p:nvPr/>
        </p:nvSpPr>
        <p:spPr>
          <a:xfrm>
            <a:off x="606032" y="1330268"/>
            <a:ext cx="1124607" cy="43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name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31BB32C-085B-61FA-814A-67219E230B88}"/>
              </a:ext>
            </a:extLst>
          </p:cNvPr>
          <p:cNvSpPr/>
          <p:nvPr/>
        </p:nvSpPr>
        <p:spPr>
          <a:xfrm>
            <a:off x="1951415" y="864091"/>
            <a:ext cx="1584664" cy="3906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/>
              <a:t>Member</a:t>
            </a:r>
            <a:r>
              <a:rPr kumimoji="1" lang="zh-CN" altLang="en-US" sz="900" dirty="0"/>
              <a:t> </a:t>
            </a:r>
            <a:r>
              <a:rPr kumimoji="1" lang="en-US" altLang="zh-CN" sz="900" dirty="0"/>
              <a:t>number</a:t>
            </a:r>
            <a:endParaRPr kumimoji="1" lang="zh-CN" altLang="en-US" sz="9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7D58CF7-A12A-BD0C-CD0B-0B776DD75886}"/>
              </a:ext>
            </a:extLst>
          </p:cNvPr>
          <p:cNvSpPr/>
          <p:nvPr/>
        </p:nvSpPr>
        <p:spPr>
          <a:xfrm>
            <a:off x="4680660" y="1092401"/>
            <a:ext cx="1124607" cy="725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worker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0DB8213-E541-F9E8-CE7D-3B84E70B3E72}"/>
              </a:ext>
            </a:extLst>
          </p:cNvPr>
          <p:cNvSpPr/>
          <p:nvPr/>
        </p:nvSpPr>
        <p:spPr>
          <a:xfrm>
            <a:off x="4670687" y="287510"/>
            <a:ext cx="1124608" cy="477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u="sng" dirty="0"/>
              <a:t>id</a:t>
            </a:r>
            <a:endParaRPr kumimoji="1" lang="zh-CN" altLang="en-US" u="sng" dirty="0"/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ABC2E021-8F8D-3889-B1AD-6DAB451A00F5}"/>
              </a:ext>
            </a:extLst>
          </p:cNvPr>
          <p:cNvCxnSpPr>
            <a:cxnSpLocks/>
            <a:stCxn id="22" idx="4"/>
            <a:endCxn id="21" idx="0"/>
          </p:cNvCxnSpPr>
          <p:nvPr/>
        </p:nvCxnSpPr>
        <p:spPr>
          <a:xfrm>
            <a:off x="5232991" y="764753"/>
            <a:ext cx="9973" cy="3276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B7BF1D56-C3ED-BAEC-7F83-0D8270DF78A9}"/>
              </a:ext>
            </a:extLst>
          </p:cNvPr>
          <p:cNvCxnSpPr>
            <a:cxnSpLocks/>
            <a:stCxn id="21" idx="0"/>
            <a:endCxn id="27" idx="5"/>
          </p:cNvCxnSpPr>
          <p:nvPr/>
        </p:nvCxnSpPr>
        <p:spPr>
          <a:xfrm flipH="1" flipV="1">
            <a:off x="4373770" y="885152"/>
            <a:ext cx="869194" cy="2072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529ED425-6857-9EB6-EC8C-A723594E1D02}"/>
              </a:ext>
            </a:extLst>
          </p:cNvPr>
          <p:cNvCxnSpPr>
            <a:cxnSpLocks/>
            <a:stCxn id="28" idx="0"/>
            <a:endCxn id="21" idx="2"/>
          </p:cNvCxnSpPr>
          <p:nvPr/>
        </p:nvCxnSpPr>
        <p:spPr>
          <a:xfrm flipH="1" flipV="1">
            <a:off x="5242964" y="1817615"/>
            <a:ext cx="1080562" cy="1656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6985B8D5-AD87-2011-83A6-929903B9D257}"/>
              </a:ext>
            </a:extLst>
          </p:cNvPr>
          <p:cNvCxnSpPr>
            <a:cxnSpLocks/>
            <a:stCxn id="21" idx="0"/>
            <a:endCxn id="29" idx="4"/>
          </p:cNvCxnSpPr>
          <p:nvPr/>
        </p:nvCxnSpPr>
        <p:spPr>
          <a:xfrm flipV="1">
            <a:off x="5242964" y="842956"/>
            <a:ext cx="1189928" cy="24944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49082A7-D34C-DB06-7346-63DB0FEC61F8}"/>
              </a:ext>
            </a:extLst>
          </p:cNvPr>
          <p:cNvSpPr/>
          <p:nvPr/>
        </p:nvSpPr>
        <p:spPr>
          <a:xfrm>
            <a:off x="3413858" y="557262"/>
            <a:ext cx="1124607" cy="384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name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F02DC21-33EE-6E89-F5F6-77B8704F6828}"/>
              </a:ext>
            </a:extLst>
          </p:cNvPr>
          <p:cNvSpPr/>
          <p:nvPr/>
        </p:nvSpPr>
        <p:spPr>
          <a:xfrm>
            <a:off x="5503247" y="1983229"/>
            <a:ext cx="1640558" cy="337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phone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number</a:t>
            </a:r>
            <a:endParaRPr kumimoji="1" lang="zh-CN" altLang="en-US" sz="12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C448AB4-C825-78DE-3C10-C31785BD4AD6}"/>
              </a:ext>
            </a:extLst>
          </p:cNvPr>
          <p:cNvSpPr/>
          <p:nvPr/>
        </p:nvSpPr>
        <p:spPr>
          <a:xfrm>
            <a:off x="5870588" y="408148"/>
            <a:ext cx="1124608" cy="434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salary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78EE6F0-743A-5872-7BB5-DD8A5CC83B2B}"/>
              </a:ext>
            </a:extLst>
          </p:cNvPr>
          <p:cNvSpPr/>
          <p:nvPr/>
        </p:nvSpPr>
        <p:spPr>
          <a:xfrm>
            <a:off x="4455353" y="4211198"/>
            <a:ext cx="1124607" cy="725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vehicles</a:t>
            </a:r>
            <a:endParaRPr kumimoji="1"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750D7C99-47E4-B0EA-0D39-D9F42240E475}"/>
              </a:ext>
            </a:extLst>
          </p:cNvPr>
          <p:cNvSpPr/>
          <p:nvPr/>
        </p:nvSpPr>
        <p:spPr>
          <a:xfrm>
            <a:off x="5579960" y="3620756"/>
            <a:ext cx="1640558" cy="400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u="sng" dirty="0"/>
              <a:t>Plate</a:t>
            </a:r>
            <a:r>
              <a:rPr kumimoji="1" lang="zh-CN" altLang="en-US" sz="1200" u="sng" dirty="0"/>
              <a:t> </a:t>
            </a:r>
            <a:r>
              <a:rPr kumimoji="1" lang="en-US" altLang="zh-CN" sz="1200" u="sng" dirty="0"/>
              <a:t>number</a:t>
            </a:r>
            <a:endParaRPr kumimoji="1" lang="zh-CN" altLang="en-US" sz="1200" u="sng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37B19BF-5D48-40A1-10FA-77FB35985091}"/>
              </a:ext>
            </a:extLst>
          </p:cNvPr>
          <p:cNvCxnSpPr>
            <a:cxnSpLocks/>
            <a:stCxn id="40" idx="4"/>
            <a:endCxn id="39" idx="0"/>
          </p:cNvCxnSpPr>
          <p:nvPr/>
        </p:nvCxnSpPr>
        <p:spPr>
          <a:xfrm flipH="1">
            <a:off x="5017657" y="4021592"/>
            <a:ext cx="1382582" cy="18960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B79A24A-C9DD-EED9-057F-48C3F7A53902}"/>
              </a:ext>
            </a:extLst>
          </p:cNvPr>
          <p:cNvCxnSpPr>
            <a:cxnSpLocks/>
            <a:stCxn id="39" idx="1"/>
            <a:endCxn id="45" idx="5"/>
          </p:cNvCxnSpPr>
          <p:nvPr/>
        </p:nvCxnSpPr>
        <p:spPr>
          <a:xfrm flipH="1">
            <a:off x="4120612" y="4573805"/>
            <a:ext cx="334741" cy="51580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1B2ACADC-C65F-1DCC-1A48-98DC307DB2A9}"/>
              </a:ext>
            </a:extLst>
          </p:cNvPr>
          <p:cNvCxnSpPr>
            <a:cxnSpLocks/>
            <a:stCxn id="46" idx="0"/>
            <a:endCxn id="39" idx="2"/>
          </p:cNvCxnSpPr>
          <p:nvPr/>
        </p:nvCxnSpPr>
        <p:spPr>
          <a:xfrm flipH="1" flipV="1">
            <a:off x="5017657" y="4936412"/>
            <a:ext cx="485417" cy="50782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9EC204D3-2368-D9DB-18E0-8F2C2EEB57E6}"/>
              </a:ext>
            </a:extLst>
          </p:cNvPr>
          <p:cNvCxnSpPr>
            <a:cxnSpLocks/>
            <a:stCxn id="39" idx="3"/>
            <a:endCxn id="47" idx="2"/>
          </p:cNvCxnSpPr>
          <p:nvPr/>
        </p:nvCxnSpPr>
        <p:spPr>
          <a:xfrm>
            <a:off x="5579960" y="4573805"/>
            <a:ext cx="627333" cy="71878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D7303C7-75C9-3B7B-8D44-F5C3DA8C137E}"/>
              </a:ext>
            </a:extLst>
          </p:cNvPr>
          <p:cNvSpPr/>
          <p:nvPr/>
        </p:nvSpPr>
        <p:spPr>
          <a:xfrm>
            <a:off x="3133370" y="4790400"/>
            <a:ext cx="1156626" cy="350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13B4F67-29F0-1420-A127-66E9F2A2D97D}"/>
              </a:ext>
            </a:extLst>
          </p:cNvPr>
          <p:cNvSpPr/>
          <p:nvPr/>
        </p:nvSpPr>
        <p:spPr>
          <a:xfrm>
            <a:off x="4966948" y="5444233"/>
            <a:ext cx="1072251" cy="398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color</a:t>
            </a:r>
            <a:endParaRPr kumimoji="1"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A0D054FB-897E-E5D2-B983-78983A7D2703}"/>
              </a:ext>
            </a:extLst>
          </p:cNvPr>
          <p:cNvSpPr/>
          <p:nvPr/>
        </p:nvSpPr>
        <p:spPr>
          <a:xfrm>
            <a:off x="6207293" y="5140947"/>
            <a:ext cx="1640558" cy="303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Purchase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date</a:t>
            </a:r>
            <a:endParaRPr kumimoji="1" lang="zh-CN" altLang="en-US" sz="1200" dirty="0"/>
          </a:p>
        </p:txBody>
      </p:sp>
      <p:sp>
        <p:nvSpPr>
          <p:cNvPr id="62" name="菱形 61">
            <a:extLst>
              <a:ext uri="{FF2B5EF4-FFF2-40B4-BE49-F238E27FC236}">
                <a16:creationId xmlns:a16="http://schemas.microsoft.com/office/drawing/2014/main" id="{6756DED8-D863-ED18-1404-792DC8687321}"/>
              </a:ext>
            </a:extLst>
          </p:cNvPr>
          <p:cNvSpPr/>
          <p:nvPr/>
        </p:nvSpPr>
        <p:spPr>
          <a:xfrm rot="151652">
            <a:off x="3019059" y="3050805"/>
            <a:ext cx="1338909" cy="55704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own</a:t>
            </a:r>
            <a:endParaRPr kumimoji="1" lang="zh-CN" altLang="en-US" dirty="0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D3E6275B-E5C3-C726-1C88-E68415A5CC93}"/>
              </a:ext>
            </a:extLst>
          </p:cNvPr>
          <p:cNvCxnSpPr>
            <a:cxnSpLocks/>
            <a:stCxn id="62" idx="3"/>
            <a:endCxn id="39" idx="0"/>
          </p:cNvCxnSpPr>
          <p:nvPr/>
        </p:nvCxnSpPr>
        <p:spPr>
          <a:xfrm>
            <a:off x="4357317" y="3358853"/>
            <a:ext cx="660340" cy="85234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菱形 69">
            <a:extLst>
              <a:ext uri="{FF2B5EF4-FFF2-40B4-BE49-F238E27FC236}">
                <a16:creationId xmlns:a16="http://schemas.microsoft.com/office/drawing/2014/main" id="{C51F3296-355C-DAA6-E6D6-D9D3487C8C92}"/>
              </a:ext>
            </a:extLst>
          </p:cNvPr>
          <p:cNvSpPr/>
          <p:nvPr/>
        </p:nvSpPr>
        <p:spPr>
          <a:xfrm>
            <a:off x="4575391" y="2810954"/>
            <a:ext cx="1155408" cy="3722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Driver</a:t>
            </a:r>
            <a:endParaRPr kumimoji="1" lang="zh-CN" altLang="en-US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52944209-B422-D079-60C4-5739634058E5}"/>
              </a:ext>
            </a:extLst>
          </p:cNvPr>
          <p:cNvCxnSpPr>
            <a:cxnSpLocks/>
            <a:stCxn id="21" idx="2"/>
            <a:endCxn id="70" idx="0"/>
          </p:cNvCxnSpPr>
          <p:nvPr/>
        </p:nvCxnSpPr>
        <p:spPr>
          <a:xfrm flipH="1">
            <a:off x="5153095" y="1817615"/>
            <a:ext cx="89869" cy="99333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EC305D73-6769-7CF2-F62A-E793C8A8E385}"/>
              </a:ext>
            </a:extLst>
          </p:cNvPr>
          <p:cNvCxnSpPr>
            <a:cxnSpLocks/>
            <a:stCxn id="70" idx="2"/>
            <a:endCxn id="39" idx="0"/>
          </p:cNvCxnSpPr>
          <p:nvPr/>
        </p:nvCxnSpPr>
        <p:spPr>
          <a:xfrm flipH="1">
            <a:off x="5017657" y="3183172"/>
            <a:ext cx="135438" cy="10280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962C30C6-7B6A-9E0E-9B39-3689D8AC0A1B}"/>
              </a:ext>
            </a:extLst>
          </p:cNvPr>
          <p:cNvSpPr txBox="1"/>
          <p:nvPr/>
        </p:nvSpPr>
        <p:spPr>
          <a:xfrm>
            <a:off x="4112485" y="3761009"/>
            <a:ext cx="30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D6FEC5EC-0958-E1AB-7608-C10600DC3731}"/>
              </a:ext>
            </a:extLst>
          </p:cNvPr>
          <p:cNvSpPr txBox="1"/>
          <p:nvPr/>
        </p:nvSpPr>
        <p:spPr>
          <a:xfrm>
            <a:off x="4840117" y="35037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AC3D619D-ABE6-51E5-08F6-B176E4DC3E63}"/>
              </a:ext>
            </a:extLst>
          </p:cNvPr>
          <p:cNvCxnSpPr>
            <a:cxnSpLocks/>
          </p:cNvCxnSpPr>
          <p:nvPr/>
        </p:nvCxnSpPr>
        <p:spPr>
          <a:xfrm>
            <a:off x="2517362" y="2324732"/>
            <a:ext cx="648875" cy="10045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菱形 82">
            <a:extLst>
              <a:ext uri="{FF2B5EF4-FFF2-40B4-BE49-F238E27FC236}">
                <a16:creationId xmlns:a16="http://schemas.microsoft.com/office/drawing/2014/main" id="{536ABF39-AE35-C6F9-3EFA-7A65308718C1}"/>
              </a:ext>
            </a:extLst>
          </p:cNvPr>
          <p:cNvSpPr/>
          <p:nvPr/>
        </p:nvSpPr>
        <p:spPr>
          <a:xfrm rot="21403898">
            <a:off x="3043708" y="1407610"/>
            <a:ext cx="1033226" cy="55704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/>
              <a:t>Work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for</a:t>
            </a:r>
            <a:endParaRPr kumimoji="1" lang="zh-CN" altLang="en-US" sz="700" dirty="0"/>
          </a:p>
        </p:txBody>
      </p: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529F211C-BEA8-56F0-43B9-18A6BFDF1CB1}"/>
              </a:ext>
            </a:extLst>
          </p:cNvPr>
          <p:cNvCxnSpPr>
            <a:cxnSpLocks/>
            <a:stCxn id="83" idx="1"/>
            <a:endCxn id="4" idx="3"/>
          </p:cNvCxnSpPr>
          <p:nvPr/>
        </p:nvCxnSpPr>
        <p:spPr>
          <a:xfrm flipH="1">
            <a:off x="2849652" y="1715589"/>
            <a:ext cx="194896" cy="31990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0349C836-FBA6-FC8B-6286-8D5A3C39ED78}"/>
              </a:ext>
            </a:extLst>
          </p:cNvPr>
          <p:cNvSpPr txBox="1"/>
          <p:nvPr/>
        </p:nvSpPr>
        <p:spPr>
          <a:xfrm>
            <a:off x="2862748" y="1730286"/>
            <a:ext cx="21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1</a:t>
            </a:r>
            <a:endParaRPr kumimoji="1"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4C22F53-1D13-E8C6-A53A-0BCAB8F5545D}"/>
              </a:ext>
            </a:extLst>
          </p:cNvPr>
          <p:cNvSpPr txBox="1"/>
          <p:nvPr/>
        </p:nvSpPr>
        <p:spPr>
          <a:xfrm>
            <a:off x="2757390" y="2607619"/>
            <a:ext cx="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1A3EFF1-DCFF-A135-6B17-4366D9502DE9}"/>
              </a:ext>
            </a:extLst>
          </p:cNvPr>
          <p:cNvSpPr txBox="1"/>
          <p:nvPr/>
        </p:nvSpPr>
        <p:spPr>
          <a:xfrm>
            <a:off x="4966949" y="2070474"/>
            <a:ext cx="30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E7B5286C-2A02-3274-164D-0C0CF6F9D55C}"/>
              </a:ext>
            </a:extLst>
          </p:cNvPr>
          <p:cNvSpPr/>
          <p:nvPr/>
        </p:nvSpPr>
        <p:spPr>
          <a:xfrm>
            <a:off x="901226" y="4843481"/>
            <a:ext cx="829414" cy="572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orders</a:t>
            </a:r>
            <a:endParaRPr kumimoji="1" lang="zh-CN" altLang="en-US" dirty="0"/>
          </a:p>
        </p:txBody>
      </p:sp>
      <p:sp>
        <p:nvSpPr>
          <p:cNvPr id="99" name="菱形 98">
            <a:extLst>
              <a:ext uri="{FF2B5EF4-FFF2-40B4-BE49-F238E27FC236}">
                <a16:creationId xmlns:a16="http://schemas.microsoft.com/office/drawing/2014/main" id="{0D1257B2-2D13-EA08-D402-BFC55EEB61AA}"/>
              </a:ext>
            </a:extLst>
          </p:cNvPr>
          <p:cNvSpPr/>
          <p:nvPr/>
        </p:nvSpPr>
        <p:spPr>
          <a:xfrm>
            <a:off x="1047485" y="3409878"/>
            <a:ext cx="1967027" cy="55704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conduct</a:t>
            </a:r>
            <a:endParaRPr kumimoji="1" lang="zh-CN" altLang="en-US" dirty="0"/>
          </a:p>
        </p:txBody>
      </p: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B40CC2F8-3872-4B48-8EEE-F93646D38FDA}"/>
              </a:ext>
            </a:extLst>
          </p:cNvPr>
          <p:cNvCxnSpPr>
            <a:cxnSpLocks/>
            <a:stCxn id="99" idx="2"/>
            <a:endCxn id="93" idx="0"/>
          </p:cNvCxnSpPr>
          <p:nvPr/>
        </p:nvCxnSpPr>
        <p:spPr>
          <a:xfrm flipH="1">
            <a:off x="1315933" y="3966927"/>
            <a:ext cx="715066" cy="8765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9263F92C-F839-D821-1AEE-F7F009FC4BA5}"/>
              </a:ext>
            </a:extLst>
          </p:cNvPr>
          <p:cNvCxnSpPr>
            <a:cxnSpLocks/>
            <a:stCxn id="4" idx="2"/>
            <a:endCxn id="99" idx="0"/>
          </p:cNvCxnSpPr>
          <p:nvPr/>
        </p:nvCxnSpPr>
        <p:spPr>
          <a:xfrm flipH="1">
            <a:off x="2030999" y="2321004"/>
            <a:ext cx="387167" cy="108887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菱形 142">
            <a:extLst>
              <a:ext uri="{FF2B5EF4-FFF2-40B4-BE49-F238E27FC236}">
                <a16:creationId xmlns:a16="http://schemas.microsoft.com/office/drawing/2014/main" id="{B685C0D1-BBB6-3938-A779-21AFB3261064}"/>
              </a:ext>
            </a:extLst>
          </p:cNvPr>
          <p:cNvSpPr/>
          <p:nvPr/>
        </p:nvSpPr>
        <p:spPr>
          <a:xfrm>
            <a:off x="3453892" y="2288693"/>
            <a:ext cx="1250235" cy="3625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leader</a:t>
            </a:r>
            <a:endParaRPr kumimoji="1" lang="zh-CN" altLang="en-US" sz="1200" dirty="0"/>
          </a:p>
        </p:txBody>
      </p: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2EA6B32C-3D9E-AE6B-6B37-96B740AD8F86}"/>
              </a:ext>
            </a:extLst>
          </p:cNvPr>
          <p:cNvCxnSpPr>
            <a:cxnSpLocks/>
            <a:stCxn id="143" idx="1"/>
            <a:endCxn id="4" idx="3"/>
          </p:cNvCxnSpPr>
          <p:nvPr/>
        </p:nvCxnSpPr>
        <p:spPr>
          <a:xfrm flipH="1" flipV="1">
            <a:off x="2849652" y="2035496"/>
            <a:ext cx="604240" cy="43447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64735483-7861-2FE1-C4F3-AFE2704FD18E}"/>
              </a:ext>
            </a:extLst>
          </p:cNvPr>
          <p:cNvCxnSpPr>
            <a:cxnSpLocks/>
            <a:stCxn id="21" idx="2"/>
            <a:endCxn id="143" idx="3"/>
          </p:cNvCxnSpPr>
          <p:nvPr/>
        </p:nvCxnSpPr>
        <p:spPr>
          <a:xfrm flipH="1">
            <a:off x="4704127" y="1817615"/>
            <a:ext cx="538837" cy="6523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>
            <a:extLst>
              <a:ext uri="{FF2B5EF4-FFF2-40B4-BE49-F238E27FC236}">
                <a16:creationId xmlns:a16="http://schemas.microsoft.com/office/drawing/2014/main" id="{F84715F4-3576-A6B2-E89A-BFC5A076FA04}"/>
              </a:ext>
            </a:extLst>
          </p:cNvPr>
          <p:cNvSpPr txBox="1"/>
          <p:nvPr/>
        </p:nvSpPr>
        <p:spPr>
          <a:xfrm>
            <a:off x="3060843" y="2109031"/>
            <a:ext cx="4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EFBCEC99-ADC8-0F3B-555A-FABE87679097}"/>
              </a:ext>
            </a:extLst>
          </p:cNvPr>
          <p:cNvSpPr txBox="1"/>
          <p:nvPr/>
        </p:nvSpPr>
        <p:spPr>
          <a:xfrm>
            <a:off x="4909824" y="1821959"/>
            <a:ext cx="4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FDC106A7-05E7-735A-910D-2341E11736CA}"/>
              </a:ext>
            </a:extLst>
          </p:cNvPr>
          <p:cNvSpPr/>
          <p:nvPr/>
        </p:nvSpPr>
        <p:spPr>
          <a:xfrm>
            <a:off x="20708" y="5473247"/>
            <a:ext cx="631819" cy="447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u="sng" dirty="0"/>
              <a:t>ID</a:t>
            </a:r>
            <a:endParaRPr kumimoji="1" lang="zh-CN" altLang="en-US" u="sng" dirty="0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3B663EDF-1044-2C00-C7E3-0F9DC8580472}"/>
              </a:ext>
            </a:extLst>
          </p:cNvPr>
          <p:cNvSpPr/>
          <p:nvPr/>
        </p:nvSpPr>
        <p:spPr>
          <a:xfrm>
            <a:off x="414565" y="6164442"/>
            <a:ext cx="1496943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location</a:t>
            </a:r>
            <a:endParaRPr kumimoji="1" lang="zh-CN" altLang="en-US" dirty="0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756454EC-6CC9-60F4-D694-3C9962F70D51}"/>
              </a:ext>
            </a:extLst>
          </p:cNvPr>
          <p:cNvSpPr/>
          <p:nvPr/>
        </p:nvSpPr>
        <p:spPr>
          <a:xfrm>
            <a:off x="2112597" y="6264718"/>
            <a:ext cx="1496942" cy="53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duration</a:t>
            </a:r>
            <a:endParaRPr kumimoji="1" lang="zh-CN" altLang="en-US" dirty="0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E58C02EB-826C-780E-9C6C-0D9D9889262D}"/>
              </a:ext>
            </a:extLst>
          </p:cNvPr>
          <p:cNvSpPr/>
          <p:nvPr/>
        </p:nvSpPr>
        <p:spPr>
          <a:xfrm>
            <a:off x="2240214" y="5608387"/>
            <a:ext cx="1072251" cy="449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price</a:t>
            </a:r>
            <a:endParaRPr kumimoji="1" lang="zh-CN" altLang="en-US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2053D5BE-E0B5-481A-2FB0-60D85474D6BC}"/>
              </a:ext>
            </a:extLst>
          </p:cNvPr>
          <p:cNvSpPr txBox="1"/>
          <p:nvPr/>
        </p:nvSpPr>
        <p:spPr>
          <a:xfrm>
            <a:off x="2255588" y="2422560"/>
            <a:ext cx="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D815E26F-7BC4-DF60-D81D-4BD0B01A4611}"/>
              </a:ext>
            </a:extLst>
          </p:cNvPr>
          <p:cNvSpPr txBox="1"/>
          <p:nvPr/>
        </p:nvSpPr>
        <p:spPr>
          <a:xfrm>
            <a:off x="1418271" y="4463291"/>
            <a:ext cx="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535267D9-CC67-770F-B2C8-9589CD118632}"/>
              </a:ext>
            </a:extLst>
          </p:cNvPr>
          <p:cNvCxnSpPr>
            <a:cxnSpLocks/>
            <a:stCxn id="93" idx="1"/>
          </p:cNvCxnSpPr>
          <p:nvPr/>
        </p:nvCxnSpPr>
        <p:spPr>
          <a:xfrm flipH="1">
            <a:off x="578746" y="5129945"/>
            <a:ext cx="322480" cy="47844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CF6F9248-FD0C-1773-2B82-CC907C3AEDC0}"/>
              </a:ext>
            </a:extLst>
          </p:cNvPr>
          <p:cNvCxnSpPr>
            <a:cxnSpLocks/>
            <a:stCxn id="93" idx="2"/>
          </p:cNvCxnSpPr>
          <p:nvPr/>
        </p:nvCxnSpPr>
        <p:spPr>
          <a:xfrm flipH="1">
            <a:off x="1225027" y="5416409"/>
            <a:ext cx="90906" cy="74820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25A3D054-797D-DC25-A9F2-1DAEAAC784F2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1730640" y="5129945"/>
            <a:ext cx="1088836" cy="4747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线连接符 164">
            <a:extLst>
              <a:ext uri="{FF2B5EF4-FFF2-40B4-BE49-F238E27FC236}">
                <a16:creationId xmlns:a16="http://schemas.microsoft.com/office/drawing/2014/main" id="{70952D22-910E-1F53-669F-BF225934C3B8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1315933" y="5416409"/>
            <a:ext cx="781774" cy="112054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线连接符 279">
            <a:extLst>
              <a:ext uri="{FF2B5EF4-FFF2-40B4-BE49-F238E27FC236}">
                <a16:creationId xmlns:a16="http://schemas.microsoft.com/office/drawing/2014/main" id="{A1E463B3-C414-F09F-3D08-BE487893011D}"/>
              </a:ext>
            </a:extLst>
          </p:cNvPr>
          <p:cNvCxnSpPr>
            <a:stCxn id="21" idx="1"/>
            <a:endCxn id="83" idx="3"/>
          </p:cNvCxnSpPr>
          <p:nvPr/>
        </p:nvCxnSpPr>
        <p:spPr>
          <a:xfrm flipH="1">
            <a:off x="4076094" y="1455008"/>
            <a:ext cx="604566" cy="2016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直线连接符 280">
            <a:extLst>
              <a:ext uri="{FF2B5EF4-FFF2-40B4-BE49-F238E27FC236}">
                <a16:creationId xmlns:a16="http://schemas.microsoft.com/office/drawing/2014/main" id="{F4BA6476-2928-0268-C5F0-9409B5110B61}"/>
              </a:ext>
            </a:extLst>
          </p:cNvPr>
          <p:cNvCxnSpPr>
            <a:cxnSpLocks/>
          </p:cNvCxnSpPr>
          <p:nvPr/>
        </p:nvCxnSpPr>
        <p:spPr>
          <a:xfrm flipH="1">
            <a:off x="3799792" y="1508723"/>
            <a:ext cx="909714" cy="3015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文本框 284">
            <a:extLst>
              <a:ext uri="{FF2B5EF4-FFF2-40B4-BE49-F238E27FC236}">
                <a16:creationId xmlns:a16="http://schemas.microsoft.com/office/drawing/2014/main" id="{09B502FF-BB1C-2571-7E31-05CBD6050A9C}"/>
              </a:ext>
            </a:extLst>
          </p:cNvPr>
          <p:cNvSpPr txBox="1"/>
          <p:nvPr/>
        </p:nvSpPr>
        <p:spPr>
          <a:xfrm>
            <a:off x="4131728" y="1286480"/>
            <a:ext cx="21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N</a:t>
            </a:r>
            <a:endParaRPr kumimoji="1" lang="zh-CN" altLang="en-US" dirty="0"/>
          </a:p>
        </p:txBody>
      </p:sp>
      <p:cxnSp>
        <p:nvCxnSpPr>
          <p:cNvPr id="286" name="直线连接符 285">
            <a:extLst>
              <a:ext uri="{FF2B5EF4-FFF2-40B4-BE49-F238E27FC236}">
                <a16:creationId xmlns:a16="http://schemas.microsoft.com/office/drawing/2014/main" id="{E72DE71A-2EEA-BBEB-11A2-986FBD986D4E}"/>
              </a:ext>
            </a:extLst>
          </p:cNvPr>
          <p:cNvCxnSpPr>
            <a:cxnSpLocks/>
          </p:cNvCxnSpPr>
          <p:nvPr/>
        </p:nvCxnSpPr>
        <p:spPr>
          <a:xfrm flipH="1">
            <a:off x="5087464" y="3151933"/>
            <a:ext cx="135438" cy="112107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文本框 300">
            <a:extLst>
              <a:ext uri="{FF2B5EF4-FFF2-40B4-BE49-F238E27FC236}">
                <a16:creationId xmlns:a16="http://schemas.microsoft.com/office/drawing/2014/main" id="{509156B9-07E0-7699-3F3F-5F21AEF81814}"/>
              </a:ext>
            </a:extLst>
          </p:cNvPr>
          <p:cNvSpPr txBox="1"/>
          <p:nvPr/>
        </p:nvSpPr>
        <p:spPr>
          <a:xfrm>
            <a:off x="8288515" y="1472015"/>
            <a:ext cx="37064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Assumption: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vehicle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mush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driver.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orders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conducted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team.</a:t>
            </a:r>
            <a:r>
              <a:rPr kumimoji="1" lang="zh-CN" altLang="en-US" dirty="0"/>
              <a:t>   </a:t>
            </a:r>
          </a:p>
        </p:txBody>
      </p:sp>
      <p:cxnSp>
        <p:nvCxnSpPr>
          <p:cNvPr id="302" name="直线连接符 301">
            <a:extLst>
              <a:ext uri="{FF2B5EF4-FFF2-40B4-BE49-F238E27FC236}">
                <a16:creationId xmlns:a16="http://schemas.microsoft.com/office/drawing/2014/main" id="{33E5D253-FE47-6A81-F14F-643940D8E64F}"/>
              </a:ext>
            </a:extLst>
          </p:cNvPr>
          <p:cNvCxnSpPr>
            <a:cxnSpLocks/>
          </p:cNvCxnSpPr>
          <p:nvPr/>
        </p:nvCxnSpPr>
        <p:spPr>
          <a:xfrm flipH="1">
            <a:off x="1465811" y="3878932"/>
            <a:ext cx="742728" cy="92098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37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CA2693-FE5F-901D-EFB5-3AF2E47248A3}"/>
              </a:ext>
            </a:extLst>
          </p:cNvPr>
          <p:cNvSpPr/>
          <p:nvPr/>
        </p:nvSpPr>
        <p:spPr>
          <a:xfrm>
            <a:off x="2296333" y="3800824"/>
            <a:ext cx="862973" cy="571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Aircraft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90FC751-88CF-B9ED-C607-51D4590BB664}"/>
              </a:ext>
            </a:extLst>
          </p:cNvPr>
          <p:cNvSpPr/>
          <p:nvPr/>
        </p:nvSpPr>
        <p:spPr>
          <a:xfrm>
            <a:off x="715087" y="4643283"/>
            <a:ext cx="1299585" cy="4478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u="sng" dirty="0" err="1"/>
              <a:t>Rcode</a:t>
            </a:r>
            <a:endParaRPr kumimoji="1" lang="zh-CN" altLang="en-US" u="sng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64A43D4A-BDEE-6760-A8FF-600BEB65964F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1824352" y="4371840"/>
            <a:ext cx="903468" cy="33702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37FAFED2-2A41-9BE8-90CC-DCA47D635875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flipH="1">
            <a:off x="2065193" y="4371840"/>
            <a:ext cx="662627" cy="108011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EC215085-7C51-116F-1A86-CAC4E534C144}"/>
              </a:ext>
            </a:extLst>
          </p:cNvPr>
          <p:cNvCxnSpPr>
            <a:cxnSpLocks/>
            <a:stCxn id="15" idx="4"/>
            <a:endCxn id="4" idx="2"/>
          </p:cNvCxnSpPr>
          <p:nvPr/>
        </p:nvCxnSpPr>
        <p:spPr>
          <a:xfrm flipH="1" flipV="1">
            <a:off x="2727820" y="4371840"/>
            <a:ext cx="341941" cy="1190636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3E612E66-6AEC-9098-51DB-4D8C10B7E3AA}"/>
              </a:ext>
            </a:extLst>
          </p:cNvPr>
          <p:cNvCxnSpPr>
            <a:cxnSpLocks/>
            <a:stCxn id="4" idx="3"/>
            <a:endCxn id="62" idx="1"/>
          </p:cNvCxnSpPr>
          <p:nvPr/>
        </p:nvCxnSpPr>
        <p:spPr>
          <a:xfrm>
            <a:off x="3159306" y="4086332"/>
            <a:ext cx="1658184" cy="5678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C782227A-8611-BC94-25AB-5B63D2622373}"/>
              </a:ext>
            </a:extLst>
          </p:cNvPr>
          <p:cNvSpPr/>
          <p:nvPr/>
        </p:nvSpPr>
        <p:spPr>
          <a:xfrm>
            <a:off x="1502889" y="5451954"/>
            <a:ext cx="1124607" cy="4354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model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31BB32C-085B-61FA-814A-67219E230B88}"/>
              </a:ext>
            </a:extLst>
          </p:cNvPr>
          <p:cNvSpPr/>
          <p:nvPr/>
        </p:nvSpPr>
        <p:spPr>
          <a:xfrm>
            <a:off x="2277429" y="5171781"/>
            <a:ext cx="1584664" cy="3906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capacity</a:t>
            </a:r>
            <a:endParaRPr kumimoji="1"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7D58CF7-A12A-BD0C-CD0B-0B776DD75886}"/>
              </a:ext>
            </a:extLst>
          </p:cNvPr>
          <p:cNvSpPr/>
          <p:nvPr/>
        </p:nvSpPr>
        <p:spPr>
          <a:xfrm>
            <a:off x="5532341" y="1362670"/>
            <a:ext cx="907469" cy="69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pilot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0DB8213-E541-F9E8-CE7D-3B84E70B3E72}"/>
              </a:ext>
            </a:extLst>
          </p:cNvPr>
          <p:cNvSpPr/>
          <p:nvPr/>
        </p:nvSpPr>
        <p:spPr>
          <a:xfrm>
            <a:off x="5522368" y="536738"/>
            <a:ext cx="1124608" cy="4772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u="sng" dirty="0" err="1"/>
              <a:t>Pid</a:t>
            </a:r>
            <a:endParaRPr kumimoji="1" lang="zh-CN" altLang="en-US" u="sng" dirty="0"/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ABC2E021-8F8D-3889-B1AD-6DAB451A00F5}"/>
              </a:ext>
            </a:extLst>
          </p:cNvPr>
          <p:cNvCxnSpPr>
            <a:cxnSpLocks/>
            <a:stCxn id="22" idx="4"/>
            <a:endCxn id="21" idx="0"/>
          </p:cNvCxnSpPr>
          <p:nvPr/>
        </p:nvCxnSpPr>
        <p:spPr>
          <a:xfrm flipH="1">
            <a:off x="5986076" y="1013981"/>
            <a:ext cx="98596" cy="3486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B7BF1D56-C3ED-BAEC-7F83-0D8270DF78A9}"/>
              </a:ext>
            </a:extLst>
          </p:cNvPr>
          <p:cNvCxnSpPr>
            <a:cxnSpLocks/>
            <a:stCxn id="21" idx="0"/>
            <a:endCxn id="27" idx="5"/>
          </p:cNvCxnSpPr>
          <p:nvPr/>
        </p:nvCxnSpPr>
        <p:spPr>
          <a:xfrm flipH="1" flipV="1">
            <a:off x="5225451" y="1134380"/>
            <a:ext cx="760625" cy="228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529ED425-6857-9EB6-EC8C-A723594E1D02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5986076" y="2054490"/>
            <a:ext cx="893756" cy="1779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6985B8D5-AD87-2011-83A6-929903B9D257}"/>
              </a:ext>
            </a:extLst>
          </p:cNvPr>
          <p:cNvCxnSpPr>
            <a:cxnSpLocks/>
            <a:stCxn id="21" idx="0"/>
            <a:endCxn id="29" idx="4"/>
          </p:cNvCxnSpPr>
          <p:nvPr/>
        </p:nvCxnSpPr>
        <p:spPr>
          <a:xfrm flipV="1">
            <a:off x="5986076" y="1092184"/>
            <a:ext cx="1298497" cy="2704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49082A7-D34C-DB06-7346-63DB0FEC61F8}"/>
              </a:ext>
            </a:extLst>
          </p:cNvPr>
          <p:cNvSpPr/>
          <p:nvPr/>
        </p:nvSpPr>
        <p:spPr>
          <a:xfrm>
            <a:off x="4265539" y="806490"/>
            <a:ext cx="1124607" cy="38414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name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C448AB4-C825-78DE-3C10-C31785BD4AD6}"/>
              </a:ext>
            </a:extLst>
          </p:cNvPr>
          <p:cNvSpPr/>
          <p:nvPr/>
        </p:nvSpPr>
        <p:spPr>
          <a:xfrm>
            <a:off x="6722269" y="657376"/>
            <a:ext cx="1124608" cy="434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gender</a:t>
            </a:r>
            <a:endParaRPr kumimoji="1" lang="zh-CN" altLang="en-US" sz="1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78EE6F0-743A-5872-7BB5-DD8A5CC83B2B}"/>
              </a:ext>
            </a:extLst>
          </p:cNvPr>
          <p:cNvSpPr/>
          <p:nvPr/>
        </p:nvSpPr>
        <p:spPr>
          <a:xfrm>
            <a:off x="7509895" y="5089347"/>
            <a:ext cx="1124607" cy="7252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Airline</a:t>
            </a:r>
            <a:endParaRPr kumimoji="1"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750D7C99-47E4-B0EA-0D39-D9F42240E475}"/>
              </a:ext>
            </a:extLst>
          </p:cNvPr>
          <p:cNvSpPr/>
          <p:nvPr/>
        </p:nvSpPr>
        <p:spPr>
          <a:xfrm>
            <a:off x="8938589" y="4755512"/>
            <a:ext cx="1640558" cy="4008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u="sng" dirty="0" err="1"/>
              <a:t>Acode</a:t>
            </a:r>
            <a:endParaRPr kumimoji="1" lang="zh-CN" altLang="en-US" sz="1200" u="sng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37B19BF-5D48-40A1-10FA-77FB35985091}"/>
              </a:ext>
            </a:extLst>
          </p:cNvPr>
          <p:cNvCxnSpPr>
            <a:cxnSpLocks/>
            <a:stCxn id="40" idx="4"/>
            <a:endCxn id="39" idx="3"/>
          </p:cNvCxnSpPr>
          <p:nvPr/>
        </p:nvCxnSpPr>
        <p:spPr>
          <a:xfrm flipH="1">
            <a:off x="8634502" y="5156348"/>
            <a:ext cx="1124366" cy="2956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B79A24A-C9DD-EED9-057F-48C3F7A53902}"/>
              </a:ext>
            </a:extLst>
          </p:cNvPr>
          <p:cNvCxnSpPr>
            <a:cxnSpLocks/>
            <a:stCxn id="39" idx="1"/>
            <a:endCxn id="45" idx="5"/>
          </p:cNvCxnSpPr>
          <p:nvPr/>
        </p:nvCxnSpPr>
        <p:spPr>
          <a:xfrm flipH="1">
            <a:off x="6898246" y="5451954"/>
            <a:ext cx="611649" cy="253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1B2ACADC-C65F-1DCC-1A48-98DC307DB2A9}"/>
              </a:ext>
            </a:extLst>
          </p:cNvPr>
          <p:cNvCxnSpPr>
            <a:cxnSpLocks/>
            <a:stCxn id="46" idx="0"/>
            <a:endCxn id="39" idx="2"/>
          </p:cNvCxnSpPr>
          <p:nvPr/>
        </p:nvCxnSpPr>
        <p:spPr>
          <a:xfrm flipV="1">
            <a:off x="8012224" y="5814561"/>
            <a:ext cx="59975" cy="644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9EC204D3-2368-D9DB-18E0-8F2C2EEB57E6}"/>
              </a:ext>
            </a:extLst>
          </p:cNvPr>
          <p:cNvCxnSpPr>
            <a:cxnSpLocks/>
            <a:stCxn id="39" idx="3"/>
            <a:endCxn id="47" idx="2"/>
          </p:cNvCxnSpPr>
          <p:nvPr/>
        </p:nvCxnSpPr>
        <p:spPr>
          <a:xfrm>
            <a:off x="8634502" y="5451954"/>
            <a:ext cx="1330161" cy="8961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D7303C7-75C9-3B7B-8D44-F5C3DA8C137E}"/>
              </a:ext>
            </a:extLst>
          </p:cNvPr>
          <p:cNvSpPr/>
          <p:nvPr/>
        </p:nvSpPr>
        <p:spPr>
          <a:xfrm>
            <a:off x="5911004" y="5406360"/>
            <a:ext cx="1156626" cy="3505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name</a:t>
            </a:r>
            <a:endParaRPr kumimoji="1"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13B4F67-29F0-1420-A127-66E9F2A2D97D}"/>
              </a:ext>
            </a:extLst>
          </p:cNvPr>
          <p:cNvSpPr/>
          <p:nvPr/>
        </p:nvSpPr>
        <p:spPr>
          <a:xfrm>
            <a:off x="7251920" y="6459429"/>
            <a:ext cx="1520608" cy="398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country</a:t>
            </a:r>
            <a:endParaRPr kumimoji="1"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A0D054FB-897E-E5D2-B983-78983A7D2703}"/>
              </a:ext>
            </a:extLst>
          </p:cNvPr>
          <p:cNvSpPr/>
          <p:nvPr/>
        </p:nvSpPr>
        <p:spPr>
          <a:xfrm>
            <a:off x="9964663" y="6043166"/>
            <a:ext cx="1640558" cy="6098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Aircrafts</a:t>
            </a:r>
            <a:r>
              <a:rPr kumimoji="1" lang="zh-CN" altLang="en-US" sz="1400" dirty="0"/>
              <a:t>  </a:t>
            </a:r>
            <a:r>
              <a:rPr kumimoji="1" lang="en-US" altLang="zh-CN" sz="1400" dirty="0"/>
              <a:t>number</a:t>
            </a:r>
            <a:endParaRPr kumimoji="1" lang="zh-CN" altLang="en-US" sz="1400" dirty="0"/>
          </a:p>
        </p:txBody>
      </p:sp>
      <p:sp>
        <p:nvSpPr>
          <p:cNvPr id="62" name="菱形 61">
            <a:extLst>
              <a:ext uri="{FF2B5EF4-FFF2-40B4-BE49-F238E27FC236}">
                <a16:creationId xmlns:a16="http://schemas.microsoft.com/office/drawing/2014/main" id="{6756DED8-D863-ED18-1404-792DC8687321}"/>
              </a:ext>
            </a:extLst>
          </p:cNvPr>
          <p:cNvSpPr/>
          <p:nvPr/>
        </p:nvSpPr>
        <p:spPr>
          <a:xfrm rot="21592479">
            <a:off x="4817488" y="4373756"/>
            <a:ext cx="1752085" cy="55704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ownership</a:t>
            </a:r>
            <a:endParaRPr kumimoji="1" lang="zh-CN" altLang="en-US" sz="1050" dirty="0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D3E6275B-E5C3-C726-1C88-E68415A5CC93}"/>
              </a:ext>
            </a:extLst>
          </p:cNvPr>
          <p:cNvCxnSpPr>
            <a:cxnSpLocks/>
            <a:stCxn id="62" idx="3"/>
            <a:endCxn id="39" idx="0"/>
          </p:cNvCxnSpPr>
          <p:nvPr/>
        </p:nvCxnSpPr>
        <p:spPr>
          <a:xfrm>
            <a:off x="6569571" y="4650364"/>
            <a:ext cx="1502628" cy="438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菱形 69">
            <a:extLst>
              <a:ext uri="{FF2B5EF4-FFF2-40B4-BE49-F238E27FC236}">
                <a16:creationId xmlns:a16="http://schemas.microsoft.com/office/drawing/2014/main" id="{C51F3296-355C-DAA6-E6D6-D9D3487C8C92}"/>
              </a:ext>
            </a:extLst>
          </p:cNvPr>
          <p:cNvSpPr/>
          <p:nvPr/>
        </p:nvSpPr>
        <p:spPr>
          <a:xfrm>
            <a:off x="5307034" y="3060182"/>
            <a:ext cx="1415235" cy="37221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Work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in</a:t>
            </a:r>
            <a:r>
              <a:rPr kumimoji="1" lang="zh-CN" altLang="en-US" sz="1200" dirty="0"/>
              <a:t> </a:t>
            </a:r>
            <a:endParaRPr kumimoji="1" lang="zh-CN" altLang="en-US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52944209-B422-D079-60C4-5739634058E5}"/>
              </a:ext>
            </a:extLst>
          </p:cNvPr>
          <p:cNvCxnSpPr>
            <a:cxnSpLocks/>
            <a:stCxn id="21" idx="2"/>
            <a:endCxn id="70" idx="0"/>
          </p:cNvCxnSpPr>
          <p:nvPr/>
        </p:nvCxnSpPr>
        <p:spPr>
          <a:xfrm>
            <a:off x="5986076" y="2054490"/>
            <a:ext cx="28576" cy="10056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EC305D73-6769-7CF2-F62A-E793C8A8E385}"/>
              </a:ext>
            </a:extLst>
          </p:cNvPr>
          <p:cNvCxnSpPr>
            <a:cxnSpLocks/>
            <a:stCxn id="70" idx="2"/>
            <a:endCxn id="39" idx="0"/>
          </p:cNvCxnSpPr>
          <p:nvPr/>
        </p:nvCxnSpPr>
        <p:spPr>
          <a:xfrm>
            <a:off x="6014652" y="3432400"/>
            <a:ext cx="2057547" cy="1656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962C30C6-7B6A-9E0E-9B39-3689D8AC0A1B}"/>
              </a:ext>
            </a:extLst>
          </p:cNvPr>
          <p:cNvSpPr txBox="1"/>
          <p:nvPr/>
        </p:nvSpPr>
        <p:spPr>
          <a:xfrm>
            <a:off x="3489601" y="3615075"/>
            <a:ext cx="30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D6FEC5EC-0958-E1AB-7608-C10600DC3731}"/>
              </a:ext>
            </a:extLst>
          </p:cNvPr>
          <p:cNvSpPr txBox="1"/>
          <p:nvPr/>
        </p:nvSpPr>
        <p:spPr>
          <a:xfrm>
            <a:off x="6432954" y="39708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83" name="菱形 82">
            <a:extLst>
              <a:ext uri="{FF2B5EF4-FFF2-40B4-BE49-F238E27FC236}">
                <a16:creationId xmlns:a16="http://schemas.microsoft.com/office/drawing/2014/main" id="{536ABF39-AE35-C6F9-3EFA-7A65308718C1}"/>
              </a:ext>
            </a:extLst>
          </p:cNvPr>
          <p:cNvSpPr/>
          <p:nvPr/>
        </p:nvSpPr>
        <p:spPr>
          <a:xfrm>
            <a:off x="3613205" y="2270613"/>
            <a:ext cx="1300471" cy="55704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Work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for</a:t>
            </a:r>
            <a:endParaRPr kumimoji="1" lang="zh-CN" altLang="en-US" sz="1400" dirty="0"/>
          </a:p>
        </p:txBody>
      </p: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529F211C-BEA8-56F0-43B9-18A6BFDF1CB1}"/>
              </a:ext>
            </a:extLst>
          </p:cNvPr>
          <p:cNvCxnSpPr>
            <a:cxnSpLocks/>
            <a:stCxn id="83" idx="1"/>
            <a:endCxn id="4" idx="0"/>
          </p:cNvCxnSpPr>
          <p:nvPr/>
        </p:nvCxnSpPr>
        <p:spPr>
          <a:xfrm flipH="1">
            <a:off x="2727820" y="2549138"/>
            <a:ext cx="885385" cy="1251686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B1A3EFF1-DCFF-A135-6B17-4366D9502DE9}"/>
              </a:ext>
            </a:extLst>
          </p:cNvPr>
          <p:cNvSpPr txBox="1"/>
          <p:nvPr/>
        </p:nvSpPr>
        <p:spPr>
          <a:xfrm>
            <a:off x="5975060" y="2547914"/>
            <a:ext cx="306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N</a:t>
            </a:r>
            <a:endParaRPr kumimoji="1" lang="zh-CN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E7B5286C-2A02-3274-164D-0C0CF6F9D55C}"/>
              </a:ext>
            </a:extLst>
          </p:cNvPr>
          <p:cNvSpPr/>
          <p:nvPr/>
        </p:nvSpPr>
        <p:spPr>
          <a:xfrm>
            <a:off x="1364880" y="1572642"/>
            <a:ext cx="829414" cy="5729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flight</a:t>
            </a:r>
            <a:endParaRPr kumimoji="1" lang="zh-CN" altLang="en-US" dirty="0"/>
          </a:p>
        </p:txBody>
      </p:sp>
      <p:sp>
        <p:nvSpPr>
          <p:cNvPr id="99" name="菱形 98">
            <a:extLst>
              <a:ext uri="{FF2B5EF4-FFF2-40B4-BE49-F238E27FC236}">
                <a16:creationId xmlns:a16="http://schemas.microsoft.com/office/drawing/2014/main" id="{0D1257B2-2D13-EA08-D402-BFC55EEB61AA}"/>
              </a:ext>
            </a:extLst>
          </p:cNvPr>
          <p:cNvSpPr/>
          <p:nvPr/>
        </p:nvSpPr>
        <p:spPr>
          <a:xfrm>
            <a:off x="875244" y="2528290"/>
            <a:ext cx="1967027" cy="55704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Operation</a:t>
            </a:r>
            <a:endParaRPr kumimoji="1" lang="zh-CN" altLang="en-US" dirty="0"/>
          </a:p>
        </p:txBody>
      </p: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B40CC2F8-3872-4B48-8EEE-F93646D38FDA}"/>
              </a:ext>
            </a:extLst>
          </p:cNvPr>
          <p:cNvCxnSpPr>
            <a:cxnSpLocks/>
            <a:endCxn id="93" idx="2"/>
          </p:cNvCxnSpPr>
          <p:nvPr/>
        </p:nvCxnSpPr>
        <p:spPr>
          <a:xfrm flipH="1" flipV="1">
            <a:off x="1779587" y="2145570"/>
            <a:ext cx="1" cy="3964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菱形 142">
            <a:extLst>
              <a:ext uri="{FF2B5EF4-FFF2-40B4-BE49-F238E27FC236}">
                <a16:creationId xmlns:a16="http://schemas.microsoft.com/office/drawing/2014/main" id="{B685C0D1-BBB6-3938-A779-21AFB3261064}"/>
              </a:ext>
            </a:extLst>
          </p:cNvPr>
          <p:cNvSpPr/>
          <p:nvPr/>
        </p:nvSpPr>
        <p:spPr>
          <a:xfrm>
            <a:off x="3850009" y="3065937"/>
            <a:ext cx="1250235" cy="36256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leader</a:t>
            </a:r>
            <a:endParaRPr kumimoji="1" lang="zh-CN" altLang="en-US" sz="1200" dirty="0"/>
          </a:p>
        </p:txBody>
      </p: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2EA6B32C-3D9E-AE6B-6B37-96B740AD8F86}"/>
              </a:ext>
            </a:extLst>
          </p:cNvPr>
          <p:cNvCxnSpPr>
            <a:cxnSpLocks/>
            <a:stCxn id="143" idx="1"/>
            <a:endCxn id="4" idx="3"/>
          </p:cNvCxnSpPr>
          <p:nvPr/>
        </p:nvCxnSpPr>
        <p:spPr>
          <a:xfrm flipH="1">
            <a:off x="3159306" y="3247219"/>
            <a:ext cx="690703" cy="839113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64735483-7861-2FE1-C4F3-AFE2704FD18E}"/>
              </a:ext>
            </a:extLst>
          </p:cNvPr>
          <p:cNvCxnSpPr>
            <a:cxnSpLocks/>
            <a:stCxn id="21" idx="2"/>
            <a:endCxn id="143" idx="3"/>
          </p:cNvCxnSpPr>
          <p:nvPr/>
        </p:nvCxnSpPr>
        <p:spPr>
          <a:xfrm flipH="1">
            <a:off x="5100244" y="2054490"/>
            <a:ext cx="885832" cy="11927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EFBCEC99-ADC8-0F3B-555A-FABE87679097}"/>
              </a:ext>
            </a:extLst>
          </p:cNvPr>
          <p:cNvSpPr txBox="1"/>
          <p:nvPr/>
        </p:nvSpPr>
        <p:spPr>
          <a:xfrm>
            <a:off x="5345382" y="2205361"/>
            <a:ext cx="44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2053D5BE-E0B5-481A-2FB0-60D85474D6BC}"/>
              </a:ext>
            </a:extLst>
          </p:cNvPr>
          <p:cNvSpPr txBox="1"/>
          <p:nvPr/>
        </p:nvSpPr>
        <p:spPr>
          <a:xfrm flipH="1">
            <a:off x="2727820" y="2956582"/>
            <a:ext cx="38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80" name="直线连接符 279">
            <a:extLst>
              <a:ext uri="{FF2B5EF4-FFF2-40B4-BE49-F238E27FC236}">
                <a16:creationId xmlns:a16="http://schemas.microsoft.com/office/drawing/2014/main" id="{A1E463B3-C414-F09F-3D08-BE487893011D}"/>
              </a:ext>
            </a:extLst>
          </p:cNvPr>
          <p:cNvCxnSpPr>
            <a:cxnSpLocks/>
            <a:stCxn id="21" idx="1"/>
            <a:endCxn id="83" idx="3"/>
          </p:cNvCxnSpPr>
          <p:nvPr/>
        </p:nvCxnSpPr>
        <p:spPr>
          <a:xfrm flipH="1">
            <a:off x="4913676" y="1708580"/>
            <a:ext cx="618665" cy="8405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直线连接符 280">
            <a:extLst>
              <a:ext uri="{FF2B5EF4-FFF2-40B4-BE49-F238E27FC236}">
                <a16:creationId xmlns:a16="http://schemas.microsoft.com/office/drawing/2014/main" id="{F4BA6476-2928-0268-C5F0-9409B5110B61}"/>
              </a:ext>
            </a:extLst>
          </p:cNvPr>
          <p:cNvCxnSpPr>
            <a:cxnSpLocks/>
          </p:cNvCxnSpPr>
          <p:nvPr/>
        </p:nvCxnSpPr>
        <p:spPr>
          <a:xfrm flipH="1">
            <a:off x="4857389" y="1604904"/>
            <a:ext cx="674952" cy="928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文本框 284">
            <a:extLst>
              <a:ext uri="{FF2B5EF4-FFF2-40B4-BE49-F238E27FC236}">
                <a16:creationId xmlns:a16="http://schemas.microsoft.com/office/drawing/2014/main" id="{09B502FF-BB1C-2571-7E31-05CBD6050A9C}"/>
              </a:ext>
            </a:extLst>
          </p:cNvPr>
          <p:cNvSpPr txBox="1"/>
          <p:nvPr/>
        </p:nvSpPr>
        <p:spPr>
          <a:xfrm>
            <a:off x="4928429" y="1966745"/>
            <a:ext cx="21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N</a:t>
            </a:r>
            <a:endParaRPr kumimoji="1" lang="zh-CN" altLang="en-US" dirty="0"/>
          </a:p>
        </p:txBody>
      </p:sp>
      <p:cxnSp>
        <p:nvCxnSpPr>
          <p:cNvPr id="286" name="直线连接符 285">
            <a:extLst>
              <a:ext uri="{FF2B5EF4-FFF2-40B4-BE49-F238E27FC236}">
                <a16:creationId xmlns:a16="http://schemas.microsoft.com/office/drawing/2014/main" id="{E72DE71A-2EEA-BBEB-11A2-986FBD986D4E}"/>
              </a:ext>
            </a:extLst>
          </p:cNvPr>
          <p:cNvCxnSpPr>
            <a:cxnSpLocks/>
          </p:cNvCxnSpPr>
          <p:nvPr/>
        </p:nvCxnSpPr>
        <p:spPr>
          <a:xfrm>
            <a:off x="6092009" y="3410341"/>
            <a:ext cx="2087285" cy="17185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文本框 300">
            <a:extLst>
              <a:ext uri="{FF2B5EF4-FFF2-40B4-BE49-F238E27FC236}">
                <a16:creationId xmlns:a16="http://schemas.microsoft.com/office/drawing/2014/main" id="{509156B9-07E0-7699-3F3F-5F21AEF81814}"/>
              </a:ext>
            </a:extLst>
          </p:cNvPr>
          <p:cNvSpPr txBox="1"/>
          <p:nvPr/>
        </p:nvSpPr>
        <p:spPr>
          <a:xfrm>
            <a:off x="8538119" y="1239457"/>
            <a:ext cx="29241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Assumption:</a:t>
            </a:r>
            <a:r>
              <a:rPr kumimoji="1" lang="zh-CN" altLang="en-US" sz="1400" dirty="0"/>
              <a:t> </a:t>
            </a:r>
            <a:endParaRPr kumimoji="1" lang="en-US" altLang="zh-CN" sz="1400" dirty="0"/>
          </a:p>
          <a:p>
            <a:r>
              <a:rPr kumimoji="1" lang="en-US" altLang="zh-CN" sz="1400" dirty="0" err="1"/>
              <a:t>Rcode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represents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registration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code.</a:t>
            </a:r>
          </a:p>
          <a:p>
            <a:r>
              <a:rPr kumimoji="1" lang="en-US" altLang="zh-CN" sz="1400" dirty="0" err="1"/>
              <a:t>Acode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represents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airline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code.</a:t>
            </a: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16A39F1C-36EB-D888-983A-E35FAC109420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8634502" y="5406360"/>
            <a:ext cx="1777443" cy="45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任意形状 314">
            <a:extLst>
              <a:ext uri="{FF2B5EF4-FFF2-40B4-BE49-F238E27FC236}">
                <a16:creationId xmlns:a16="http://schemas.microsoft.com/office/drawing/2014/main" id="{58D966B0-AA9C-6C88-9230-004728D1D474}"/>
              </a:ext>
            </a:extLst>
          </p:cNvPr>
          <p:cNvSpPr/>
          <p:nvPr/>
        </p:nvSpPr>
        <p:spPr>
          <a:xfrm>
            <a:off x="10411945" y="5080437"/>
            <a:ext cx="1777444" cy="651846"/>
          </a:xfrm>
          <a:custGeom>
            <a:avLst/>
            <a:gdLst>
              <a:gd name="connsiteX0" fmla="*/ 909766 w 1777444"/>
              <a:gd name="connsiteY0" fmla="*/ 76066 h 651846"/>
              <a:gd name="connsiteX1" fmla="*/ 112765 w 1777444"/>
              <a:gd name="connsiteY1" fmla="*/ 328095 h 651846"/>
              <a:gd name="connsiteX2" fmla="*/ 909766 w 1777444"/>
              <a:gd name="connsiteY2" fmla="*/ 580124 h 651846"/>
              <a:gd name="connsiteX3" fmla="*/ 1706767 w 1777444"/>
              <a:gd name="connsiteY3" fmla="*/ 328095 h 651846"/>
              <a:gd name="connsiteX4" fmla="*/ 909766 w 1777444"/>
              <a:gd name="connsiteY4" fmla="*/ 76066 h 651846"/>
              <a:gd name="connsiteX5" fmla="*/ 888722 w 1777444"/>
              <a:gd name="connsiteY5" fmla="*/ 0 h 651846"/>
              <a:gd name="connsiteX6" fmla="*/ 1777444 w 1777444"/>
              <a:gd name="connsiteY6" fmla="*/ 325923 h 651846"/>
              <a:gd name="connsiteX7" fmla="*/ 888722 w 1777444"/>
              <a:gd name="connsiteY7" fmla="*/ 651846 h 651846"/>
              <a:gd name="connsiteX8" fmla="*/ 0 w 1777444"/>
              <a:gd name="connsiteY8" fmla="*/ 325923 h 651846"/>
              <a:gd name="connsiteX9" fmla="*/ 888722 w 1777444"/>
              <a:gd name="connsiteY9" fmla="*/ 0 h 6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7444" h="651846">
                <a:moveTo>
                  <a:pt x="909766" y="76066"/>
                </a:moveTo>
                <a:cubicBezTo>
                  <a:pt x="469595" y="76066"/>
                  <a:pt x="112765" y="188903"/>
                  <a:pt x="112765" y="328095"/>
                </a:cubicBezTo>
                <a:cubicBezTo>
                  <a:pt x="112765" y="467287"/>
                  <a:pt x="469595" y="580124"/>
                  <a:pt x="909766" y="580124"/>
                </a:cubicBezTo>
                <a:cubicBezTo>
                  <a:pt x="1349937" y="580124"/>
                  <a:pt x="1706767" y="467287"/>
                  <a:pt x="1706767" y="328095"/>
                </a:cubicBezTo>
                <a:cubicBezTo>
                  <a:pt x="1706767" y="188903"/>
                  <a:pt x="1349937" y="76066"/>
                  <a:pt x="909766" y="76066"/>
                </a:cubicBezTo>
                <a:close/>
                <a:moveTo>
                  <a:pt x="888722" y="0"/>
                </a:moveTo>
                <a:cubicBezTo>
                  <a:pt x="1379550" y="0"/>
                  <a:pt x="1777444" y="145921"/>
                  <a:pt x="1777444" y="325923"/>
                </a:cubicBezTo>
                <a:cubicBezTo>
                  <a:pt x="1777444" y="505925"/>
                  <a:pt x="1379550" y="651846"/>
                  <a:pt x="888722" y="651846"/>
                </a:cubicBezTo>
                <a:cubicBezTo>
                  <a:pt x="397894" y="651846"/>
                  <a:pt x="0" y="505925"/>
                  <a:pt x="0" y="325923"/>
                </a:cubicBezTo>
                <a:cubicBezTo>
                  <a:pt x="0" y="145921"/>
                  <a:pt x="397894" y="0"/>
                  <a:pt x="888722" y="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zh-CN" dirty="0"/>
              <a:t>Phone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numbers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F92320F-0FEA-6643-1F20-E9B404F7FC2E}"/>
              </a:ext>
            </a:extLst>
          </p:cNvPr>
          <p:cNvSpPr txBox="1"/>
          <p:nvPr/>
        </p:nvSpPr>
        <p:spPr>
          <a:xfrm flipH="1">
            <a:off x="6760760" y="4804520"/>
            <a:ext cx="386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 </a:t>
            </a:r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3DA41E08-1355-7519-A0F7-26A0558649BC}"/>
              </a:ext>
            </a:extLst>
          </p:cNvPr>
          <p:cNvSpPr/>
          <p:nvPr/>
        </p:nvSpPr>
        <p:spPr>
          <a:xfrm>
            <a:off x="6769944" y="2128635"/>
            <a:ext cx="1124608" cy="434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DOB</a:t>
            </a:r>
            <a:endParaRPr kumimoji="1" lang="zh-CN" altLang="en-US" sz="1400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96342D49-211C-B823-26F0-CA33D5E387EA}"/>
              </a:ext>
            </a:extLst>
          </p:cNvPr>
          <p:cNvSpPr/>
          <p:nvPr/>
        </p:nvSpPr>
        <p:spPr>
          <a:xfrm>
            <a:off x="7399146" y="3039941"/>
            <a:ext cx="1124608" cy="434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date</a:t>
            </a:r>
            <a:endParaRPr kumimoji="1" lang="zh-CN" altLang="en-US" sz="1400" dirty="0"/>
          </a:p>
        </p:txBody>
      </p: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3525A019-2CEC-0587-8E9A-768F43BE42DD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6717994" y="3245982"/>
            <a:ext cx="681152" cy="11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62C4596C-CF59-FDE8-7B94-D26BDFAEDDD3}"/>
              </a:ext>
            </a:extLst>
          </p:cNvPr>
          <p:cNvCxnSpPr>
            <a:cxnSpLocks/>
            <a:stCxn id="4" idx="0"/>
            <a:endCxn id="99" idx="2"/>
          </p:cNvCxnSpPr>
          <p:nvPr/>
        </p:nvCxnSpPr>
        <p:spPr>
          <a:xfrm flipH="1" flipV="1">
            <a:off x="1858758" y="3085339"/>
            <a:ext cx="869062" cy="7154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A978AC26-1C08-3A72-4987-B573E58CA274}"/>
              </a:ext>
            </a:extLst>
          </p:cNvPr>
          <p:cNvSpPr txBox="1"/>
          <p:nvPr/>
        </p:nvSpPr>
        <p:spPr>
          <a:xfrm>
            <a:off x="4294246" y="4189246"/>
            <a:ext cx="30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63940828-B232-243D-1376-AEA99500B7CB}"/>
              </a:ext>
            </a:extLst>
          </p:cNvPr>
          <p:cNvCxnSpPr>
            <a:cxnSpLocks/>
          </p:cNvCxnSpPr>
          <p:nvPr/>
        </p:nvCxnSpPr>
        <p:spPr>
          <a:xfrm flipV="1">
            <a:off x="1912792" y="2143473"/>
            <a:ext cx="0" cy="4253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>
            <a:extLst>
              <a:ext uri="{FF2B5EF4-FFF2-40B4-BE49-F238E27FC236}">
                <a16:creationId xmlns:a16="http://schemas.microsoft.com/office/drawing/2014/main" id="{697C1C46-E227-91F3-149C-B4D50D42A3C7}"/>
              </a:ext>
            </a:extLst>
          </p:cNvPr>
          <p:cNvSpPr txBox="1"/>
          <p:nvPr/>
        </p:nvSpPr>
        <p:spPr>
          <a:xfrm>
            <a:off x="1920751" y="2239038"/>
            <a:ext cx="401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N</a:t>
            </a:r>
            <a:endParaRPr kumimoji="1" lang="zh-CN" altLang="en-US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835F88D6-68FF-85C3-F2A0-8A4C30101CB4}"/>
              </a:ext>
            </a:extLst>
          </p:cNvPr>
          <p:cNvSpPr txBox="1"/>
          <p:nvPr/>
        </p:nvSpPr>
        <p:spPr>
          <a:xfrm>
            <a:off x="1926431" y="3363800"/>
            <a:ext cx="30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61" name="直线连接符 260">
            <a:extLst>
              <a:ext uri="{FF2B5EF4-FFF2-40B4-BE49-F238E27FC236}">
                <a16:creationId xmlns:a16="http://schemas.microsoft.com/office/drawing/2014/main" id="{31EBFDDC-2F93-76A7-5677-3898DA4F3703}"/>
              </a:ext>
            </a:extLst>
          </p:cNvPr>
          <p:cNvCxnSpPr>
            <a:cxnSpLocks/>
          </p:cNvCxnSpPr>
          <p:nvPr/>
        </p:nvCxnSpPr>
        <p:spPr>
          <a:xfrm>
            <a:off x="6470394" y="4693971"/>
            <a:ext cx="1371822" cy="4017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菱形 296">
            <a:extLst>
              <a:ext uri="{FF2B5EF4-FFF2-40B4-BE49-F238E27FC236}">
                <a16:creationId xmlns:a16="http://schemas.microsoft.com/office/drawing/2014/main" id="{6B6070B8-FA02-E783-EE35-F1AE6EF8939C}"/>
              </a:ext>
            </a:extLst>
          </p:cNvPr>
          <p:cNvSpPr/>
          <p:nvPr/>
        </p:nvSpPr>
        <p:spPr>
          <a:xfrm>
            <a:off x="2975095" y="1421072"/>
            <a:ext cx="1495862" cy="55704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perform</a:t>
            </a:r>
            <a:endParaRPr kumimoji="1" lang="zh-CN" altLang="en-US" sz="1400" dirty="0"/>
          </a:p>
        </p:txBody>
      </p:sp>
      <p:cxnSp>
        <p:nvCxnSpPr>
          <p:cNvPr id="298" name="直线连接符 297">
            <a:extLst>
              <a:ext uri="{FF2B5EF4-FFF2-40B4-BE49-F238E27FC236}">
                <a16:creationId xmlns:a16="http://schemas.microsoft.com/office/drawing/2014/main" id="{9D4C9570-2BDF-454D-2F31-13345E5302F1}"/>
              </a:ext>
            </a:extLst>
          </p:cNvPr>
          <p:cNvCxnSpPr>
            <a:cxnSpLocks/>
            <a:stCxn id="297" idx="1"/>
          </p:cNvCxnSpPr>
          <p:nvPr/>
        </p:nvCxnSpPr>
        <p:spPr>
          <a:xfrm flipH="1">
            <a:off x="2207525" y="1699597"/>
            <a:ext cx="767570" cy="1889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线连接符 299">
            <a:extLst>
              <a:ext uri="{FF2B5EF4-FFF2-40B4-BE49-F238E27FC236}">
                <a16:creationId xmlns:a16="http://schemas.microsoft.com/office/drawing/2014/main" id="{C2D78958-3517-AA29-791C-DAFEF01A906F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4457440" y="1690330"/>
            <a:ext cx="1074901" cy="18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线连接符 304">
            <a:extLst>
              <a:ext uri="{FF2B5EF4-FFF2-40B4-BE49-F238E27FC236}">
                <a16:creationId xmlns:a16="http://schemas.microsoft.com/office/drawing/2014/main" id="{811D2606-4AD8-F7F3-1793-042F167B6F57}"/>
              </a:ext>
            </a:extLst>
          </p:cNvPr>
          <p:cNvCxnSpPr>
            <a:cxnSpLocks/>
          </p:cNvCxnSpPr>
          <p:nvPr/>
        </p:nvCxnSpPr>
        <p:spPr>
          <a:xfrm flipH="1">
            <a:off x="2200678" y="1777322"/>
            <a:ext cx="958628" cy="248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椭圆 306">
            <a:extLst>
              <a:ext uri="{FF2B5EF4-FFF2-40B4-BE49-F238E27FC236}">
                <a16:creationId xmlns:a16="http://schemas.microsoft.com/office/drawing/2014/main" id="{BEFCEF86-1BC7-1C86-0030-C156DD2BCB66}"/>
              </a:ext>
            </a:extLst>
          </p:cNvPr>
          <p:cNvSpPr/>
          <p:nvPr/>
        </p:nvSpPr>
        <p:spPr>
          <a:xfrm>
            <a:off x="689649" y="660875"/>
            <a:ext cx="1124608" cy="4772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u="sng" dirty="0"/>
              <a:t>Fid</a:t>
            </a:r>
            <a:endParaRPr kumimoji="1" lang="zh-CN" altLang="en-US" u="sng" dirty="0"/>
          </a:p>
        </p:txBody>
      </p:sp>
      <p:sp>
        <p:nvSpPr>
          <p:cNvPr id="308" name="椭圆 307">
            <a:extLst>
              <a:ext uri="{FF2B5EF4-FFF2-40B4-BE49-F238E27FC236}">
                <a16:creationId xmlns:a16="http://schemas.microsoft.com/office/drawing/2014/main" id="{5CFE64A3-4E67-AAD9-9222-5E3308418B51}"/>
              </a:ext>
            </a:extLst>
          </p:cNvPr>
          <p:cNvSpPr/>
          <p:nvPr/>
        </p:nvSpPr>
        <p:spPr>
          <a:xfrm>
            <a:off x="1728549" y="345588"/>
            <a:ext cx="1124607" cy="38414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number</a:t>
            </a:r>
            <a:endParaRPr kumimoji="1" lang="zh-CN" altLang="en-US" dirty="0"/>
          </a:p>
        </p:txBody>
      </p:sp>
      <p:sp>
        <p:nvSpPr>
          <p:cNvPr id="310" name="椭圆 309">
            <a:extLst>
              <a:ext uri="{FF2B5EF4-FFF2-40B4-BE49-F238E27FC236}">
                <a16:creationId xmlns:a16="http://schemas.microsoft.com/office/drawing/2014/main" id="{D678FF6B-1528-92B3-0042-C3C0BD0BA6C5}"/>
              </a:ext>
            </a:extLst>
          </p:cNvPr>
          <p:cNvSpPr/>
          <p:nvPr/>
        </p:nvSpPr>
        <p:spPr>
          <a:xfrm>
            <a:off x="2270818" y="1138358"/>
            <a:ext cx="1124607" cy="38414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time</a:t>
            </a:r>
            <a:endParaRPr kumimoji="1" lang="zh-CN" altLang="en-US" dirty="0"/>
          </a:p>
        </p:txBody>
      </p:sp>
      <p:sp>
        <p:nvSpPr>
          <p:cNvPr id="312" name="任意形状 311">
            <a:extLst>
              <a:ext uri="{FF2B5EF4-FFF2-40B4-BE49-F238E27FC236}">
                <a16:creationId xmlns:a16="http://schemas.microsoft.com/office/drawing/2014/main" id="{CD27A403-A719-D50E-829C-767583655594}"/>
              </a:ext>
            </a:extLst>
          </p:cNvPr>
          <p:cNvSpPr/>
          <p:nvPr/>
        </p:nvSpPr>
        <p:spPr>
          <a:xfrm>
            <a:off x="4582436" y="5947402"/>
            <a:ext cx="1124608" cy="490854"/>
          </a:xfrm>
          <a:custGeom>
            <a:avLst/>
            <a:gdLst>
              <a:gd name="connsiteX0" fmla="*/ 573864 w 1124608"/>
              <a:gd name="connsiteY0" fmla="*/ 70381 h 490854"/>
              <a:gd name="connsiteX1" fmla="*/ 102268 w 1124608"/>
              <a:gd name="connsiteY1" fmla="*/ 237034 h 490854"/>
              <a:gd name="connsiteX2" fmla="*/ 573864 w 1124608"/>
              <a:gd name="connsiteY2" fmla="*/ 403687 h 490854"/>
              <a:gd name="connsiteX3" fmla="*/ 1045460 w 1124608"/>
              <a:gd name="connsiteY3" fmla="*/ 237034 h 490854"/>
              <a:gd name="connsiteX4" fmla="*/ 573864 w 1124608"/>
              <a:gd name="connsiteY4" fmla="*/ 70381 h 490854"/>
              <a:gd name="connsiteX5" fmla="*/ 562304 w 1124608"/>
              <a:gd name="connsiteY5" fmla="*/ 0 h 490854"/>
              <a:gd name="connsiteX6" fmla="*/ 1124608 w 1124608"/>
              <a:gd name="connsiteY6" fmla="*/ 245427 h 490854"/>
              <a:gd name="connsiteX7" fmla="*/ 562304 w 1124608"/>
              <a:gd name="connsiteY7" fmla="*/ 490854 h 490854"/>
              <a:gd name="connsiteX8" fmla="*/ 0 w 1124608"/>
              <a:gd name="connsiteY8" fmla="*/ 245427 h 490854"/>
              <a:gd name="connsiteX9" fmla="*/ 562304 w 1124608"/>
              <a:gd name="connsiteY9" fmla="*/ 0 h 49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4608" h="490854">
                <a:moveTo>
                  <a:pt x="573864" y="70381"/>
                </a:moveTo>
                <a:cubicBezTo>
                  <a:pt x="313409" y="70381"/>
                  <a:pt x="102268" y="144994"/>
                  <a:pt x="102268" y="237034"/>
                </a:cubicBezTo>
                <a:cubicBezTo>
                  <a:pt x="102268" y="329074"/>
                  <a:pt x="313409" y="403687"/>
                  <a:pt x="573864" y="403687"/>
                </a:cubicBezTo>
                <a:cubicBezTo>
                  <a:pt x="834319" y="403687"/>
                  <a:pt x="1045460" y="329074"/>
                  <a:pt x="1045460" y="237034"/>
                </a:cubicBezTo>
                <a:cubicBezTo>
                  <a:pt x="1045460" y="144994"/>
                  <a:pt x="834319" y="70381"/>
                  <a:pt x="573864" y="70381"/>
                </a:cubicBezTo>
                <a:close/>
                <a:moveTo>
                  <a:pt x="562304" y="0"/>
                </a:moveTo>
                <a:cubicBezTo>
                  <a:pt x="872856" y="0"/>
                  <a:pt x="1124608" y="109881"/>
                  <a:pt x="1124608" y="245427"/>
                </a:cubicBezTo>
                <a:cubicBezTo>
                  <a:pt x="1124608" y="380973"/>
                  <a:pt x="872856" y="490854"/>
                  <a:pt x="562304" y="490854"/>
                </a:cubicBezTo>
                <a:cubicBezTo>
                  <a:pt x="251752" y="490854"/>
                  <a:pt x="0" y="380973"/>
                  <a:pt x="0" y="245427"/>
                </a:cubicBezTo>
                <a:cubicBezTo>
                  <a:pt x="0" y="109881"/>
                  <a:pt x="251752" y="0"/>
                  <a:pt x="562304" y="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zh-CN" sz="1200" dirty="0"/>
              <a:t>route</a:t>
            </a:r>
            <a:endParaRPr kumimoji="1" lang="zh-CN" altLang="en-US" dirty="0"/>
          </a:p>
        </p:txBody>
      </p:sp>
      <p:cxnSp>
        <p:nvCxnSpPr>
          <p:cNvPr id="316" name="直线连接符 315">
            <a:extLst>
              <a:ext uri="{FF2B5EF4-FFF2-40B4-BE49-F238E27FC236}">
                <a16:creationId xmlns:a16="http://schemas.microsoft.com/office/drawing/2014/main" id="{DC00D6C2-4D82-FAA6-CB83-45F1C57A71CD}"/>
              </a:ext>
            </a:extLst>
          </p:cNvPr>
          <p:cNvCxnSpPr>
            <a:cxnSpLocks/>
            <a:stCxn id="307" idx="4"/>
            <a:endCxn id="93" idx="0"/>
          </p:cNvCxnSpPr>
          <p:nvPr/>
        </p:nvCxnSpPr>
        <p:spPr>
          <a:xfrm>
            <a:off x="1251953" y="1138118"/>
            <a:ext cx="527634" cy="43452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0" name="直线连接符 319">
            <a:extLst>
              <a:ext uri="{FF2B5EF4-FFF2-40B4-BE49-F238E27FC236}">
                <a16:creationId xmlns:a16="http://schemas.microsoft.com/office/drawing/2014/main" id="{FD64B233-2E70-4192-B31E-8FCE1D700805}"/>
              </a:ext>
            </a:extLst>
          </p:cNvPr>
          <p:cNvCxnSpPr>
            <a:cxnSpLocks/>
            <a:stCxn id="308" idx="4"/>
          </p:cNvCxnSpPr>
          <p:nvPr/>
        </p:nvCxnSpPr>
        <p:spPr>
          <a:xfrm flipH="1">
            <a:off x="1755497" y="729735"/>
            <a:ext cx="535356" cy="85471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3" name="直线连接符 322">
            <a:extLst>
              <a:ext uri="{FF2B5EF4-FFF2-40B4-BE49-F238E27FC236}">
                <a16:creationId xmlns:a16="http://schemas.microsoft.com/office/drawing/2014/main" id="{252D40FC-4551-D081-2727-E40F4F58D773}"/>
              </a:ext>
            </a:extLst>
          </p:cNvPr>
          <p:cNvCxnSpPr>
            <a:cxnSpLocks/>
          </p:cNvCxnSpPr>
          <p:nvPr/>
        </p:nvCxnSpPr>
        <p:spPr>
          <a:xfrm flipH="1">
            <a:off x="1758866" y="830840"/>
            <a:ext cx="924752" cy="74371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6" name="直线连接符 325">
            <a:extLst>
              <a:ext uri="{FF2B5EF4-FFF2-40B4-BE49-F238E27FC236}">
                <a16:creationId xmlns:a16="http://schemas.microsoft.com/office/drawing/2014/main" id="{AA7B75E9-6E68-BC1C-288E-7DFA7486C1A5}"/>
              </a:ext>
            </a:extLst>
          </p:cNvPr>
          <p:cNvCxnSpPr>
            <a:cxnSpLocks/>
            <a:stCxn id="310" idx="3"/>
            <a:endCxn id="93" idx="0"/>
          </p:cNvCxnSpPr>
          <p:nvPr/>
        </p:nvCxnSpPr>
        <p:spPr>
          <a:xfrm flipH="1">
            <a:off x="1779587" y="1466248"/>
            <a:ext cx="655926" cy="10639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0" name="椭圆 329">
            <a:extLst>
              <a:ext uri="{FF2B5EF4-FFF2-40B4-BE49-F238E27FC236}">
                <a16:creationId xmlns:a16="http://schemas.microsoft.com/office/drawing/2014/main" id="{69C7B7E7-CF7E-732B-1298-E22BBCFC99D9}"/>
              </a:ext>
            </a:extLst>
          </p:cNvPr>
          <p:cNvSpPr/>
          <p:nvPr/>
        </p:nvSpPr>
        <p:spPr>
          <a:xfrm>
            <a:off x="2688826" y="664228"/>
            <a:ext cx="924752" cy="3467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route</a:t>
            </a:r>
            <a:endParaRPr kumimoji="1" lang="zh-CN" altLang="en-US" sz="1400" dirty="0"/>
          </a:p>
        </p:txBody>
      </p:sp>
      <p:sp>
        <p:nvSpPr>
          <p:cNvPr id="331" name="椭圆 330">
            <a:extLst>
              <a:ext uri="{FF2B5EF4-FFF2-40B4-BE49-F238E27FC236}">
                <a16:creationId xmlns:a16="http://schemas.microsoft.com/office/drawing/2014/main" id="{12CF4E2D-286E-0C70-FF0E-83074164C7EB}"/>
              </a:ext>
            </a:extLst>
          </p:cNvPr>
          <p:cNvSpPr/>
          <p:nvPr/>
        </p:nvSpPr>
        <p:spPr>
          <a:xfrm>
            <a:off x="3022233" y="277293"/>
            <a:ext cx="839860" cy="2850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origin</a:t>
            </a:r>
            <a:endParaRPr kumimoji="1" lang="zh-CN" altLang="en-US" sz="1400" dirty="0"/>
          </a:p>
        </p:txBody>
      </p:sp>
      <p:sp>
        <p:nvSpPr>
          <p:cNvPr id="332" name="椭圆 331">
            <a:extLst>
              <a:ext uri="{FF2B5EF4-FFF2-40B4-BE49-F238E27FC236}">
                <a16:creationId xmlns:a16="http://schemas.microsoft.com/office/drawing/2014/main" id="{8ABB04B7-7B3B-BD89-3D6C-31B327D04E59}"/>
              </a:ext>
            </a:extLst>
          </p:cNvPr>
          <p:cNvSpPr/>
          <p:nvPr/>
        </p:nvSpPr>
        <p:spPr>
          <a:xfrm>
            <a:off x="3660718" y="502335"/>
            <a:ext cx="838972" cy="2850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destination</a:t>
            </a:r>
            <a:endParaRPr kumimoji="1" lang="zh-CN" altLang="en-US" sz="1400" dirty="0"/>
          </a:p>
        </p:txBody>
      </p:sp>
      <p:cxnSp>
        <p:nvCxnSpPr>
          <p:cNvPr id="333" name="直线连接符 332">
            <a:extLst>
              <a:ext uri="{FF2B5EF4-FFF2-40B4-BE49-F238E27FC236}">
                <a16:creationId xmlns:a16="http://schemas.microsoft.com/office/drawing/2014/main" id="{62D82D19-E046-73E7-4B6B-B532A0900240}"/>
              </a:ext>
            </a:extLst>
          </p:cNvPr>
          <p:cNvCxnSpPr>
            <a:cxnSpLocks/>
            <a:stCxn id="332" idx="3"/>
          </p:cNvCxnSpPr>
          <p:nvPr/>
        </p:nvCxnSpPr>
        <p:spPr>
          <a:xfrm flipH="1">
            <a:off x="3595720" y="745606"/>
            <a:ext cx="187863" cy="154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线连接符 335">
            <a:extLst>
              <a:ext uri="{FF2B5EF4-FFF2-40B4-BE49-F238E27FC236}">
                <a16:creationId xmlns:a16="http://schemas.microsoft.com/office/drawing/2014/main" id="{14CCB541-8DEA-2CCE-E158-9DC8784625FC}"/>
              </a:ext>
            </a:extLst>
          </p:cNvPr>
          <p:cNvCxnSpPr>
            <a:cxnSpLocks/>
            <a:stCxn id="330" idx="0"/>
            <a:endCxn id="331" idx="4"/>
          </p:cNvCxnSpPr>
          <p:nvPr/>
        </p:nvCxnSpPr>
        <p:spPr>
          <a:xfrm flipV="1">
            <a:off x="3151202" y="562303"/>
            <a:ext cx="290961" cy="101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>
            <a:extLst>
              <a:ext uri="{FF2B5EF4-FFF2-40B4-BE49-F238E27FC236}">
                <a16:creationId xmlns:a16="http://schemas.microsoft.com/office/drawing/2014/main" id="{B8DFD0E9-56B4-398B-F353-3402AA2724FC}"/>
              </a:ext>
            </a:extLst>
          </p:cNvPr>
          <p:cNvSpPr txBox="1"/>
          <p:nvPr/>
        </p:nvSpPr>
        <p:spPr>
          <a:xfrm>
            <a:off x="2558461" y="1892371"/>
            <a:ext cx="401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N</a:t>
            </a:r>
            <a:endParaRPr kumimoji="1" lang="zh-CN" altLang="en-US" dirty="0"/>
          </a:p>
        </p:txBody>
      </p:sp>
      <p:sp>
        <p:nvSpPr>
          <p:cNvPr id="342" name="文本框 341">
            <a:extLst>
              <a:ext uri="{FF2B5EF4-FFF2-40B4-BE49-F238E27FC236}">
                <a16:creationId xmlns:a16="http://schemas.microsoft.com/office/drawing/2014/main" id="{FC4ACD3B-484A-4C86-1281-DB4DA8028F55}"/>
              </a:ext>
            </a:extLst>
          </p:cNvPr>
          <p:cNvSpPr txBox="1"/>
          <p:nvPr/>
        </p:nvSpPr>
        <p:spPr>
          <a:xfrm>
            <a:off x="4635013" y="1409760"/>
            <a:ext cx="401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742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CA2693-FE5F-901D-EFB5-3AF2E47248A3}"/>
              </a:ext>
            </a:extLst>
          </p:cNvPr>
          <p:cNvSpPr/>
          <p:nvPr/>
        </p:nvSpPr>
        <p:spPr>
          <a:xfrm>
            <a:off x="2296333" y="3800824"/>
            <a:ext cx="862973" cy="571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Aircraft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90FC751-88CF-B9ED-C607-51D4590BB664}"/>
              </a:ext>
            </a:extLst>
          </p:cNvPr>
          <p:cNvSpPr/>
          <p:nvPr/>
        </p:nvSpPr>
        <p:spPr>
          <a:xfrm>
            <a:off x="715087" y="4643283"/>
            <a:ext cx="1299585" cy="4478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u="sng" dirty="0" err="1"/>
              <a:t>Rcode</a:t>
            </a:r>
            <a:endParaRPr kumimoji="1" lang="zh-CN" altLang="en-US" u="sng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64A43D4A-BDEE-6760-A8FF-600BEB65964F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1824352" y="4371840"/>
            <a:ext cx="903468" cy="33702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37FAFED2-2A41-9BE8-90CC-DCA47D635875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flipH="1">
            <a:off x="2065193" y="4371840"/>
            <a:ext cx="662627" cy="108011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EC215085-7C51-116F-1A86-CAC4E534C144}"/>
              </a:ext>
            </a:extLst>
          </p:cNvPr>
          <p:cNvCxnSpPr>
            <a:cxnSpLocks/>
            <a:stCxn id="15" idx="4"/>
            <a:endCxn id="4" idx="2"/>
          </p:cNvCxnSpPr>
          <p:nvPr/>
        </p:nvCxnSpPr>
        <p:spPr>
          <a:xfrm flipH="1" flipV="1">
            <a:off x="2727820" y="4371840"/>
            <a:ext cx="341941" cy="1190636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3E612E66-6AEC-9098-51DB-4D8C10B7E3AA}"/>
              </a:ext>
            </a:extLst>
          </p:cNvPr>
          <p:cNvCxnSpPr>
            <a:cxnSpLocks/>
            <a:stCxn id="4" idx="3"/>
            <a:endCxn id="62" idx="1"/>
          </p:cNvCxnSpPr>
          <p:nvPr/>
        </p:nvCxnSpPr>
        <p:spPr>
          <a:xfrm>
            <a:off x="3159306" y="4086332"/>
            <a:ext cx="1658184" cy="5678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C782227A-8611-BC94-25AB-5B63D2622373}"/>
              </a:ext>
            </a:extLst>
          </p:cNvPr>
          <p:cNvSpPr/>
          <p:nvPr/>
        </p:nvSpPr>
        <p:spPr>
          <a:xfrm>
            <a:off x="1502889" y="5451954"/>
            <a:ext cx="1124607" cy="4354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model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31BB32C-085B-61FA-814A-67219E230B88}"/>
              </a:ext>
            </a:extLst>
          </p:cNvPr>
          <p:cNvSpPr/>
          <p:nvPr/>
        </p:nvSpPr>
        <p:spPr>
          <a:xfrm>
            <a:off x="2277429" y="5171781"/>
            <a:ext cx="1584664" cy="3906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capacity</a:t>
            </a:r>
            <a:endParaRPr kumimoji="1"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7D58CF7-A12A-BD0C-CD0B-0B776DD75886}"/>
              </a:ext>
            </a:extLst>
          </p:cNvPr>
          <p:cNvSpPr/>
          <p:nvPr/>
        </p:nvSpPr>
        <p:spPr>
          <a:xfrm>
            <a:off x="5532341" y="1362670"/>
            <a:ext cx="907469" cy="6918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pilot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0DB8213-E541-F9E8-CE7D-3B84E70B3E72}"/>
              </a:ext>
            </a:extLst>
          </p:cNvPr>
          <p:cNvSpPr/>
          <p:nvPr/>
        </p:nvSpPr>
        <p:spPr>
          <a:xfrm>
            <a:off x="5522368" y="536738"/>
            <a:ext cx="1124608" cy="4772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u="sng" dirty="0" err="1"/>
              <a:t>Pid</a:t>
            </a:r>
            <a:endParaRPr kumimoji="1" lang="zh-CN" altLang="en-US" u="sng" dirty="0"/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ABC2E021-8F8D-3889-B1AD-6DAB451A00F5}"/>
              </a:ext>
            </a:extLst>
          </p:cNvPr>
          <p:cNvCxnSpPr>
            <a:cxnSpLocks/>
            <a:stCxn id="22" idx="4"/>
            <a:endCxn id="21" idx="0"/>
          </p:cNvCxnSpPr>
          <p:nvPr/>
        </p:nvCxnSpPr>
        <p:spPr>
          <a:xfrm flipH="1">
            <a:off x="5986076" y="1013981"/>
            <a:ext cx="98596" cy="3486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B7BF1D56-C3ED-BAEC-7F83-0D8270DF78A9}"/>
              </a:ext>
            </a:extLst>
          </p:cNvPr>
          <p:cNvCxnSpPr>
            <a:cxnSpLocks/>
            <a:stCxn id="21" idx="0"/>
            <a:endCxn id="27" idx="5"/>
          </p:cNvCxnSpPr>
          <p:nvPr/>
        </p:nvCxnSpPr>
        <p:spPr>
          <a:xfrm flipH="1" flipV="1">
            <a:off x="5225451" y="1134380"/>
            <a:ext cx="760625" cy="228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529ED425-6857-9EB6-EC8C-A723594E1D02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5986076" y="2054490"/>
            <a:ext cx="893756" cy="1779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6985B8D5-AD87-2011-83A6-929903B9D257}"/>
              </a:ext>
            </a:extLst>
          </p:cNvPr>
          <p:cNvCxnSpPr>
            <a:cxnSpLocks/>
            <a:stCxn id="21" idx="0"/>
            <a:endCxn id="29" idx="4"/>
          </p:cNvCxnSpPr>
          <p:nvPr/>
        </p:nvCxnSpPr>
        <p:spPr>
          <a:xfrm flipV="1">
            <a:off x="5986076" y="1092184"/>
            <a:ext cx="1298497" cy="2704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49082A7-D34C-DB06-7346-63DB0FEC61F8}"/>
              </a:ext>
            </a:extLst>
          </p:cNvPr>
          <p:cNvSpPr/>
          <p:nvPr/>
        </p:nvSpPr>
        <p:spPr>
          <a:xfrm>
            <a:off x="4265539" y="806490"/>
            <a:ext cx="1124607" cy="38414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name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C448AB4-C825-78DE-3C10-C31785BD4AD6}"/>
              </a:ext>
            </a:extLst>
          </p:cNvPr>
          <p:cNvSpPr/>
          <p:nvPr/>
        </p:nvSpPr>
        <p:spPr>
          <a:xfrm>
            <a:off x="6722269" y="657376"/>
            <a:ext cx="1124608" cy="434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gender</a:t>
            </a:r>
            <a:endParaRPr kumimoji="1" lang="zh-CN" altLang="en-US" sz="1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78EE6F0-743A-5872-7BB5-DD8A5CC83B2B}"/>
              </a:ext>
            </a:extLst>
          </p:cNvPr>
          <p:cNvSpPr/>
          <p:nvPr/>
        </p:nvSpPr>
        <p:spPr>
          <a:xfrm>
            <a:off x="7509895" y="5089347"/>
            <a:ext cx="1124607" cy="7252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Airline</a:t>
            </a:r>
            <a:endParaRPr kumimoji="1"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750D7C99-47E4-B0EA-0D39-D9F42240E475}"/>
              </a:ext>
            </a:extLst>
          </p:cNvPr>
          <p:cNvSpPr/>
          <p:nvPr/>
        </p:nvSpPr>
        <p:spPr>
          <a:xfrm>
            <a:off x="8938589" y="4755512"/>
            <a:ext cx="1640558" cy="4008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u="sng" dirty="0" err="1"/>
              <a:t>Acode</a:t>
            </a:r>
            <a:endParaRPr kumimoji="1" lang="zh-CN" altLang="en-US" sz="1200" u="sng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37B19BF-5D48-40A1-10FA-77FB35985091}"/>
              </a:ext>
            </a:extLst>
          </p:cNvPr>
          <p:cNvCxnSpPr>
            <a:cxnSpLocks/>
            <a:stCxn id="40" idx="4"/>
            <a:endCxn id="39" idx="3"/>
          </p:cNvCxnSpPr>
          <p:nvPr/>
        </p:nvCxnSpPr>
        <p:spPr>
          <a:xfrm flipH="1">
            <a:off x="8634502" y="5156348"/>
            <a:ext cx="1124366" cy="2956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B79A24A-C9DD-EED9-057F-48C3F7A53902}"/>
              </a:ext>
            </a:extLst>
          </p:cNvPr>
          <p:cNvCxnSpPr>
            <a:cxnSpLocks/>
            <a:stCxn id="39" idx="1"/>
            <a:endCxn id="45" idx="5"/>
          </p:cNvCxnSpPr>
          <p:nvPr/>
        </p:nvCxnSpPr>
        <p:spPr>
          <a:xfrm flipH="1">
            <a:off x="6898246" y="5451954"/>
            <a:ext cx="611649" cy="253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1B2ACADC-C65F-1DCC-1A48-98DC307DB2A9}"/>
              </a:ext>
            </a:extLst>
          </p:cNvPr>
          <p:cNvCxnSpPr>
            <a:cxnSpLocks/>
            <a:stCxn id="46" idx="0"/>
            <a:endCxn id="39" idx="2"/>
          </p:cNvCxnSpPr>
          <p:nvPr/>
        </p:nvCxnSpPr>
        <p:spPr>
          <a:xfrm flipV="1">
            <a:off x="8012224" y="5814561"/>
            <a:ext cx="59975" cy="644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9EC204D3-2368-D9DB-18E0-8F2C2EEB57E6}"/>
              </a:ext>
            </a:extLst>
          </p:cNvPr>
          <p:cNvCxnSpPr>
            <a:cxnSpLocks/>
            <a:stCxn id="39" idx="3"/>
            <a:endCxn id="47" idx="2"/>
          </p:cNvCxnSpPr>
          <p:nvPr/>
        </p:nvCxnSpPr>
        <p:spPr>
          <a:xfrm>
            <a:off x="8634502" y="5451954"/>
            <a:ext cx="1330161" cy="8961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D7303C7-75C9-3B7B-8D44-F5C3DA8C137E}"/>
              </a:ext>
            </a:extLst>
          </p:cNvPr>
          <p:cNvSpPr/>
          <p:nvPr/>
        </p:nvSpPr>
        <p:spPr>
          <a:xfrm>
            <a:off x="5911004" y="5406360"/>
            <a:ext cx="1156626" cy="3505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name</a:t>
            </a:r>
            <a:endParaRPr kumimoji="1"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13B4F67-29F0-1420-A127-66E9F2A2D97D}"/>
              </a:ext>
            </a:extLst>
          </p:cNvPr>
          <p:cNvSpPr/>
          <p:nvPr/>
        </p:nvSpPr>
        <p:spPr>
          <a:xfrm>
            <a:off x="7251920" y="6459429"/>
            <a:ext cx="1520608" cy="398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country</a:t>
            </a:r>
            <a:endParaRPr kumimoji="1"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A0D054FB-897E-E5D2-B983-78983A7D2703}"/>
              </a:ext>
            </a:extLst>
          </p:cNvPr>
          <p:cNvSpPr/>
          <p:nvPr/>
        </p:nvSpPr>
        <p:spPr>
          <a:xfrm>
            <a:off x="9964663" y="6043166"/>
            <a:ext cx="1640558" cy="6098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Aircrafts</a:t>
            </a:r>
            <a:r>
              <a:rPr kumimoji="1" lang="zh-CN" altLang="en-US" sz="1400" dirty="0"/>
              <a:t>  </a:t>
            </a:r>
            <a:r>
              <a:rPr kumimoji="1" lang="en-US" altLang="zh-CN" sz="1400" dirty="0"/>
              <a:t>number</a:t>
            </a:r>
            <a:endParaRPr kumimoji="1" lang="zh-CN" altLang="en-US" sz="1400" dirty="0"/>
          </a:p>
        </p:txBody>
      </p:sp>
      <p:sp>
        <p:nvSpPr>
          <p:cNvPr id="62" name="菱形 61">
            <a:extLst>
              <a:ext uri="{FF2B5EF4-FFF2-40B4-BE49-F238E27FC236}">
                <a16:creationId xmlns:a16="http://schemas.microsoft.com/office/drawing/2014/main" id="{6756DED8-D863-ED18-1404-792DC8687321}"/>
              </a:ext>
            </a:extLst>
          </p:cNvPr>
          <p:cNvSpPr/>
          <p:nvPr/>
        </p:nvSpPr>
        <p:spPr>
          <a:xfrm rot="21592479">
            <a:off x="4817488" y="4373756"/>
            <a:ext cx="1752085" cy="55704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ownership</a:t>
            </a:r>
            <a:endParaRPr kumimoji="1" lang="zh-CN" altLang="en-US" sz="1050" dirty="0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D3E6275B-E5C3-C726-1C88-E68415A5CC93}"/>
              </a:ext>
            </a:extLst>
          </p:cNvPr>
          <p:cNvCxnSpPr>
            <a:cxnSpLocks/>
            <a:stCxn id="62" idx="3"/>
            <a:endCxn id="39" idx="0"/>
          </p:cNvCxnSpPr>
          <p:nvPr/>
        </p:nvCxnSpPr>
        <p:spPr>
          <a:xfrm>
            <a:off x="6569571" y="4650364"/>
            <a:ext cx="1502628" cy="438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菱形 69">
            <a:extLst>
              <a:ext uri="{FF2B5EF4-FFF2-40B4-BE49-F238E27FC236}">
                <a16:creationId xmlns:a16="http://schemas.microsoft.com/office/drawing/2014/main" id="{C51F3296-355C-DAA6-E6D6-D9D3487C8C92}"/>
              </a:ext>
            </a:extLst>
          </p:cNvPr>
          <p:cNvSpPr/>
          <p:nvPr/>
        </p:nvSpPr>
        <p:spPr>
          <a:xfrm>
            <a:off x="5307034" y="3060182"/>
            <a:ext cx="1415235" cy="37221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Work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in</a:t>
            </a:r>
            <a:r>
              <a:rPr kumimoji="1" lang="zh-CN" altLang="en-US" sz="1200" dirty="0"/>
              <a:t> </a:t>
            </a:r>
            <a:endParaRPr kumimoji="1" lang="zh-CN" altLang="en-US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52944209-B422-D079-60C4-5739634058E5}"/>
              </a:ext>
            </a:extLst>
          </p:cNvPr>
          <p:cNvCxnSpPr>
            <a:cxnSpLocks/>
            <a:stCxn id="21" idx="2"/>
            <a:endCxn id="70" idx="0"/>
          </p:cNvCxnSpPr>
          <p:nvPr/>
        </p:nvCxnSpPr>
        <p:spPr>
          <a:xfrm>
            <a:off x="5986076" y="2054490"/>
            <a:ext cx="28576" cy="10056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EC305D73-6769-7CF2-F62A-E793C8A8E385}"/>
              </a:ext>
            </a:extLst>
          </p:cNvPr>
          <p:cNvCxnSpPr>
            <a:cxnSpLocks/>
            <a:stCxn id="70" idx="2"/>
            <a:endCxn id="39" idx="0"/>
          </p:cNvCxnSpPr>
          <p:nvPr/>
        </p:nvCxnSpPr>
        <p:spPr>
          <a:xfrm>
            <a:off x="6014652" y="3432400"/>
            <a:ext cx="2057547" cy="1656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962C30C6-7B6A-9E0E-9B39-3689D8AC0A1B}"/>
              </a:ext>
            </a:extLst>
          </p:cNvPr>
          <p:cNvSpPr txBox="1"/>
          <p:nvPr/>
        </p:nvSpPr>
        <p:spPr>
          <a:xfrm>
            <a:off x="3489601" y="3615075"/>
            <a:ext cx="30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D6FEC5EC-0958-E1AB-7608-C10600DC3731}"/>
              </a:ext>
            </a:extLst>
          </p:cNvPr>
          <p:cNvSpPr txBox="1"/>
          <p:nvPr/>
        </p:nvSpPr>
        <p:spPr>
          <a:xfrm>
            <a:off x="6432954" y="39708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83" name="菱形 82">
            <a:extLst>
              <a:ext uri="{FF2B5EF4-FFF2-40B4-BE49-F238E27FC236}">
                <a16:creationId xmlns:a16="http://schemas.microsoft.com/office/drawing/2014/main" id="{536ABF39-AE35-C6F9-3EFA-7A65308718C1}"/>
              </a:ext>
            </a:extLst>
          </p:cNvPr>
          <p:cNvSpPr/>
          <p:nvPr/>
        </p:nvSpPr>
        <p:spPr>
          <a:xfrm>
            <a:off x="3613205" y="2270613"/>
            <a:ext cx="1300471" cy="55704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Work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for</a:t>
            </a:r>
            <a:endParaRPr kumimoji="1" lang="zh-CN" altLang="en-US" sz="1400" dirty="0"/>
          </a:p>
        </p:txBody>
      </p: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529F211C-BEA8-56F0-43B9-18A6BFDF1CB1}"/>
              </a:ext>
            </a:extLst>
          </p:cNvPr>
          <p:cNvCxnSpPr>
            <a:cxnSpLocks/>
            <a:stCxn id="83" idx="1"/>
            <a:endCxn id="4" idx="0"/>
          </p:cNvCxnSpPr>
          <p:nvPr/>
        </p:nvCxnSpPr>
        <p:spPr>
          <a:xfrm flipH="1">
            <a:off x="2727820" y="2549138"/>
            <a:ext cx="885385" cy="1251686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B1A3EFF1-DCFF-A135-6B17-4366D9502DE9}"/>
              </a:ext>
            </a:extLst>
          </p:cNvPr>
          <p:cNvSpPr txBox="1"/>
          <p:nvPr/>
        </p:nvSpPr>
        <p:spPr>
          <a:xfrm>
            <a:off x="5975060" y="2547914"/>
            <a:ext cx="306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N</a:t>
            </a:r>
            <a:endParaRPr kumimoji="1" lang="zh-CN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E7B5286C-2A02-3274-164D-0C0CF6F9D55C}"/>
              </a:ext>
            </a:extLst>
          </p:cNvPr>
          <p:cNvSpPr/>
          <p:nvPr/>
        </p:nvSpPr>
        <p:spPr>
          <a:xfrm>
            <a:off x="1364880" y="1572642"/>
            <a:ext cx="829414" cy="5729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flight</a:t>
            </a:r>
            <a:endParaRPr kumimoji="1" lang="zh-CN" altLang="en-US" dirty="0"/>
          </a:p>
        </p:txBody>
      </p:sp>
      <p:sp>
        <p:nvSpPr>
          <p:cNvPr id="99" name="菱形 98">
            <a:extLst>
              <a:ext uri="{FF2B5EF4-FFF2-40B4-BE49-F238E27FC236}">
                <a16:creationId xmlns:a16="http://schemas.microsoft.com/office/drawing/2014/main" id="{0D1257B2-2D13-EA08-D402-BFC55EEB61AA}"/>
              </a:ext>
            </a:extLst>
          </p:cNvPr>
          <p:cNvSpPr/>
          <p:nvPr/>
        </p:nvSpPr>
        <p:spPr>
          <a:xfrm>
            <a:off x="875244" y="2528290"/>
            <a:ext cx="1967027" cy="55704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Operation</a:t>
            </a:r>
            <a:endParaRPr kumimoji="1" lang="zh-CN" altLang="en-US" dirty="0"/>
          </a:p>
        </p:txBody>
      </p: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B40CC2F8-3872-4B48-8EEE-F93646D38FDA}"/>
              </a:ext>
            </a:extLst>
          </p:cNvPr>
          <p:cNvCxnSpPr>
            <a:cxnSpLocks/>
            <a:endCxn id="93" idx="2"/>
          </p:cNvCxnSpPr>
          <p:nvPr/>
        </p:nvCxnSpPr>
        <p:spPr>
          <a:xfrm flipH="1" flipV="1">
            <a:off x="1779587" y="2145570"/>
            <a:ext cx="1" cy="3964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菱形 142">
            <a:extLst>
              <a:ext uri="{FF2B5EF4-FFF2-40B4-BE49-F238E27FC236}">
                <a16:creationId xmlns:a16="http://schemas.microsoft.com/office/drawing/2014/main" id="{B685C0D1-BBB6-3938-A779-21AFB3261064}"/>
              </a:ext>
            </a:extLst>
          </p:cNvPr>
          <p:cNvSpPr/>
          <p:nvPr/>
        </p:nvSpPr>
        <p:spPr>
          <a:xfrm>
            <a:off x="3850009" y="3065937"/>
            <a:ext cx="1250235" cy="36256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leader</a:t>
            </a:r>
            <a:endParaRPr kumimoji="1" lang="zh-CN" altLang="en-US" sz="1200" dirty="0"/>
          </a:p>
        </p:txBody>
      </p: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2EA6B32C-3D9E-AE6B-6B37-96B740AD8F86}"/>
              </a:ext>
            </a:extLst>
          </p:cNvPr>
          <p:cNvCxnSpPr>
            <a:cxnSpLocks/>
            <a:stCxn id="143" idx="1"/>
            <a:endCxn id="4" idx="3"/>
          </p:cNvCxnSpPr>
          <p:nvPr/>
        </p:nvCxnSpPr>
        <p:spPr>
          <a:xfrm flipH="1">
            <a:off x="3159306" y="3247219"/>
            <a:ext cx="690703" cy="839113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64735483-7861-2FE1-C4F3-AFE2704FD18E}"/>
              </a:ext>
            </a:extLst>
          </p:cNvPr>
          <p:cNvCxnSpPr>
            <a:cxnSpLocks/>
            <a:stCxn id="21" idx="2"/>
            <a:endCxn id="143" idx="3"/>
          </p:cNvCxnSpPr>
          <p:nvPr/>
        </p:nvCxnSpPr>
        <p:spPr>
          <a:xfrm flipH="1">
            <a:off x="5100244" y="2054490"/>
            <a:ext cx="885832" cy="11927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EFBCEC99-ADC8-0F3B-555A-FABE87679097}"/>
              </a:ext>
            </a:extLst>
          </p:cNvPr>
          <p:cNvSpPr txBox="1"/>
          <p:nvPr/>
        </p:nvSpPr>
        <p:spPr>
          <a:xfrm>
            <a:off x="5345382" y="2205361"/>
            <a:ext cx="44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2053D5BE-E0B5-481A-2FB0-60D85474D6BC}"/>
              </a:ext>
            </a:extLst>
          </p:cNvPr>
          <p:cNvSpPr txBox="1"/>
          <p:nvPr/>
        </p:nvSpPr>
        <p:spPr>
          <a:xfrm flipH="1">
            <a:off x="2727820" y="2956582"/>
            <a:ext cx="38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80" name="直线连接符 279">
            <a:extLst>
              <a:ext uri="{FF2B5EF4-FFF2-40B4-BE49-F238E27FC236}">
                <a16:creationId xmlns:a16="http://schemas.microsoft.com/office/drawing/2014/main" id="{A1E463B3-C414-F09F-3D08-BE487893011D}"/>
              </a:ext>
            </a:extLst>
          </p:cNvPr>
          <p:cNvCxnSpPr>
            <a:cxnSpLocks/>
            <a:stCxn id="21" idx="1"/>
            <a:endCxn id="83" idx="3"/>
          </p:cNvCxnSpPr>
          <p:nvPr/>
        </p:nvCxnSpPr>
        <p:spPr>
          <a:xfrm flipH="1">
            <a:off x="4913676" y="1708580"/>
            <a:ext cx="618665" cy="8405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直线连接符 280">
            <a:extLst>
              <a:ext uri="{FF2B5EF4-FFF2-40B4-BE49-F238E27FC236}">
                <a16:creationId xmlns:a16="http://schemas.microsoft.com/office/drawing/2014/main" id="{F4BA6476-2928-0268-C5F0-9409B5110B61}"/>
              </a:ext>
            </a:extLst>
          </p:cNvPr>
          <p:cNvCxnSpPr>
            <a:cxnSpLocks/>
          </p:cNvCxnSpPr>
          <p:nvPr/>
        </p:nvCxnSpPr>
        <p:spPr>
          <a:xfrm flipH="1">
            <a:off x="4857389" y="1604904"/>
            <a:ext cx="674952" cy="928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文本框 284">
            <a:extLst>
              <a:ext uri="{FF2B5EF4-FFF2-40B4-BE49-F238E27FC236}">
                <a16:creationId xmlns:a16="http://schemas.microsoft.com/office/drawing/2014/main" id="{09B502FF-BB1C-2571-7E31-05CBD6050A9C}"/>
              </a:ext>
            </a:extLst>
          </p:cNvPr>
          <p:cNvSpPr txBox="1"/>
          <p:nvPr/>
        </p:nvSpPr>
        <p:spPr>
          <a:xfrm>
            <a:off x="4928429" y="1966745"/>
            <a:ext cx="21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N</a:t>
            </a:r>
            <a:endParaRPr kumimoji="1" lang="zh-CN" altLang="en-US" dirty="0"/>
          </a:p>
        </p:txBody>
      </p:sp>
      <p:cxnSp>
        <p:nvCxnSpPr>
          <p:cNvPr id="286" name="直线连接符 285">
            <a:extLst>
              <a:ext uri="{FF2B5EF4-FFF2-40B4-BE49-F238E27FC236}">
                <a16:creationId xmlns:a16="http://schemas.microsoft.com/office/drawing/2014/main" id="{E72DE71A-2EEA-BBEB-11A2-986FBD986D4E}"/>
              </a:ext>
            </a:extLst>
          </p:cNvPr>
          <p:cNvCxnSpPr>
            <a:cxnSpLocks/>
          </p:cNvCxnSpPr>
          <p:nvPr/>
        </p:nvCxnSpPr>
        <p:spPr>
          <a:xfrm>
            <a:off x="6092009" y="3410341"/>
            <a:ext cx="2087285" cy="17185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文本框 300">
            <a:extLst>
              <a:ext uri="{FF2B5EF4-FFF2-40B4-BE49-F238E27FC236}">
                <a16:creationId xmlns:a16="http://schemas.microsoft.com/office/drawing/2014/main" id="{509156B9-07E0-7699-3F3F-5F21AEF81814}"/>
              </a:ext>
            </a:extLst>
          </p:cNvPr>
          <p:cNvSpPr txBox="1"/>
          <p:nvPr/>
        </p:nvSpPr>
        <p:spPr>
          <a:xfrm>
            <a:off x="8538119" y="1239457"/>
            <a:ext cx="29241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Assumption:</a:t>
            </a:r>
            <a:r>
              <a:rPr kumimoji="1" lang="zh-CN" altLang="en-US" sz="1400" dirty="0"/>
              <a:t> </a:t>
            </a:r>
            <a:endParaRPr kumimoji="1" lang="en-US" altLang="zh-CN" sz="1400" dirty="0"/>
          </a:p>
          <a:p>
            <a:r>
              <a:rPr kumimoji="1" lang="en-US" altLang="zh-CN" sz="1400" dirty="0" err="1"/>
              <a:t>Rcode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represents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registration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code.</a:t>
            </a:r>
          </a:p>
          <a:p>
            <a:r>
              <a:rPr kumimoji="1" lang="en-US" altLang="zh-CN" sz="1400" dirty="0" err="1"/>
              <a:t>Acode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represents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airline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code.</a:t>
            </a: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16A39F1C-36EB-D888-983A-E35FAC109420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8634502" y="5406360"/>
            <a:ext cx="1777443" cy="45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任意形状 314">
            <a:extLst>
              <a:ext uri="{FF2B5EF4-FFF2-40B4-BE49-F238E27FC236}">
                <a16:creationId xmlns:a16="http://schemas.microsoft.com/office/drawing/2014/main" id="{58D966B0-AA9C-6C88-9230-004728D1D474}"/>
              </a:ext>
            </a:extLst>
          </p:cNvPr>
          <p:cNvSpPr/>
          <p:nvPr/>
        </p:nvSpPr>
        <p:spPr>
          <a:xfrm>
            <a:off x="10411945" y="5080437"/>
            <a:ext cx="1777444" cy="651846"/>
          </a:xfrm>
          <a:custGeom>
            <a:avLst/>
            <a:gdLst>
              <a:gd name="connsiteX0" fmla="*/ 909766 w 1777444"/>
              <a:gd name="connsiteY0" fmla="*/ 76066 h 651846"/>
              <a:gd name="connsiteX1" fmla="*/ 112765 w 1777444"/>
              <a:gd name="connsiteY1" fmla="*/ 328095 h 651846"/>
              <a:gd name="connsiteX2" fmla="*/ 909766 w 1777444"/>
              <a:gd name="connsiteY2" fmla="*/ 580124 h 651846"/>
              <a:gd name="connsiteX3" fmla="*/ 1706767 w 1777444"/>
              <a:gd name="connsiteY3" fmla="*/ 328095 h 651846"/>
              <a:gd name="connsiteX4" fmla="*/ 909766 w 1777444"/>
              <a:gd name="connsiteY4" fmla="*/ 76066 h 651846"/>
              <a:gd name="connsiteX5" fmla="*/ 888722 w 1777444"/>
              <a:gd name="connsiteY5" fmla="*/ 0 h 651846"/>
              <a:gd name="connsiteX6" fmla="*/ 1777444 w 1777444"/>
              <a:gd name="connsiteY6" fmla="*/ 325923 h 651846"/>
              <a:gd name="connsiteX7" fmla="*/ 888722 w 1777444"/>
              <a:gd name="connsiteY7" fmla="*/ 651846 h 651846"/>
              <a:gd name="connsiteX8" fmla="*/ 0 w 1777444"/>
              <a:gd name="connsiteY8" fmla="*/ 325923 h 651846"/>
              <a:gd name="connsiteX9" fmla="*/ 888722 w 1777444"/>
              <a:gd name="connsiteY9" fmla="*/ 0 h 6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7444" h="651846">
                <a:moveTo>
                  <a:pt x="909766" y="76066"/>
                </a:moveTo>
                <a:cubicBezTo>
                  <a:pt x="469595" y="76066"/>
                  <a:pt x="112765" y="188903"/>
                  <a:pt x="112765" y="328095"/>
                </a:cubicBezTo>
                <a:cubicBezTo>
                  <a:pt x="112765" y="467287"/>
                  <a:pt x="469595" y="580124"/>
                  <a:pt x="909766" y="580124"/>
                </a:cubicBezTo>
                <a:cubicBezTo>
                  <a:pt x="1349937" y="580124"/>
                  <a:pt x="1706767" y="467287"/>
                  <a:pt x="1706767" y="328095"/>
                </a:cubicBezTo>
                <a:cubicBezTo>
                  <a:pt x="1706767" y="188903"/>
                  <a:pt x="1349937" y="76066"/>
                  <a:pt x="909766" y="76066"/>
                </a:cubicBezTo>
                <a:close/>
                <a:moveTo>
                  <a:pt x="888722" y="0"/>
                </a:moveTo>
                <a:cubicBezTo>
                  <a:pt x="1379550" y="0"/>
                  <a:pt x="1777444" y="145921"/>
                  <a:pt x="1777444" y="325923"/>
                </a:cubicBezTo>
                <a:cubicBezTo>
                  <a:pt x="1777444" y="505925"/>
                  <a:pt x="1379550" y="651846"/>
                  <a:pt x="888722" y="651846"/>
                </a:cubicBezTo>
                <a:cubicBezTo>
                  <a:pt x="397894" y="651846"/>
                  <a:pt x="0" y="505925"/>
                  <a:pt x="0" y="325923"/>
                </a:cubicBezTo>
                <a:cubicBezTo>
                  <a:pt x="0" y="145921"/>
                  <a:pt x="397894" y="0"/>
                  <a:pt x="888722" y="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zh-CN" dirty="0"/>
              <a:t>Phone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numbers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F92320F-0FEA-6643-1F20-E9B404F7FC2E}"/>
              </a:ext>
            </a:extLst>
          </p:cNvPr>
          <p:cNvSpPr txBox="1"/>
          <p:nvPr/>
        </p:nvSpPr>
        <p:spPr>
          <a:xfrm flipH="1">
            <a:off x="6760760" y="4804520"/>
            <a:ext cx="386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 </a:t>
            </a:r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3DA41E08-1355-7519-A0F7-26A0558649BC}"/>
              </a:ext>
            </a:extLst>
          </p:cNvPr>
          <p:cNvSpPr/>
          <p:nvPr/>
        </p:nvSpPr>
        <p:spPr>
          <a:xfrm>
            <a:off x="6769944" y="2128635"/>
            <a:ext cx="1124608" cy="434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DOB</a:t>
            </a:r>
            <a:endParaRPr kumimoji="1" lang="zh-CN" altLang="en-US" sz="1400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96342D49-211C-B823-26F0-CA33D5E387EA}"/>
              </a:ext>
            </a:extLst>
          </p:cNvPr>
          <p:cNvSpPr/>
          <p:nvPr/>
        </p:nvSpPr>
        <p:spPr>
          <a:xfrm>
            <a:off x="7399146" y="3039941"/>
            <a:ext cx="1124608" cy="434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date</a:t>
            </a:r>
            <a:endParaRPr kumimoji="1" lang="zh-CN" altLang="en-US" sz="1400" dirty="0"/>
          </a:p>
        </p:txBody>
      </p: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3525A019-2CEC-0587-8E9A-768F43BE42DD}"/>
              </a:ext>
            </a:extLst>
          </p:cNvPr>
          <p:cNvCxnSpPr>
            <a:cxnSpLocks/>
            <a:stCxn id="98" idx="2"/>
          </p:cNvCxnSpPr>
          <p:nvPr/>
        </p:nvCxnSpPr>
        <p:spPr>
          <a:xfrm flipH="1" flipV="1">
            <a:off x="6717994" y="3245982"/>
            <a:ext cx="681152" cy="11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62C4596C-CF59-FDE8-7B94-D26BDFAEDDD3}"/>
              </a:ext>
            </a:extLst>
          </p:cNvPr>
          <p:cNvCxnSpPr>
            <a:cxnSpLocks/>
            <a:stCxn id="4" idx="0"/>
            <a:endCxn id="99" idx="2"/>
          </p:cNvCxnSpPr>
          <p:nvPr/>
        </p:nvCxnSpPr>
        <p:spPr>
          <a:xfrm flipH="1" flipV="1">
            <a:off x="1858758" y="3085339"/>
            <a:ext cx="869062" cy="7154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A978AC26-1C08-3A72-4987-B573E58CA274}"/>
              </a:ext>
            </a:extLst>
          </p:cNvPr>
          <p:cNvSpPr txBox="1"/>
          <p:nvPr/>
        </p:nvSpPr>
        <p:spPr>
          <a:xfrm>
            <a:off x="4294246" y="4189246"/>
            <a:ext cx="30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63940828-B232-243D-1376-AEA99500B7CB}"/>
              </a:ext>
            </a:extLst>
          </p:cNvPr>
          <p:cNvCxnSpPr>
            <a:cxnSpLocks/>
          </p:cNvCxnSpPr>
          <p:nvPr/>
        </p:nvCxnSpPr>
        <p:spPr>
          <a:xfrm flipV="1">
            <a:off x="1912792" y="2143473"/>
            <a:ext cx="0" cy="4253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>
            <a:extLst>
              <a:ext uri="{FF2B5EF4-FFF2-40B4-BE49-F238E27FC236}">
                <a16:creationId xmlns:a16="http://schemas.microsoft.com/office/drawing/2014/main" id="{697C1C46-E227-91F3-149C-B4D50D42A3C7}"/>
              </a:ext>
            </a:extLst>
          </p:cNvPr>
          <p:cNvSpPr txBox="1"/>
          <p:nvPr/>
        </p:nvSpPr>
        <p:spPr>
          <a:xfrm>
            <a:off x="1920751" y="2239038"/>
            <a:ext cx="401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N</a:t>
            </a:r>
            <a:endParaRPr kumimoji="1" lang="zh-CN" altLang="en-US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835F88D6-68FF-85C3-F2A0-8A4C30101CB4}"/>
              </a:ext>
            </a:extLst>
          </p:cNvPr>
          <p:cNvSpPr txBox="1"/>
          <p:nvPr/>
        </p:nvSpPr>
        <p:spPr>
          <a:xfrm>
            <a:off x="1926431" y="3363800"/>
            <a:ext cx="30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61" name="直线连接符 260">
            <a:extLst>
              <a:ext uri="{FF2B5EF4-FFF2-40B4-BE49-F238E27FC236}">
                <a16:creationId xmlns:a16="http://schemas.microsoft.com/office/drawing/2014/main" id="{31EBFDDC-2F93-76A7-5677-3898DA4F3703}"/>
              </a:ext>
            </a:extLst>
          </p:cNvPr>
          <p:cNvCxnSpPr>
            <a:cxnSpLocks/>
          </p:cNvCxnSpPr>
          <p:nvPr/>
        </p:nvCxnSpPr>
        <p:spPr>
          <a:xfrm>
            <a:off x="6470394" y="4693971"/>
            <a:ext cx="1371822" cy="4017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菱形 296">
            <a:extLst>
              <a:ext uri="{FF2B5EF4-FFF2-40B4-BE49-F238E27FC236}">
                <a16:creationId xmlns:a16="http://schemas.microsoft.com/office/drawing/2014/main" id="{6B6070B8-FA02-E783-EE35-F1AE6EF8939C}"/>
              </a:ext>
            </a:extLst>
          </p:cNvPr>
          <p:cNvSpPr/>
          <p:nvPr/>
        </p:nvSpPr>
        <p:spPr>
          <a:xfrm>
            <a:off x="2975095" y="1421072"/>
            <a:ext cx="1495862" cy="55704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perform</a:t>
            </a:r>
            <a:endParaRPr kumimoji="1" lang="zh-CN" altLang="en-US" sz="1400" dirty="0"/>
          </a:p>
        </p:txBody>
      </p:sp>
      <p:cxnSp>
        <p:nvCxnSpPr>
          <p:cNvPr id="298" name="直线连接符 297">
            <a:extLst>
              <a:ext uri="{FF2B5EF4-FFF2-40B4-BE49-F238E27FC236}">
                <a16:creationId xmlns:a16="http://schemas.microsoft.com/office/drawing/2014/main" id="{9D4C9570-2BDF-454D-2F31-13345E5302F1}"/>
              </a:ext>
            </a:extLst>
          </p:cNvPr>
          <p:cNvCxnSpPr>
            <a:cxnSpLocks/>
            <a:stCxn id="297" idx="1"/>
          </p:cNvCxnSpPr>
          <p:nvPr/>
        </p:nvCxnSpPr>
        <p:spPr>
          <a:xfrm flipH="1">
            <a:off x="2207525" y="1699597"/>
            <a:ext cx="767570" cy="1889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线连接符 299">
            <a:extLst>
              <a:ext uri="{FF2B5EF4-FFF2-40B4-BE49-F238E27FC236}">
                <a16:creationId xmlns:a16="http://schemas.microsoft.com/office/drawing/2014/main" id="{C2D78958-3517-AA29-791C-DAFEF01A906F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4457440" y="1690330"/>
            <a:ext cx="1074901" cy="18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线连接符 304">
            <a:extLst>
              <a:ext uri="{FF2B5EF4-FFF2-40B4-BE49-F238E27FC236}">
                <a16:creationId xmlns:a16="http://schemas.microsoft.com/office/drawing/2014/main" id="{811D2606-4AD8-F7F3-1793-042F167B6F57}"/>
              </a:ext>
            </a:extLst>
          </p:cNvPr>
          <p:cNvCxnSpPr>
            <a:cxnSpLocks/>
          </p:cNvCxnSpPr>
          <p:nvPr/>
        </p:nvCxnSpPr>
        <p:spPr>
          <a:xfrm flipH="1">
            <a:off x="2200678" y="1777322"/>
            <a:ext cx="958628" cy="248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椭圆 306">
            <a:extLst>
              <a:ext uri="{FF2B5EF4-FFF2-40B4-BE49-F238E27FC236}">
                <a16:creationId xmlns:a16="http://schemas.microsoft.com/office/drawing/2014/main" id="{BEFCEF86-1BC7-1C86-0030-C156DD2BCB66}"/>
              </a:ext>
            </a:extLst>
          </p:cNvPr>
          <p:cNvSpPr/>
          <p:nvPr/>
        </p:nvSpPr>
        <p:spPr>
          <a:xfrm>
            <a:off x="689649" y="660875"/>
            <a:ext cx="1124608" cy="4772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u="sng" dirty="0"/>
              <a:t>Fid</a:t>
            </a:r>
            <a:endParaRPr kumimoji="1" lang="zh-CN" altLang="en-US" u="sng" dirty="0"/>
          </a:p>
        </p:txBody>
      </p:sp>
      <p:sp>
        <p:nvSpPr>
          <p:cNvPr id="308" name="椭圆 307">
            <a:extLst>
              <a:ext uri="{FF2B5EF4-FFF2-40B4-BE49-F238E27FC236}">
                <a16:creationId xmlns:a16="http://schemas.microsoft.com/office/drawing/2014/main" id="{5CFE64A3-4E67-AAD9-9222-5E3308418B51}"/>
              </a:ext>
            </a:extLst>
          </p:cNvPr>
          <p:cNvSpPr/>
          <p:nvPr/>
        </p:nvSpPr>
        <p:spPr>
          <a:xfrm>
            <a:off x="1728549" y="345588"/>
            <a:ext cx="1124607" cy="38414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number</a:t>
            </a:r>
            <a:endParaRPr kumimoji="1" lang="zh-CN" altLang="en-US" dirty="0"/>
          </a:p>
        </p:txBody>
      </p:sp>
      <p:sp>
        <p:nvSpPr>
          <p:cNvPr id="310" name="椭圆 309">
            <a:extLst>
              <a:ext uri="{FF2B5EF4-FFF2-40B4-BE49-F238E27FC236}">
                <a16:creationId xmlns:a16="http://schemas.microsoft.com/office/drawing/2014/main" id="{D678FF6B-1528-92B3-0042-C3C0BD0BA6C5}"/>
              </a:ext>
            </a:extLst>
          </p:cNvPr>
          <p:cNvSpPr/>
          <p:nvPr/>
        </p:nvSpPr>
        <p:spPr>
          <a:xfrm>
            <a:off x="2270818" y="1138358"/>
            <a:ext cx="1124607" cy="38414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time</a:t>
            </a:r>
            <a:endParaRPr kumimoji="1" lang="zh-CN" altLang="en-US" dirty="0"/>
          </a:p>
        </p:txBody>
      </p:sp>
      <p:sp>
        <p:nvSpPr>
          <p:cNvPr id="312" name="任意形状 311">
            <a:extLst>
              <a:ext uri="{FF2B5EF4-FFF2-40B4-BE49-F238E27FC236}">
                <a16:creationId xmlns:a16="http://schemas.microsoft.com/office/drawing/2014/main" id="{CD27A403-A719-D50E-829C-767583655594}"/>
              </a:ext>
            </a:extLst>
          </p:cNvPr>
          <p:cNvSpPr/>
          <p:nvPr/>
        </p:nvSpPr>
        <p:spPr>
          <a:xfrm>
            <a:off x="4582436" y="5947402"/>
            <a:ext cx="1124608" cy="490854"/>
          </a:xfrm>
          <a:custGeom>
            <a:avLst/>
            <a:gdLst>
              <a:gd name="connsiteX0" fmla="*/ 573864 w 1124608"/>
              <a:gd name="connsiteY0" fmla="*/ 70381 h 490854"/>
              <a:gd name="connsiteX1" fmla="*/ 102268 w 1124608"/>
              <a:gd name="connsiteY1" fmla="*/ 237034 h 490854"/>
              <a:gd name="connsiteX2" fmla="*/ 573864 w 1124608"/>
              <a:gd name="connsiteY2" fmla="*/ 403687 h 490854"/>
              <a:gd name="connsiteX3" fmla="*/ 1045460 w 1124608"/>
              <a:gd name="connsiteY3" fmla="*/ 237034 h 490854"/>
              <a:gd name="connsiteX4" fmla="*/ 573864 w 1124608"/>
              <a:gd name="connsiteY4" fmla="*/ 70381 h 490854"/>
              <a:gd name="connsiteX5" fmla="*/ 562304 w 1124608"/>
              <a:gd name="connsiteY5" fmla="*/ 0 h 490854"/>
              <a:gd name="connsiteX6" fmla="*/ 1124608 w 1124608"/>
              <a:gd name="connsiteY6" fmla="*/ 245427 h 490854"/>
              <a:gd name="connsiteX7" fmla="*/ 562304 w 1124608"/>
              <a:gd name="connsiteY7" fmla="*/ 490854 h 490854"/>
              <a:gd name="connsiteX8" fmla="*/ 0 w 1124608"/>
              <a:gd name="connsiteY8" fmla="*/ 245427 h 490854"/>
              <a:gd name="connsiteX9" fmla="*/ 562304 w 1124608"/>
              <a:gd name="connsiteY9" fmla="*/ 0 h 49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4608" h="490854">
                <a:moveTo>
                  <a:pt x="573864" y="70381"/>
                </a:moveTo>
                <a:cubicBezTo>
                  <a:pt x="313409" y="70381"/>
                  <a:pt x="102268" y="144994"/>
                  <a:pt x="102268" y="237034"/>
                </a:cubicBezTo>
                <a:cubicBezTo>
                  <a:pt x="102268" y="329074"/>
                  <a:pt x="313409" y="403687"/>
                  <a:pt x="573864" y="403687"/>
                </a:cubicBezTo>
                <a:cubicBezTo>
                  <a:pt x="834319" y="403687"/>
                  <a:pt x="1045460" y="329074"/>
                  <a:pt x="1045460" y="237034"/>
                </a:cubicBezTo>
                <a:cubicBezTo>
                  <a:pt x="1045460" y="144994"/>
                  <a:pt x="834319" y="70381"/>
                  <a:pt x="573864" y="70381"/>
                </a:cubicBezTo>
                <a:close/>
                <a:moveTo>
                  <a:pt x="562304" y="0"/>
                </a:moveTo>
                <a:cubicBezTo>
                  <a:pt x="872856" y="0"/>
                  <a:pt x="1124608" y="109881"/>
                  <a:pt x="1124608" y="245427"/>
                </a:cubicBezTo>
                <a:cubicBezTo>
                  <a:pt x="1124608" y="380973"/>
                  <a:pt x="872856" y="490854"/>
                  <a:pt x="562304" y="490854"/>
                </a:cubicBezTo>
                <a:cubicBezTo>
                  <a:pt x="251752" y="490854"/>
                  <a:pt x="0" y="380973"/>
                  <a:pt x="0" y="245427"/>
                </a:cubicBezTo>
                <a:cubicBezTo>
                  <a:pt x="0" y="109881"/>
                  <a:pt x="251752" y="0"/>
                  <a:pt x="562304" y="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zh-CN" sz="1200" dirty="0"/>
              <a:t>route</a:t>
            </a:r>
            <a:endParaRPr kumimoji="1" lang="zh-CN" altLang="en-US" dirty="0"/>
          </a:p>
        </p:txBody>
      </p:sp>
      <p:cxnSp>
        <p:nvCxnSpPr>
          <p:cNvPr id="316" name="直线连接符 315">
            <a:extLst>
              <a:ext uri="{FF2B5EF4-FFF2-40B4-BE49-F238E27FC236}">
                <a16:creationId xmlns:a16="http://schemas.microsoft.com/office/drawing/2014/main" id="{DC00D6C2-4D82-FAA6-CB83-45F1C57A71CD}"/>
              </a:ext>
            </a:extLst>
          </p:cNvPr>
          <p:cNvCxnSpPr>
            <a:cxnSpLocks/>
            <a:stCxn id="307" idx="4"/>
            <a:endCxn id="93" idx="0"/>
          </p:cNvCxnSpPr>
          <p:nvPr/>
        </p:nvCxnSpPr>
        <p:spPr>
          <a:xfrm>
            <a:off x="1251953" y="1138118"/>
            <a:ext cx="527634" cy="43452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0" name="直线连接符 319">
            <a:extLst>
              <a:ext uri="{FF2B5EF4-FFF2-40B4-BE49-F238E27FC236}">
                <a16:creationId xmlns:a16="http://schemas.microsoft.com/office/drawing/2014/main" id="{FD64B233-2E70-4192-B31E-8FCE1D700805}"/>
              </a:ext>
            </a:extLst>
          </p:cNvPr>
          <p:cNvCxnSpPr>
            <a:cxnSpLocks/>
            <a:stCxn id="308" idx="4"/>
          </p:cNvCxnSpPr>
          <p:nvPr/>
        </p:nvCxnSpPr>
        <p:spPr>
          <a:xfrm flipH="1">
            <a:off x="1755497" y="729735"/>
            <a:ext cx="535356" cy="85471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3" name="直线连接符 322">
            <a:extLst>
              <a:ext uri="{FF2B5EF4-FFF2-40B4-BE49-F238E27FC236}">
                <a16:creationId xmlns:a16="http://schemas.microsoft.com/office/drawing/2014/main" id="{252D40FC-4551-D081-2727-E40F4F58D773}"/>
              </a:ext>
            </a:extLst>
          </p:cNvPr>
          <p:cNvCxnSpPr>
            <a:cxnSpLocks/>
          </p:cNvCxnSpPr>
          <p:nvPr/>
        </p:nvCxnSpPr>
        <p:spPr>
          <a:xfrm flipH="1">
            <a:off x="1758866" y="830840"/>
            <a:ext cx="924752" cy="74371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6" name="直线连接符 325">
            <a:extLst>
              <a:ext uri="{FF2B5EF4-FFF2-40B4-BE49-F238E27FC236}">
                <a16:creationId xmlns:a16="http://schemas.microsoft.com/office/drawing/2014/main" id="{AA7B75E9-6E68-BC1C-288E-7DFA7486C1A5}"/>
              </a:ext>
            </a:extLst>
          </p:cNvPr>
          <p:cNvCxnSpPr>
            <a:cxnSpLocks/>
            <a:stCxn id="310" idx="3"/>
            <a:endCxn id="93" idx="0"/>
          </p:cNvCxnSpPr>
          <p:nvPr/>
        </p:nvCxnSpPr>
        <p:spPr>
          <a:xfrm flipH="1">
            <a:off x="1779587" y="1466248"/>
            <a:ext cx="655926" cy="10639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0" name="椭圆 329">
            <a:extLst>
              <a:ext uri="{FF2B5EF4-FFF2-40B4-BE49-F238E27FC236}">
                <a16:creationId xmlns:a16="http://schemas.microsoft.com/office/drawing/2014/main" id="{69C7B7E7-CF7E-732B-1298-E22BBCFC99D9}"/>
              </a:ext>
            </a:extLst>
          </p:cNvPr>
          <p:cNvSpPr/>
          <p:nvPr/>
        </p:nvSpPr>
        <p:spPr>
          <a:xfrm>
            <a:off x="2688826" y="664228"/>
            <a:ext cx="924752" cy="3467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route</a:t>
            </a:r>
            <a:endParaRPr kumimoji="1" lang="zh-CN" altLang="en-US" sz="1400" dirty="0"/>
          </a:p>
        </p:txBody>
      </p:sp>
      <p:sp>
        <p:nvSpPr>
          <p:cNvPr id="331" name="椭圆 330">
            <a:extLst>
              <a:ext uri="{FF2B5EF4-FFF2-40B4-BE49-F238E27FC236}">
                <a16:creationId xmlns:a16="http://schemas.microsoft.com/office/drawing/2014/main" id="{12CF4E2D-286E-0C70-FF0E-83074164C7EB}"/>
              </a:ext>
            </a:extLst>
          </p:cNvPr>
          <p:cNvSpPr/>
          <p:nvPr/>
        </p:nvSpPr>
        <p:spPr>
          <a:xfrm>
            <a:off x="3022233" y="277293"/>
            <a:ext cx="839860" cy="2850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origin</a:t>
            </a:r>
            <a:endParaRPr kumimoji="1" lang="zh-CN" altLang="en-US" sz="1400" dirty="0"/>
          </a:p>
        </p:txBody>
      </p:sp>
      <p:sp>
        <p:nvSpPr>
          <p:cNvPr id="332" name="椭圆 331">
            <a:extLst>
              <a:ext uri="{FF2B5EF4-FFF2-40B4-BE49-F238E27FC236}">
                <a16:creationId xmlns:a16="http://schemas.microsoft.com/office/drawing/2014/main" id="{8ABB04B7-7B3B-BD89-3D6C-31B327D04E59}"/>
              </a:ext>
            </a:extLst>
          </p:cNvPr>
          <p:cNvSpPr/>
          <p:nvPr/>
        </p:nvSpPr>
        <p:spPr>
          <a:xfrm>
            <a:off x="3660718" y="502335"/>
            <a:ext cx="838972" cy="2850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destination</a:t>
            </a:r>
            <a:endParaRPr kumimoji="1" lang="zh-CN" altLang="en-US" sz="1400" dirty="0"/>
          </a:p>
        </p:txBody>
      </p:sp>
      <p:cxnSp>
        <p:nvCxnSpPr>
          <p:cNvPr id="333" name="直线连接符 332">
            <a:extLst>
              <a:ext uri="{FF2B5EF4-FFF2-40B4-BE49-F238E27FC236}">
                <a16:creationId xmlns:a16="http://schemas.microsoft.com/office/drawing/2014/main" id="{62D82D19-E046-73E7-4B6B-B532A0900240}"/>
              </a:ext>
            </a:extLst>
          </p:cNvPr>
          <p:cNvCxnSpPr>
            <a:cxnSpLocks/>
            <a:stCxn id="332" idx="3"/>
          </p:cNvCxnSpPr>
          <p:nvPr/>
        </p:nvCxnSpPr>
        <p:spPr>
          <a:xfrm flipH="1">
            <a:off x="3595720" y="745606"/>
            <a:ext cx="187863" cy="154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线连接符 335">
            <a:extLst>
              <a:ext uri="{FF2B5EF4-FFF2-40B4-BE49-F238E27FC236}">
                <a16:creationId xmlns:a16="http://schemas.microsoft.com/office/drawing/2014/main" id="{14CCB541-8DEA-2CCE-E158-9DC8784625FC}"/>
              </a:ext>
            </a:extLst>
          </p:cNvPr>
          <p:cNvCxnSpPr>
            <a:cxnSpLocks/>
            <a:stCxn id="330" idx="0"/>
            <a:endCxn id="331" idx="4"/>
          </p:cNvCxnSpPr>
          <p:nvPr/>
        </p:nvCxnSpPr>
        <p:spPr>
          <a:xfrm flipV="1">
            <a:off x="3151202" y="562303"/>
            <a:ext cx="290961" cy="101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>
            <a:extLst>
              <a:ext uri="{FF2B5EF4-FFF2-40B4-BE49-F238E27FC236}">
                <a16:creationId xmlns:a16="http://schemas.microsoft.com/office/drawing/2014/main" id="{B8DFD0E9-56B4-398B-F353-3402AA2724FC}"/>
              </a:ext>
            </a:extLst>
          </p:cNvPr>
          <p:cNvSpPr txBox="1"/>
          <p:nvPr/>
        </p:nvSpPr>
        <p:spPr>
          <a:xfrm>
            <a:off x="2558461" y="1892371"/>
            <a:ext cx="401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N</a:t>
            </a:r>
            <a:endParaRPr kumimoji="1" lang="zh-CN" altLang="en-US" dirty="0"/>
          </a:p>
        </p:txBody>
      </p:sp>
      <p:sp>
        <p:nvSpPr>
          <p:cNvPr id="342" name="文本框 341">
            <a:extLst>
              <a:ext uri="{FF2B5EF4-FFF2-40B4-BE49-F238E27FC236}">
                <a16:creationId xmlns:a16="http://schemas.microsoft.com/office/drawing/2014/main" id="{FC4ACD3B-484A-4C86-1281-DB4DA8028F55}"/>
              </a:ext>
            </a:extLst>
          </p:cNvPr>
          <p:cNvSpPr txBox="1"/>
          <p:nvPr/>
        </p:nvSpPr>
        <p:spPr>
          <a:xfrm>
            <a:off x="4635013" y="1409760"/>
            <a:ext cx="401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216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0C437C-DB34-6749-A456-4E5F95B38060}"/>
              </a:ext>
            </a:extLst>
          </p:cNvPr>
          <p:cNvSpPr/>
          <p:nvPr/>
        </p:nvSpPr>
        <p:spPr>
          <a:xfrm>
            <a:off x="1286540" y="552894"/>
            <a:ext cx="935665" cy="595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E1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F7CEC0-F4E1-C4E9-3713-948563A8542B}"/>
              </a:ext>
            </a:extLst>
          </p:cNvPr>
          <p:cNvSpPr/>
          <p:nvPr/>
        </p:nvSpPr>
        <p:spPr>
          <a:xfrm>
            <a:off x="1286538" y="4929962"/>
            <a:ext cx="935665" cy="5954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E5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DA9561-3035-1858-BF8E-422D6CC74812}"/>
              </a:ext>
            </a:extLst>
          </p:cNvPr>
          <p:cNvSpPr/>
          <p:nvPr/>
        </p:nvSpPr>
        <p:spPr>
          <a:xfrm>
            <a:off x="1286539" y="3873795"/>
            <a:ext cx="935665" cy="5954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E4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40F0286-6EDB-450E-3995-0CCF596B59DA}"/>
              </a:ext>
            </a:extLst>
          </p:cNvPr>
          <p:cNvSpPr/>
          <p:nvPr/>
        </p:nvSpPr>
        <p:spPr>
          <a:xfrm>
            <a:off x="1300717" y="2817628"/>
            <a:ext cx="935665" cy="5954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E3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72A648-FDC7-D8C8-D0B9-78136265A338}"/>
              </a:ext>
            </a:extLst>
          </p:cNvPr>
          <p:cNvSpPr/>
          <p:nvPr/>
        </p:nvSpPr>
        <p:spPr>
          <a:xfrm>
            <a:off x="1286540" y="1761461"/>
            <a:ext cx="935665" cy="5954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E2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A11EC0-7606-692B-1915-263235DD0002}"/>
              </a:ext>
            </a:extLst>
          </p:cNvPr>
          <p:cNvSpPr/>
          <p:nvPr/>
        </p:nvSpPr>
        <p:spPr>
          <a:xfrm>
            <a:off x="2215115" y="552894"/>
            <a:ext cx="935665" cy="595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u="sng" dirty="0"/>
              <a:t>A1</a:t>
            </a:r>
            <a:endParaRPr kumimoji="1" lang="zh-CN" altLang="en-US" u="sng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1BE4ED2-5827-CB17-0366-633CB20842E1}"/>
              </a:ext>
            </a:extLst>
          </p:cNvPr>
          <p:cNvSpPr/>
          <p:nvPr/>
        </p:nvSpPr>
        <p:spPr>
          <a:xfrm>
            <a:off x="2222203" y="1761460"/>
            <a:ext cx="935665" cy="595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u="sng" dirty="0"/>
              <a:t>A3</a:t>
            </a:r>
            <a:endParaRPr kumimoji="1" lang="zh-CN" altLang="en-US" u="sng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CD23D0-56B0-CC09-23CF-840B3F953C66}"/>
              </a:ext>
            </a:extLst>
          </p:cNvPr>
          <p:cNvSpPr/>
          <p:nvPr/>
        </p:nvSpPr>
        <p:spPr>
          <a:xfrm>
            <a:off x="2236382" y="2817628"/>
            <a:ext cx="935665" cy="595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u="sng" dirty="0"/>
              <a:t>A7</a:t>
            </a:r>
            <a:endParaRPr kumimoji="1" lang="zh-CN" altLang="en-US" u="sng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5D15BAB-4D31-6E40-CD71-278C0DD95084}"/>
              </a:ext>
            </a:extLst>
          </p:cNvPr>
          <p:cNvSpPr/>
          <p:nvPr/>
        </p:nvSpPr>
        <p:spPr>
          <a:xfrm>
            <a:off x="2215114" y="3873795"/>
            <a:ext cx="935665" cy="595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u="sng" dirty="0"/>
              <a:t>A10</a:t>
            </a:r>
            <a:endParaRPr kumimoji="1" lang="zh-CN" altLang="en-US" u="sng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CE39655-6B4A-C71B-9358-20F846FA93CC}"/>
              </a:ext>
            </a:extLst>
          </p:cNvPr>
          <p:cNvSpPr/>
          <p:nvPr/>
        </p:nvSpPr>
        <p:spPr>
          <a:xfrm>
            <a:off x="2215113" y="4929962"/>
            <a:ext cx="935665" cy="595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u="sng" dirty="0"/>
              <a:t>A12</a:t>
            </a:r>
            <a:endParaRPr kumimoji="1" lang="zh-CN" altLang="en-US" u="sng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A68C9FC-E8A6-D3E4-0FE6-95EFC921480E}"/>
              </a:ext>
            </a:extLst>
          </p:cNvPr>
          <p:cNvSpPr/>
          <p:nvPr/>
        </p:nvSpPr>
        <p:spPr>
          <a:xfrm>
            <a:off x="3172047" y="2817627"/>
            <a:ext cx="935665" cy="595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A8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33E1196-09FD-4F0C-50C2-8FF4666AF76E}"/>
              </a:ext>
            </a:extLst>
          </p:cNvPr>
          <p:cNvSpPr/>
          <p:nvPr/>
        </p:nvSpPr>
        <p:spPr>
          <a:xfrm>
            <a:off x="3150778" y="1761460"/>
            <a:ext cx="935665" cy="595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A5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A8FB8A1-973E-8DC3-3E4E-59668135B9CF}"/>
              </a:ext>
            </a:extLst>
          </p:cNvPr>
          <p:cNvSpPr/>
          <p:nvPr/>
        </p:nvSpPr>
        <p:spPr>
          <a:xfrm>
            <a:off x="4079351" y="1761459"/>
            <a:ext cx="935665" cy="595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A6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E82AA4F-5B0C-02EC-E887-7B707409ABCC}"/>
              </a:ext>
            </a:extLst>
          </p:cNvPr>
          <p:cNvSpPr/>
          <p:nvPr/>
        </p:nvSpPr>
        <p:spPr>
          <a:xfrm>
            <a:off x="3157868" y="3873795"/>
            <a:ext cx="935665" cy="595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A11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9DCFAE8-2349-299B-3486-E86956A84905}"/>
              </a:ext>
            </a:extLst>
          </p:cNvPr>
          <p:cNvSpPr/>
          <p:nvPr/>
        </p:nvSpPr>
        <p:spPr>
          <a:xfrm>
            <a:off x="3143686" y="4929961"/>
            <a:ext cx="935665" cy="595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A13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3BC08BA-9FEC-0E12-EDC6-956FCFB8BB5B}"/>
              </a:ext>
            </a:extLst>
          </p:cNvPr>
          <p:cNvSpPr/>
          <p:nvPr/>
        </p:nvSpPr>
        <p:spPr>
          <a:xfrm>
            <a:off x="5000834" y="1761458"/>
            <a:ext cx="935665" cy="595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5750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14235</TotalTime>
  <Words>207</Words>
  <Application>Microsoft Macintosh PowerPoint</Application>
  <PresentationFormat>宽屏</PresentationFormat>
  <Paragraphs>155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 2013 - 2022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Yuanjian Chen</dc:creator>
  <cp:lastModifiedBy>Yuanjian Chen</cp:lastModifiedBy>
  <cp:revision>9</cp:revision>
  <dcterms:created xsi:type="dcterms:W3CDTF">2023-02-15T06:45:08Z</dcterms:created>
  <dcterms:modified xsi:type="dcterms:W3CDTF">2023-02-28T01:34:59Z</dcterms:modified>
</cp:coreProperties>
</file>