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1" r:id="rId6"/>
    <p:sldId id="258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60" r:id="rId15"/>
    <p:sldId id="26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D6EB6C-FDB9-4312-A52F-B6474368F4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E988FB-8E57-4E4F-97D8-7653B6CB86C6}">
      <dgm:prSet/>
      <dgm:spPr/>
      <dgm:t>
        <a:bodyPr/>
        <a:lstStyle/>
        <a:p>
          <a:r>
            <a:rPr lang="de-DE" b="1"/>
            <a:t>Gut:</a:t>
          </a:r>
          <a:br>
            <a:rPr lang="de-DE"/>
          </a:br>
          <a:r>
            <a:rPr lang="de-DE"/>
            <a:t>• Klare Aufgaben, gute Zusammenarbeit</a:t>
          </a:r>
          <a:br>
            <a:rPr lang="de-DE"/>
          </a:br>
          <a:r>
            <a:rPr lang="de-DE"/>
            <a:t>• App läuft stabil</a:t>
          </a:r>
          <a:endParaRPr lang="en-US"/>
        </a:p>
      </dgm:t>
    </dgm:pt>
    <dgm:pt modelId="{539C3233-3F84-4D8A-80F9-355CDCC813C3}" type="parTrans" cxnId="{7DE6C516-61FC-4016-BF69-0A4141FC5082}">
      <dgm:prSet/>
      <dgm:spPr/>
      <dgm:t>
        <a:bodyPr/>
        <a:lstStyle/>
        <a:p>
          <a:endParaRPr lang="en-US"/>
        </a:p>
      </dgm:t>
    </dgm:pt>
    <dgm:pt modelId="{497B76CF-70F5-47B2-9345-9BEC9985A9DC}" type="sibTrans" cxnId="{7DE6C516-61FC-4016-BF69-0A4141FC5082}">
      <dgm:prSet/>
      <dgm:spPr/>
      <dgm:t>
        <a:bodyPr/>
        <a:lstStyle/>
        <a:p>
          <a:endParaRPr lang="en-US"/>
        </a:p>
      </dgm:t>
    </dgm:pt>
    <dgm:pt modelId="{F0CD1423-C8E5-4BAF-AB1C-83892E905E4D}">
      <dgm:prSet/>
      <dgm:spPr/>
      <dgm:t>
        <a:bodyPr/>
        <a:lstStyle/>
        <a:p>
          <a:r>
            <a:rPr lang="de-DE" b="1" dirty="0"/>
            <a:t>Schlecht:</a:t>
          </a:r>
          <a:br>
            <a:rPr lang="de-DE" dirty="0"/>
          </a:br>
          <a:r>
            <a:rPr lang="de-DE" dirty="0"/>
            <a:t>• Aufgaben teils doppelt gemacht</a:t>
          </a:r>
          <a:br>
            <a:rPr lang="de-DE" dirty="0"/>
          </a:br>
          <a:r>
            <a:rPr lang="de-DE" dirty="0"/>
            <a:t>• Sprachwechsel bei Tabs schwierig</a:t>
          </a:r>
          <a:br>
            <a:rPr lang="de-DE" dirty="0"/>
          </a:br>
          <a:r>
            <a:rPr lang="de-DE" dirty="0"/>
            <a:t>• MAUI-Struktur teils unklar</a:t>
          </a:r>
          <a:endParaRPr lang="en-US" dirty="0"/>
        </a:p>
      </dgm:t>
    </dgm:pt>
    <dgm:pt modelId="{88F0C61F-2444-404C-B9ED-B91A83A233A2}" type="parTrans" cxnId="{1B39F033-64CA-410C-9740-D281AE9C41DA}">
      <dgm:prSet/>
      <dgm:spPr/>
      <dgm:t>
        <a:bodyPr/>
        <a:lstStyle/>
        <a:p>
          <a:endParaRPr lang="en-US"/>
        </a:p>
      </dgm:t>
    </dgm:pt>
    <dgm:pt modelId="{3FCA3A96-4A10-48FE-B1F0-6612F40D3C5D}" type="sibTrans" cxnId="{1B39F033-64CA-410C-9740-D281AE9C41DA}">
      <dgm:prSet/>
      <dgm:spPr/>
      <dgm:t>
        <a:bodyPr/>
        <a:lstStyle/>
        <a:p>
          <a:endParaRPr lang="en-US"/>
        </a:p>
      </dgm:t>
    </dgm:pt>
    <dgm:pt modelId="{DAABA0E0-7B9B-49F7-9C2A-90B9388D7238}">
      <dgm:prSet/>
      <dgm:spPr/>
      <dgm:t>
        <a:bodyPr/>
        <a:lstStyle/>
        <a:p>
          <a:r>
            <a:rPr lang="de-DE" b="1"/>
            <a:t>Verbesserung:</a:t>
          </a:r>
          <a:br>
            <a:rPr lang="de-DE"/>
          </a:br>
          <a:r>
            <a:rPr lang="de-DE"/>
            <a:t>• Fortschritt sichtbar markieren</a:t>
          </a:r>
          <a:endParaRPr lang="en-US"/>
        </a:p>
      </dgm:t>
    </dgm:pt>
    <dgm:pt modelId="{660D64B5-69AF-4D70-A1D9-418E6D031828}" type="parTrans" cxnId="{865BDE95-49F5-47A3-B045-3F908F9D5899}">
      <dgm:prSet/>
      <dgm:spPr/>
      <dgm:t>
        <a:bodyPr/>
        <a:lstStyle/>
        <a:p>
          <a:endParaRPr lang="en-US"/>
        </a:p>
      </dgm:t>
    </dgm:pt>
    <dgm:pt modelId="{4EA2FD21-63CE-45F2-AA6F-7830E83E1DBD}" type="sibTrans" cxnId="{865BDE95-49F5-47A3-B045-3F908F9D5899}">
      <dgm:prSet/>
      <dgm:spPr/>
      <dgm:t>
        <a:bodyPr/>
        <a:lstStyle/>
        <a:p>
          <a:endParaRPr lang="en-US"/>
        </a:p>
      </dgm:t>
    </dgm:pt>
    <dgm:pt modelId="{9D32CF9E-04F1-4D2C-B3C0-46BAA015D1AB}" type="pres">
      <dgm:prSet presAssocID="{DBD6EB6C-FDB9-4312-A52F-B6474368F4C4}" presName="root" presStyleCnt="0">
        <dgm:presLayoutVars>
          <dgm:dir/>
          <dgm:resizeHandles val="exact"/>
        </dgm:presLayoutVars>
      </dgm:prSet>
      <dgm:spPr/>
    </dgm:pt>
    <dgm:pt modelId="{0FF7ABCA-AEDF-4A4C-B117-385F9C8DB9BA}" type="pres">
      <dgm:prSet presAssocID="{44E988FB-8E57-4E4F-97D8-7653B6CB86C6}" presName="compNode" presStyleCnt="0"/>
      <dgm:spPr/>
    </dgm:pt>
    <dgm:pt modelId="{6E4FD8E6-FE96-45C7-A7F4-7E507B512D7F}" type="pres">
      <dgm:prSet presAssocID="{44E988FB-8E57-4E4F-97D8-7653B6CB86C6}" presName="bgRect" presStyleLbl="bgShp" presStyleIdx="0" presStyleCnt="3"/>
      <dgm:spPr/>
    </dgm:pt>
    <dgm:pt modelId="{15942706-1F09-4050-991D-5208727C3559}" type="pres">
      <dgm:prSet presAssocID="{44E988FB-8E57-4E4F-97D8-7653B6CB86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C8C2B6D9-F45E-46F7-9B8D-7BD5E61482EB}" type="pres">
      <dgm:prSet presAssocID="{44E988FB-8E57-4E4F-97D8-7653B6CB86C6}" presName="spaceRect" presStyleCnt="0"/>
      <dgm:spPr/>
    </dgm:pt>
    <dgm:pt modelId="{FCFEEBDF-5614-49FA-86B1-CEC87CEBF043}" type="pres">
      <dgm:prSet presAssocID="{44E988FB-8E57-4E4F-97D8-7653B6CB86C6}" presName="parTx" presStyleLbl="revTx" presStyleIdx="0" presStyleCnt="3">
        <dgm:presLayoutVars>
          <dgm:chMax val="0"/>
          <dgm:chPref val="0"/>
        </dgm:presLayoutVars>
      </dgm:prSet>
      <dgm:spPr/>
    </dgm:pt>
    <dgm:pt modelId="{C0F1FB78-D47E-4C9B-BB52-14768F0E7CB1}" type="pres">
      <dgm:prSet presAssocID="{497B76CF-70F5-47B2-9345-9BEC9985A9DC}" presName="sibTrans" presStyleCnt="0"/>
      <dgm:spPr/>
    </dgm:pt>
    <dgm:pt modelId="{1794E6A4-2C96-4949-910F-32A97675C1EB}" type="pres">
      <dgm:prSet presAssocID="{F0CD1423-C8E5-4BAF-AB1C-83892E905E4D}" presName="compNode" presStyleCnt="0"/>
      <dgm:spPr/>
    </dgm:pt>
    <dgm:pt modelId="{F25128A4-19C7-4CC6-9DC4-07DBA94BAB6B}" type="pres">
      <dgm:prSet presAssocID="{F0CD1423-C8E5-4BAF-AB1C-83892E905E4D}" presName="bgRect" presStyleLbl="bgShp" presStyleIdx="1" presStyleCnt="3"/>
      <dgm:spPr/>
    </dgm:pt>
    <dgm:pt modelId="{501551C5-3EB8-479C-8292-48FAADD9E59C}" type="pres">
      <dgm:prSet presAssocID="{F0CD1423-C8E5-4BAF-AB1C-83892E905E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B8D01438-B9F3-49D6-A2F2-11084A88B057}" type="pres">
      <dgm:prSet presAssocID="{F0CD1423-C8E5-4BAF-AB1C-83892E905E4D}" presName="spaceRect" presStyleCnt="0"/>
      <dgm:spPr/>
    </dgm:pt>
    <dgm:pt modelId="{986F0D5A-52BD-4289-8DFF-DA2947DDE27F}" type="pres">
      <dgm:prSet presAssocID="{F0CD1423-C8E5-4BAF-AB1C-83892E905E4D}" presName="parTx" presStyleLbl="revTx" presStyleIdx="1" presStyleCnt="3">
        <dgm:presLayoutVars>
          <dgm:chMax val="0"/>
          <dgm:chPref val="0"/>
        </dgm:presLayoutVars>
      </dgm:prSet>
      <dgm:spPr/>
    </dgm:pt>
    <dgm:pt modelId="{7470E40C-BB3F-4BB5-A4AB-09959079131F}" type="pres">
      <dgm:prSet presAssocID="{3FCA3A96-4A10-48FE-B1F0-6612F40D3C5D}" presName="sibTrans" presStyleCnt="0"/>
      <dgm:spPr/>
    </dgm:pt>
    <dgm:pt modelId="{E3634470-F599-4830-B1B3-A637693992F2}" type="pres">
      <dgm:prSet presAssocID="{DAABA0E0-7B9B-49F7-9C2A-90B9388D7238}" presName="compNode" presStyleCnt="0"/>
      <dgm:spPr/>
    </dgm:pt>
    <dgm:pt modelId="{5160843C-0F07-4DE4-B08A-477578C63004}" type="pres">
      <dgm:prSet presAssocID="{DAABA0E0-7B9B-49F7-9C2A-90B9388D7238}" presName="bgRect" presStyleLbl="bgShp" presStyleIdx="2" presStyleCnt="3"/>
      <dgm:spPr/>
    </dgm:pt>
    <dgm:pt modelId="{C2FA30A2-0DE9-4F57-B13D-C6D3E5EE7064}" type="pres">
      <dgm:prSet presAssocID="{DAABA0E0-7B9B-49F7-9C2A-90B9388D72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sezeichen"/>
        </a:ext>
      </dgm:extLst>
    </dgm:pt>
    <dgm:pt modelId="{7FD3EF68-F04A-44EA-8038-89F1820889FE}" type="pres">
      <dgm:prSet presAssocID="{DAABA0E0-7B9B-49F7-9C2A-90B9388D7238}" presName="spaceRect" presStyleCnt="0"/>
      <dgm:spPr/>
    </dgm:pt>
    <dgm:pt modelId="{920B82B1-BDC1-4E22-BEE0-60228D261054}" type="pres">
      <dgm:prSet presAssocID="{DAABA0E0-7B9B-49F7-9C2A-90B9388D723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E6C516-61FC-4016-BF69-0A4141FC5082}" srcId="{DBD6EB6C-FDB9-4312-A52F-B6474368F4C4}" destId="{44E988FB-8E57-4E4F-97D8-7653B6CB86C6}" srcOrd="0" destOrd="0" parTransId="{539C3233-3F84-4D8A-80F9-355CDCC813C3}" sibTransId="{497B76CF-70F5-47B2-9345-9BEC9985A9DC}"/>
    <dgm:cxn modelId="{1B39F033-64CA-410C-9740-D281AE9C41DA}" srcId="{DBD6EB6C-FDB9-4312-A52F-B6474368F4C4}" destId="{F0CD1423-C8E5-4BAF-AB1C-83892E905E4D}" srcOrd="1" destOrd="0" parTransId="{88F0C61F-2444-404C-B9ED-B91A83A233A2}" sibTransId="{3FCA3A96-4A10-48FE-B1F0-6612F40D3C5D}"/>
    <dgm:cxn modelId="{31A3D352-8FDB-4A8F-BF5A-A5952D399308}" type="presOf" srcId="{44E988FB-8E57-4E4F-97D8-7653B6CB86C6}" destId="{FCFEEBDF-5614-49FA-86B1-CEC87CEBF043}" srcOrd="0" destOrd="0" presId="urn:microsoft.com/office/officeart/2018/2/layout/IconVerticalSolidList"/>
    <dgm:cxn modelId="{0C4CCE79-6CD6-4860-9C54-3D40F287354E}" type="presOf" srcId="{F0CD1423-C8E5-4BAF-AB1C-83892E905E4D}" destId="{986F0D5A-52BD-4289-8DFF-DA2947DDE27F}" srcOrd="0" destOrd="0" presId="urn:microsoft.com/office/officeart/2018/2/layout/IconVerticalSolidList"/>
    <dgm:cxn modelId="{865BDE95-49F5-47A3-B045-3F908F9D5899}" srcId="{DBD6EB6C-FDB9-4312-A52F-B6474368F4C4}" destId="{DAABA0E0-7B9B-49F7-9C2A-90B9388D7238}" srcOrd="2" destOrd="0" parTransId="{660D64B5-69AF-4D70-A1D9-418E6D031828}" sibTransId="{4EA2FD21-63CE-45F2-AA6F-7830E83E1DBD}"/>
    <dgm:cxn modelId="{65A405B2-5989-44D1-A529-6CC84B8BE0E0}" type="presOf" srcId="{DAABA0E0-7B9B-49F7-9C2A-90B9388D7238}" destId="{920B82B1-BDC1-4E22-BEE0-60228D261054}" srcOrd="0" destOrd="0" presId="urn:microsoft.com/office/officeart/2018/2/layout/IconVerticalSolidList"/>
    <dgm:cxn modelId="{32EFCADB-0CA0-4A94-A84B-B8F540D787F8}" type="presOf" srcId="{DBD6EB6C-FDB9-4312-A52F-B6474368F4C4}" destId="{9D32CF9E-04F1-4D2C-B3C0-46BAA015D1AB}" srcOrd="0" destOrd="0" presId="urn:microsoft.com/office/officeart/2018/2/layout/IconVerticalSolidList"/>
    <dgm:cxn modelId="{9231707E-A7DA-4E5B-A783-1D16E6C22855}" type="presParOf" srcId="{9D32CF9E-04F1-4D2C-B3C0-46BAA015D1AB}" destId="{0FF7ABCA-AEDF-4A4C-B117-385F9C8DB9BA}" srcOrd="0" destOrd="0" presId="urn:microsoft.com/office/officeart/2018/2/layout/IconVerticalSolidList"/>
    <dgm:cxn modelId="{B3750A47-358A-4722-99F3-70B26E52BC8F}" type="presParOf" srcId="{0FF7ABCA-AEDF-4A4C-B117-385F9C8DB9BA}" destId="{6E4FD8E6-FE96-45C7-A7F4-7E507B512D7F}" srcOrd="0" destOrd="0" presId="urn:microsoft.com/office/officeart/2018/2/layout/IconVerticalSolidList"/>
    <dgm:cxn modelId="{8A71D2DC-29A8-4941-B48A-C43E2FFF8E4A}" type="presParOf" srcId="{0FF7ABCA-AEDF-4A4C-B117-385F9C8DB9BA}" destId="{15942706-1F09-4050-991D-5208727C3559}" srcOrd="1" destOrd="0" presId="urn:microsoft.com/office/officeart/2018/2/layout/IconVerticalSolidList"/>
    <dgm:cxn modelId="{8F133A08-15DD-4B00-8DD5-BF9FE7981A80}" type="presParOf" srcId="{0FF7ABCA-AEDF-4A4C-B117-385F9C8DB9BA}" destId="{C8C2B6D9-F45E-46F7-9B8D-7BD5E61482EB}" srcOrd="2" destOrd="0" presId="urn:microsoft.com/office/officeart/2018/2/layout/IconVerticalSolidList"/>
    <dgm:cxn modelId="{68D4A7FA-C627-46ED-8866-4BF080CCB2BB}" type="presParOf" srcId="{0FF7ABCA-AEDF-4A4C-B117-385F9C8DB9BA}" destId="{FCFEEBDF-5614-49FA-86B1-CEC87CEBF043}" srcOrd="3" destOrd="0" presId="urn:microsoft.com/office/officeart/2018/2/layout/IconVerticalSolidList"/>
    <dgm:cxn modelId="{571DFE1E-6122-471E-9BE1-5155C0108222}" type="presParOf" srcId="{9D32CF9E-04F1-4D2C-B3C0-46BAA015D1AB}" destId="{C0F1FB78-D47E-4C9B-BB52-14768F0E7CB1}" srcOrd="1" destOrd="0" presId="urn:microsoft.com/office/officeart/2018/2/layout/IconVerticalSolidList"/>
    <dgm:cxn modelId="{66D8F694-7D74-435F-A271-32DB58E8C179}" type="presParOf" srcId="{9D32CF9E-04F1-4D2C-B3C0-46BAA015D1AB}" destId="{1794E6A4-2C96-4949-910F-32A97675C1EB}" srcOrd="2" destOrd="0" presId="urn:microsoft.com/office/officeart/2018/2/layout/IconVerticalSolidList"/>
    <dgm:cxn modelId="{D331C18F-09CD-4078-9D6A-4A75D9E46F97}" type="presParOf" srcId="{1794E6A4-2C96-4949-910F-32A97675C1EB}" destId="{F25128A4-19C7-4CC6-9DC4-07DBA94BAB6B}" srcOrd="0" destOrd="0" presId="urn:microsoft.com/office/officeart/2018/2/layout/IconVerticalSolidList"/>
    <dgm:cxn modelId="{84B6E01B-2D83-4A0D-9D96-09349A746405}" type="presParOf" srcId="{1794E6A4-2C96-4949-910F-32A97675C1EB}" destId="{501551C5-3EB8-479C-8292-48FAADD9E59C}" srcOrd="1" destOrd="0" presId="urn:microsoft.com/office/officeart/2018/2/layout/IconVerticalSolidList"/>
    <dgm:cxn modelId="{4E9F4B4B-604C-4B2E-A67F-A7907D974379}" type="presParOf" srcId="{1794E6A4-2C96-4949-910F-32A97675C1EB}" destId="{B8D01438-B9F3-49D6-A2F2-11084A88B057}" srcOrd="2" destOrd="0" presId="urn:microsoft.com/office/officeart/2018/2/layout/IconVerticalSolidList"/>
    <dgm:cxn modelId="{578D0F4A-8097-4D38-BBAD-8E42122973C1}" type="presParOf" srcId="{1794E6A4-2C96-4949-910F-32A97675C1EB}" destId="{986F0D5A-52BD-4289-8DFF-DA2947DDE27F}" srcOrd="3" destOrd="0" presId="urn:microsoft.com/office/officeart/2018/2/layout/IconVerticalSolidList"/>
    <dgm:cxn modelId="{E363AE14-ABC8-4CD8-882A-043CB03C5467}" type="presParOf" srcId="{9D32CF9E-04F1-4D2C-B3C0-46BAA015D1AB}" destId="{7470E40C-BB3F-4BB5-A4AB-09959079131F}" srcOrd="3" destOrd="0" presId="urn:microsoft.com/office/officeart/2018/2/layout/IconVerticalSolidList"/>
    <dgm:cxn modelId="{1C208ED5-AAC3-4E29-A8C8-E127E0B5C341}" type="presParOf" srcId="{9D32CF9E-04F1-4D2C-B3C0-46BAA015D1AB}" destId="{E3634470-F599-4830-B1B3-A637693992F2}" srcOrd="4" destOrd="0" presId="urn:microsoft.com/office/officeart/2018/2/layout/IconVerticalSolidList"/>
    <dgm:cxn modelId="{0915620E-59A0-4533-A2BD-4096779F1806}" type="presParOf" srcId="{E3634470-F599-4830-B1B3-A637693992F2}" destId="{5160843C-0F07-4DE4-B08A-477578C63004}" srcOrd="0" destOrd="0" presId="urn:microsoft.com/office/officeart/2018/2/layout/IconVerticalSolidList"/>
    <dgm:cxn modelId="{04273F3D-D15B-40DC-B87E-3A7568159FE2}" type="presParOf" srcId="{E3634470-F599-4830-B1B3-A637693992F2}" destId="{C2FA30A2-0DE9-4F57-B13D-C6D3E5EE7064}" srcOrd="1" destOrd="0" presId="urn:microsoft.com/office/officeart/2018/2/layout/IconVerticalSolidList"/>
    <dgm:cxn modelId="{4881FC6C-B1C8-406F-9815-B4FA4069941D}" type="presParOf" srcId="{E3634470-F599-4830-B1B3-A637693992F2}" destId="{7FD3EF68-F04A-44EA-8038-89F1820889FE}" srcOrd="2" destOrd="0" presId="urn:microsoft.com/office/officeart/2018/2/layout/IconVerticalSolidList"/>
    <dgm:cxn modelId="{A675DE3F-6A11-4F3F-AA74-1EA7F7B1FE4C}" type="presParOf" srcId="{E3634470-F599-4830-B1B3-A637693992F2}" destId="{920B82B1-BDC1-4E22-BEE0-60228D2610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FD8E6-FE96-45C7-A7F4-7E507B512D7F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42706-1F09-4050-991D-5208727C3559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EEBDF-5614-49FA-86B1-CEC87CEBF043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Gut:</a:t>
          </a:r>
          <a:br>
            <a:rPr lang="de-DE" sz="1900" kern="1200"/>
          </a:br>
          <a:r>
            <a:rPr lang="de-DE" sz="1900" kern="1200"/>
            <a:t>• Klare Aufgaben, gute Zusammenarbeit</a:t>
          </a:r>
          <a:br>
            <a:rPr lang="de-DE" sz="1900" kern="1200"/>
          </a:br>
          <a:r>
            <a:rPr lang="de-DE" sz="1900" kern="1200"/>
            <a:t>• App läuft stabil</a:t>
          </a:r>
          <a:endParaRPr lang="en-US" sz="1900" kern="1200"/>
        </a:p>
      </dsp:txBody>
      <dsp:txXfrm>
        <a:off x="1840447" y="680"/>
        <a:ext cx="4420652" cy="1593460"/>
      </dsp:txXfrm>
    </dsp:sp>
    <dsp:sp modelId="{F25128A4-19C7-4CC6-9DC4-07DBA94BAB6B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551C5-3EB8-479C-8292-48FAADD9E59C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F0D5A-52BD-4289-8DFF-DA2947DDE27F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Schlecht:</a:t>
          </a:r>
          <a:br>
            <a:rPr lang="de-DE" sz="1900" kern="1200" dirty="0"/>
          </a:br>
          <a:r>
            <a:rPr lang="de-DE" sz="1900" kern="1200" dirty="0"/>
            <a:t>• Aufgaben teils doppelt gemacht</a:t>
          </a:r>
          <a:br>
            <a:rPr lang="de-DE" sz="1900" kern="1200" dirty="0"/>
          </a:br>
          <a:r>
            <a:rPr lang="de-DE" sz="1900" kern="1200" dirty="0"/>
            <a:t>• Sprachwechsel bei Tabs schwierig</a:t>
          </a:r>
          <a:br>
            <a:rPr lang="de-DE" sz="1900" kern="1200" dirty="0"/>
          </a:br>
          <a:r>
            <a:rPr lang="de-DE" sz="1900" kern="1200" dirty="0"/>
            <a:t>• MAUI-Struktur teils unklar</a:t>
          </a:r>
          <a:endParaRPr lang="en-US" sz="1900" kern="1200" dirty="0"/>
        </a:p>
      </dsp:txBody>
      <dsp:txXfrm>
        <a:off x="1840447" y="1992507"/>
        <a:ext cx="4420652" cy="1593460"/>
      </dsp:txXfrm>
    </dsp:sp>
    <dsp:sp modelId="{5160843C-0F07-4DE4-B08A-477578C63004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A30A2-0DE9-4F57-B13D-C6D3E5EE7064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82B1-BDC1-4E22-BEE0-60228D261054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Verbesserung:</a:t>
          </a:r>
          <a:br>
            <a:rPr lang="de-DE" sz="1900" kern="1200"/>
          </a:br>
          <a:r>
            <a:rPr lang="de-DE" sz="1900" kern="1200"/>
            <a:t>• Fortschritt sichtbar markieren</a:t>
          </a:r>
          <a:endParaRPr lang="en-US" sz="1900" kern="1200"/>
        </a:p>
      </dsp:txBody>
      <dsp:txXfrm>
        <a:off x="1840447" y="3984333"/>
        <a:ext cx="4420652" cy="1593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parschwein – Schreibung, Definition, Bedeutung, Synonyme, Beispiele | DWDS">
            <a:extLst>
              <a:ext uri="{FF2B5EF4-FFF2-40B4-BE49-F238E27FC236}">
                <a16:creationId xmlns:a16="http://schemas.microsoft.com/office/drawing/2014/main" id="{E3D535EA-C536-AEFE-E825-805EB89FB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9" r="9091"/>
          <a:stretch/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83E1C4-3749-5FCD-3E72-B9683BCD7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4402667"/>
            <a:ext cx="8133478" cy="940240"/>
          </a:xfrm>
        </p:spPr>
        <p:txBody>
          <a:bodyPr>
            <a:normAutofit/>
          </a:bodyPr>
          <a:lstStyle/>
          <a:p>
            <a:r>
              <a:rPr lang="de-CH" sz="4800"/>
              <a:t>SaveUp-App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5FA113-FD91-36E5-E619-F8C4FDA02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5342302"/>
            <a:ext cx="8133478" cy="406566"/>
          </a:xfrm>
        </p:spPr>
        <p:txBody>
          <a:bodyPr>
            <a:normAutofit/>
          </a:bodyPr>
          <a:lstStyle/>
          <a:p>
            <a:r>
              <a:rPr lang="de-CH" sz="1800"/>
              <a:t>Even und Akshai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60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46189-2723-BFB2-8712-A7999703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CA66AC3C-D771-4F1F-88F8-F0A69801B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773F12-C26E-B228-2B1D-AAF292290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3F7330-1599-8F48-BFE2-B69862A4B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CE346E2-CF64-D1D9-498E-9C5EF4771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24DBE36-BD69-A13E-B47C-EF93C9ACC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E4A080E-1FC1-18FA-7C75-696C4B5C0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1BDEA6B-D743-27F6-C441-FCF895219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2708036-8427-D67D-0ED1-C8712E05F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64A682C-B99E-9F10-645A-CB547670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72A7CA84-40EF-815C-6CA6-FE8F145E3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7BDDD7-3830-DA57-227B-466D37B4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Mockups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A12AC8-08EA-C8B8-2DB7-E9A1F56A0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910" y="117148"/>
            <a:ext cx="3347686" cy="660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7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pic>
        <p:nvPicPr>
          <p:cNvPr id="4" name="Picture 3" descr="Mikrofon und Klavier">
            <a:extLst>
              <a:ext uri="{FF2B5EF4-FFF2-40B4-BE49-F238E27FC236}">
                <a16:creationId xmlns:a16="http://schemas.microsoft.com/office/drawing/2014/main" id="{582AF7FB-365B-9ADE-C988-83A0EFD20F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5094"/>
          <a:stretch/>
        </p:blipFill>
        <p:spPr>
          <a:xfrm>
            <a:off x="-3176" y="10"/>
            <a:ext cx="12192000" cy="68579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704883-D088-4683-A1FD-AEE53B336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F6FB830-5539-CAFF-1F07-61C295E4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Live-Demo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C04EC1-26B9-40BD-84A6-B2C0A913D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AB74E2-5A82-47FD-BBB4-BFD47779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4FFB60-A034-4994-8F55-E38D4F31C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848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0979C-AC44-BE0B-C5D4-E960C645F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de-CH" sz="4400"/>
              <a:t>Fazit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816FD05-6617-4C27-94CC-46DE06E2FF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733337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808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DE8D11D-6AF0-ED4D-67DD-00C521F3A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559173"/>
            <a:ext cx="10905066" cy="2260084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1500" dirty="0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39732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BD43127-9001-04B5-B1BB-6A21577A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1" y="1128944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9600" dirty="0" err="1"/>
              <a:t>Inhaltsverzeichnis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43583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EDF2838-61BD-4552-A6C3-E3D6763CF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7876ED4-577B-4724-914E-42A0567A3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5A35B073-543D-4B7C-85CE-3F6F3F51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56C9C24B-A8AA-4E20-9A75-455D96E2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0505B119-A4E9-4F97-9673-6F51C1C35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27E589-14E8-C8F9-602C-C269E19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>
                <a:solidFill>
                  <a:srgbClr val="FFFFFF"/>
                </a:solidFill>
              </a:rPr>
              <a:t>GANTT</a:t>
            </a:r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3DF5FFB9-6D81-4F3A-AF5B-6F9EC3428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163" y="642795"/>
            <a:ext cx="4812406" cy="5575125"/>
          </a:xfrm>
          <a:prstGeom prst="rect">
            <a:avLst/>
          </a:prstGeom>
          <a:ln>
            <a:noFill/>
          </a:ln>
          <a:effectLst>
            <a:outerShdw blurRad="76200" dist="63500" dir="5040000" algn="t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BA7911F-9441-046B-ECBC-7EE2E9C86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3933" y="1066457"/>
            <a:ext cx="4178419" cy="471829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9203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2CCA693C-8CB1-DB1E-CAAD-31F410E8F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06" y="653366"/>
            <a:ext cx="11717787" cy="55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0F4BA-F19A-A916-D3F7-0D10C8F7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E23BCB2-6080-7578-6C90-88459A73C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8" y="714533"/>
            <a:ext cx="11536483" cy="542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4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4F67-7458-A1E7-C3DD-7D35BBB5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4231D03-6CA6-4A48-D7F3-6D8C17230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7" y="893723"/>
            <a:ext cx="11864525" cy="507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3AF00-A0F5-1E83-337E-887A17ECA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2BE8B0-B264-2044-96FD-BD0AC988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Mockups</a:t>
            </a:r>
          </a:p>
        </p:txBody>
      </p:sp>
      <p:pic>
        <p:nvPicPr>
          <p:cNvPr id="4" name="Grafik 3" descr="Ein Bild, das Text, Screenshot, Handy, Smartphone enthält.&#10;&#10;KI-generierte Inhalte können fehlerhaft sein.">
            <a:extLst>
              <a:ext uri="{FF2B5EF4-FFF2-40B4-BE49-F238E27FC236}">
                <a16:creationId xmlns:a16="http://schemas.microsoft.com/office/drawing/2014/main" id="{993C7ABA-5212-54ED-6103-123368ACD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548" y="-1"/>
            <a:ext cx="3494454" cy="6785349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0969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3AE2A0-5F31-32E5-12B6-0DB0DF9E9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65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00573A24-AD84-4562-A993-7D04E1D18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3C087F8-F09C-4C07-B55F-6081689A2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FC49D257-5737-4C0D-89EA-9C311AF2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E13D267A-94F5-488A-94C6-5D7156D9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46CE3EB2-91DF-4F5D-8874-744AAAE311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6ADA53-4222-46C9-3846-89B79B92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Mockups</a:t>
            </a:r>
          </a:p>
        </p:txBody>
      </p:sp>
      <p:pic>
        <p:nvPicPr>
          <p:cNvPr id="3" name="Grafik 2" descr="Ein Bild, das Screenshot, Text, Handy, mobiles Gerät enthält.&#10;&#10;KI-generierte Inhalte können fehlerhaft sein.">
            <a:extLst>
              <a:ext uri="{FF2B5EF4-FFF2-40B4-BE49-F238E27FC236}">
                <a16:creationId xmlns:a16="http://schemas.microsoft.com/office/drawing/2014/main" id="{D5083ABC-0254-518B-8F1C-6646D33103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417" y="137166"/>
            <a:ext cx="3407046" cy="6583667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15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5BA0EE-BBE8-E0C9-ED2A-EDD19CBB4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EA35F311-E954-A84D-0CE0-E3B529840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0430139-9AB5-D5EA-5925-95DE19A17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50C0EA0-98D7-CFFA-8ADF-2F3B29615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23F40C9-92DC-80A2-2D58-D2D1E35BE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A7A43D-D05B-99EE-8CC2-4D374E92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505E274F-91D3-7D26-B49B-96491798B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0F6D537C-BD13-64EC-2A9B-941981DCF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F8F9B35-EDD1-C6F5-339F-369997BC0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9176" y="0"/>
            <a:ext cx="6092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F86C66DF-B7A0-405A-3FF7-2F0A7A8B7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24BDA226-0C3D-DC47-CA86-C30D24E78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CH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8291A0-CD1D-048E-82B7-7D66601B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403231"/>
            <a:ext cx="5192940" cy="2133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Mockups</a:t>
            </a:r>
          </a:p>
        </p:txBody>
      </p:sp>
      <p:pic>
        <p:nvPicPr>
          <p:cNvPr id="3" name="Grafik 2" descr="Ein Bild, das Screenshot, Text, Gerät, Handy enthält.&#10;&#10;KI-generierte Inhalte können fehlerhaft sein.">
            <a:extLst>
              <a:ext uri="{FF2B5EF4-FFF2-40B4-BE49-F238E27FC236}">
                <a16:creationId xmlns:a16="http://schemas.microsoft.com/office/drawing/2014/main" id="{9B1CBF00-6F58-9148-7E87-6FF1810D5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563" y="190207"/>
            <a:ext cx="3222598" cy="647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55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CD1D47E8003B4BB70A37B54BB94B1B" ma:contentTypeVersion="15" ma:contentTypeDescription="Ein neues Dokument erstellen." ma:contentTypeScope="" ma:versionID="a84008b2b5828dbad4272c01ceaa8c06">
  <xsd:schema xmlns:xsd="http://www.w3.org/2001/XMLSchema" xmlns:xs="http://www.w3.org/2001/XMLSchema" xmlns:p="http://schemas.microsoft.com/office/2006/metadata/properties" xmlns:ns3="14e98ad5-8fe3-41bd-b1b7-28743f00834a" xmlns:ns4="0e797807-4541-49de-91cc-512e71c1aceb" targetNamespace="http://schemas.microsoft.com/office/2006/metadata/properties" ma:root="true" ma:fieldsID="021e31d8c66f16a2b9fb4bff18c8d608" ns3:_="" ns4:_="">
    <xsd:import namespace="14e98ad5-8fe3-41bd-b1b7-28743f00834a"/>
    <xsd:import namespace="0e797807-4541-49de-91cc-512e71c1ac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98ad5-8fe3-41bd-b1b7-28743f0083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797807-4541-49de-91cc-512e71c1ac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e98ad5-8fe3-41bd-b1b7-28743f00834a" xsi:nil="true"/>
  </documentManagement>
</p:properties>
</file>

<file path=customXml/itemProps1.xml><?xml version="1.0" encoding="utf-8"?>
<ds:datastoreItem xmlns:ds="http://schemas.openxmlformats.org/officeDocument/2006/customXml" ds:itemID="{18ACFA0B-64D3-4805-B9B1-241261A9F4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98ad5-8fe3-41bd-b1b7-28743f00834a"/>
    <ds:schemaRef ds:uri="0e797807-4541-49de-91cc-512e71c1ac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D73149-D5AD-4E5A-8442-88CF9E0535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BE6D94-CA0C-44D4-BDDD-1EC239AB636A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14e98ad5-8fe3-41bd-b1b7-28743f00834a"/>
    <ds:schemaRef ds:uri="http://purl.org/dc/terms/"/>
    <ds:schemaRef ds:uri="http://purl.org/dc/dcmitype/"/>
    <ds:schemaRef ds:uri="http://schemas.openxmlformats.org/package/2006/metadata/core-properties"/>
    <ds:schemaRef ds:uri="0e797807-4541-49de-91cc-512e71c1ace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0</TotalTime>
  <Words>54</Words>
  <Application>Microsoft Office PowerPoint</Application>
  <PresentationFormat>Breitbild</PresentationFormat>
  <Paragraphs>14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6" baseType="lpstr">
      <vt:lpstr>Arial</vt:lpstr>
      <vt:lpstr>Trebuchet MS</vt:lpstr>
      <vt:lpstr>Berlin</vt:lpstr>
      <vt:lpstr>SaveUp-App</vt:lpstr>
      <vt:lpstr>Inhaltsverzeichnis</vt:lpstr>
      <vt:lpstr>GANTT</vt:lpstr>
      <vt:lpstr>PowerPoint-Präsentation</vt:lpstr>
      <vt:lpstr>PowerPoint-Präsentation</vt:lpstr>
      <vt:lpstr>PowerPoint-Präsentation</vt:lpstr>
      <vt:lpstr>Mockups</vt:lpstr>
      <vt:lpstr>Mockups</vt:lpstr>
      <vt:lpstr>Mockups</vt:lpstr>
      <vt:lpstr>Mockups</vt:lpstr>
      <vt:lpstr>Live-Demo</vt:lpstr>
      <vt:lpstr>Fazit</vt:lpstr>
      <vt:lpstr>Danke!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Akshai Arulananthan</dc:creator>
  <cp:lastModifiedBy>Akshai Arulananthan</cp:lastModifiedBy>
  <cp:revision>4</cp:revision>
  <dcterms:created xsi:type="dcterms:W3CDTF">2025-05-11T19:03:08Z</dcterms:created>
  <dcterms:modified xsi:type="dcterms:W3CDTF">2025-05-12T16:29:39Z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0x010100FCCD1D47E8003B4BB70A37B54BB94B1B</vt:lpwstr>
  </property>
</Properties>
</file>