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58" r:id="rId7"/>
    <p:sldId id="263" r:id="rId8"/>
    <p:sldId id="264" r:id="rId9"/>
    <p:sldId id="277" r:id="rId10"/>
    <p:sldId id="272" r:id="rId11"/>
    <p:sldId id="271" r:id="rId12"/>
    <p:sldId id="260" r:id="rId13"/>
    <p:sldId id="279" r:id="rId14"/>
    <p:sldId id="273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011" autoAdjust="0"/>
  </p:normalViewPr>
  <p:slideViewPr>
    <p:cSldViewPr snapToGrid="0">
      <p:cViewPr>
        <p:scale>
          <a:sx n="73" d="100"/>
          <a:sy n="73" d="100"/>
        </p:scale>
        <p:origin x="4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CF1E7-B5FC-4399-8252-F63DBC809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7C507C-6B7D-4779-8443-7C83D77DA0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Geplante Gesamtzeit</a:t>
          </a:r>
          <a:r>
            <a:rPr lang="de-DE" dirty="0"/>
            <a:t>: 720 Minuten</a:t>
          </a:r>
        </a:p>
      </dgm:t>
    </dgm:pt>
    <dgm:pt modelId="{3549D5E8-1822-4478-BED9-8265BBA0CA8E}" type="parTrans" cxnId="{8A55FAA0-2C50-4CBA-B031-C1EE8128EB3F}">
      <dgm:prSet/>
      <dgm:spPr/>
      <dgm:t>
        <a:bodyPr/>
        <a:lstStyle/>
        <a:p>
          <a:endParaRPr lang="en-US"/>
        </a:p>
      </dgm:t>
    </dgm:pt>
    <dgm:pt modelId="{19EBD072-E58F-4D42-9910-5235D5B78D92}" type="sibTrans" cxnId="{8A55FAA0-2C50-4CBA-B031-C1EE8128EB3F}">
      <dgm:prSet/>
      <dgm:spPr/>
      <dgm:t>
        <a:bodyPr/>
        <a:lstStyle/>
        <a:p>
          <a:endParaRPr lang="en-US"/>
        </a:p>
      </dgm:t>
    </dgm:pt>
    <dgm:pt modelId="{7AF62EA0-458B-4A98-8DF3-749F173EC3A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Tatsächlich investierte Zeit</a:t>
          </a:r>
          <a:r>
            <a:rPr lang="de-DE" dirty="0"/>
            <a:t>: 325</a:t>
          </a:r>
          <a:r>
            <a:rPr lang="de-DE" b="0" dirty="0"/>
            <a:t> Minuten</a:t>
          </a:r>
          <a:endParaRPr lang="en-US" b="0" dirty="0"/>
        </a:p>
      </dgm:t>
    </dgm:pt>
    <dgm:pt modelId="{3FB0D90A-B737-4829-B975-B746D16C721D}" type="parTrans" cxnId="{24BD2EC9-5C23-49A2-988B-664A90316F50}">
      <dgm:prSet/>
      <dgm:spPr/>
      <dgm:t>
        <a:bodyPr/>
        <a:lstStyle/>
        <a:p>
          <a:endParaRPr lang="en-US"/>
        </a:p>
      </dgm:t>
    </dgm:pt>
    <dgm:pt modelId="{4B10E6D1-3881-4A57-A399-5F0C2E236BDA}" type="sibTrans" cxnId="{24BD2EC9-5C23-49A2-988B-664A90316F50}">
      <dgm:prSet/>
      <dgm:spPr/>
      <dgm:t>
        <a:bodyPr/>
        <a:lstStyle/>
        <a:p>
          <a:endParaRPr lang="en-US"/>
        </a:p>
      </dgm:t>
    </dgm:pt>
    <dgm:pt modelId="{4D011167-6794-4BF4-89F7-B72CCB28644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Noch verbleibender Aufwand (nach Planung)</a:t>
          </a:r>
          <a:r>
            <a:rPr lang="de-DE" dirty="0"/>
            <a:t>: 21</a:t>
          </a:r>
          <a:r>
            <a:rPr lang="de-DE" b="0" dirty="0"/>
            <a:t>0 Minuten</a:t>
          </a:r>
          <a:endParaRPr lang="en-US" b="0" dirty="0"/>
        </a:p>
      </dgm:t>
    </dgm:pt>
    <dgm:pt modelId="{4AA626E4-041A-47A8-AFF3-A059AF2B542A}" type="parTrans" cxnId="{429D8BF0-77B5-4794-A257-4778D00D22DA}">
      <dgm:prSet/>
      <dgm:spPr/>
      <dgm:t>
        <a:bodyPr/>
        <a:lstStyle/>
        <a:p>
          <a:endParaRPr lang="en-US"/>
        </a:p>
      </dgm:t>
    </dgm:pt>
    <dgm:pt modelId="{4B1019FA-2379-4707-A176-D0320762971D}" type="sibTrans" cxnId="{429D8BF0-77B5-4794-A257-4778D00D22DA}">
      <dgm:prSet/>
      <dgm:spPr/>
      <dgm:t>
        <a:bodyPr/>
        <a:lstStyle/>
        <a:p>
          <a:endParaRPr lang="en-US"/>
        </a:p>
      </dgm:t>
    </dgm:pt>
    <dgm:pt modelId="{94A3700F-90A3-4EB8-9F7D-FE3D5AF67CA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Fortschritt</a:t>
          </a:r>
          <a:r>
            <a:rPr lang="de-DE" dirty="0"/>
            <a:t>: 6</a:t>
          </a:r>
          <a:r>
            <a:rPr lang="de-DE" b="0" dirty="0"/>
            <a:t>5,3 % der Arbeit abgeschlossen</a:t>
          </a:r>
          <a:endParaRPr lang="en-US" b="0" dirty="0"/>
        </a:p>
      </dgm:t>
    </dgm:pt>
    <dgm:pt modelId="{BE8375AB-D419-4508-9320-C760644EC040}" type="parTrans" cxnId="{F081C324-830D-4181-BF13-8179DB8C6879}">
      <dgm:prSet/>
      <dgm:spPr/>
      <dgm:t>
        <a:bodyPr/>
        <a:lstStyle/>
        <a:p>
          <a:endParaRPr lang="en-US"/>
        </a:p>
      </dgm:t>
    </dgm:pt>
    <dgm:pt modelId="{010F1AD4-42B2-4BD1-AA16-94686E7D4CB0}" type="sibTrans" cxnId="{F081C324-830D-4181-BF13-8179DB8C6879}">
      <dgm:prSet/>
      <dgm:spPr/>
      <dgm:t>
        <a:bodyPr/>
        <a:lstStyle/>
        <a:p>
          <a:endParaRPr lang="en-US"/>
        </a:p>
      </dgm:t>
    </dgm:pt>
    <dgm:pt modelId="{78E75FF5-77DC-4C8C-807F-479F12751C07}" type="pres">
      <dgm:prSet presAssocID="{7FECF1E7-B5FC-4399-8252-F63DBC809F8E}" presName="root" presStyleCnt="0">
        <dgm:presLayoutVars>
          <dgm:dir/>
          <dgm:resizeHandles val="exact"/>
        </dgm:presLayoutVars>
      </dgm:prSet>
      <dgm:spPr/>
    </dgm:pt>
    <dgm:pt modelId="{2357A06A-3409-4A7A-A84D-8134D7451A5B}" type="pres">
      <dgm:prSet presAssocID="{C97C507C-6B7D-4779-8443-7C83D77DA0B5}" presName="compNode" presStyleCnt="0"/>
      <dgm:spPr/>
    </dgm:pt>
    <dgm:pt modelId="{914AE8F4-A5C5-4505-9386-096656F712C8}" type="pres">
      <dgm:prSet presAssocID="{C97C507C-6B7D-4779-8443-7C83D77DA0B5}" presName="bgRect" presStyleLbl="bgShp" presStyleIdx="0" presStyleCnt="4"/>
      <dgm:spPr/>
    </dgm:pt>
    <dgm:pt modelId="{0707C3C2-4511-4CD7-ABD1-7F25D15C481B}" type="pres">
      <dgm:prSet presAssocID="{C97C507C-6B7D-4779-8443-7C83D77DA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duhr abgelaufen"/>
        </a:ext>
      </dgm:extLst>
    </dgm:pt>
    <dgm:pt modelId="{D4325F73-B143-4941-B9D9-A6C8E03D6BFE}" type="pres">
      <dgm:prSet presAssocID="{C97C507C-6B7D-4779-8443-7C83D77DA0B5}" presName="spaceRect" presStyleCnt="0"/>
      <dgm:spPr/>
    </dgm:pt>
    <dgm:pt modelId="{6A6D1DA8-F728-4B37-815A-F7936409933A}" type="pres">
      <dgm:prSet presAssocID="{C97C507C-6B7D-4779-8443-7C83D77DA0B5}" presName="parTx" presStyleLbl="revTx" presStyleIdx="0" presStyleCnt="4">
        <dgm:presLayoutVars>
          <dgm:chMax val="0"/>
          <dgm:chPref val="0"/>
        </dgm:presLayoutVars>
      </dgm:prSet>
      <dgm:spPr/>
    </dgm:pt>
    <dgm:pt modelId="{B1F7ABF6-021E-4CDC-84C0-38BAA07D02D5}" type="pres">
      <dgm:prSet presAssocID="{19EBD072-E58F-4D42-9910-5235D5B78D92}" presName="sibTrans" presStyleCnt="0"/>
      <dgm:spPr/>
    </dgm:pt>
    <dgm:pt modelId="{E23B8943-671E-4FF7-B27C-FF3F0525C941}" type="pres">
      <dgm:prSet presAssocID="{7AF62EA0-458B-4A98-8DF3-749F173EC3AB}" presName="compNode" presStyleCnt="0"/>
      <dgm:spPr/>
    </dgm:pt>
    <dgm:pt modelId="{D812A996-2F0D-4B3D-9466-5E61E4C847D3}" type="pres">
      <dgm:prSet presAssocID="{7AF62EA0-458B-4A98-8DF3-749F173EC3AB}" presName="bgRect" presStyleLbl="bgShp" presStyleIdx="1" presStyleCnt="4"/>
      <dgm:spPr/>
    </dgm:pt>
    <dgm:pt modelId="{AB49BB0B-F5CA-4DC9-97C1-F6326EF2937C}" type="pres">
      <dgm:prSet presAssocID="{7AF62EA0-458B-4A98-8DF3-749F173EC3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3C23028B-F0E6-4052-B26D-E191C3A2AF25}" type="pres">
      <dgm:prSet presAssocID="{7AF62EA0-458B-4A98-8DF3-749F173EC3AB}" presName="spaceRect" presStyleCnt="0"/>
      <dgm:spPr/>
    </dgm:pt>
    <dgm:pt modelId="{D19C2134-A2B8-40DA-AA29-8D15DBB16869}" type="pres">
      <dgm:prSet presAssocID="{7AF62EA0-458B-4A98-8DF3-749F173EC3AB}" presName="parTx" presStyleLbl="revTx" presStyleIdx="1" presStyleCnt="4">
        <dgm:presLayoutVars>
          <dgm:chMax val="0"/>
          <dgm:chPref val="0"/>
        </dgm:presLayoutVars>
      </dgm:prSet>
      <dgm:spPr/>
    </dgm:pt>
    <dgm:pt modelId="{98B13090-67EC-4BA8-B0B2-4FC670964101}" type="pres">
      <dgm:prSet presAssocID="{4B10E6D1-3881-4A57-A399-5F0C2E236BDA}" presName="sibTrans" presStyleCnt="0"/>
      <dgm:spPr/>
    </dgm:pt>
    <dgm:pt modelId="{B6A2C519-7B30-4A4D-8614-8A4E588DEC22}" type="pres">
      <dgm:prSet presAssocID="{4D011167-6794-4BF4-89F7-B72CCB286449}" presName="compNode" presStyleCnt="0"/>
      <dgm:spPr/>
    </dgm:pt>
    <dgm:pt modelId="{A2D2E144-37BC-4F98-9D94-36AB819988FD}" type="pres">
      <dgm:prSet presAssocID="{4D011167-6794-4BF4-89F7-B72CCB286449}" presName="bgRect" presStyleLbl="bgShp" presStyleIdx="2" presStyleCnt="4"/>
      <dgm:spPr/>
    </dgm:pt>
    <dgm:pt modelId="{21E49A1D-3585-41DE-9360-57E58A622F38}" type="pres">
      <dgm:prSet presAssocID="{4D011167-6794-4BF4-89F7-B72CCB2864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843D7543-48C7-4083-8396-E1573DAD360D}" type="pres">
      <dgm:prSet presAssocID="{4D011167-6794-4BF4-89F7-B72CCB286449}" presName="spaceRect" presStyleCnt="0"/>
      <dgm:spPr/>
    </dgm:pt>
    <dgm:pt modelId="{5F286141-EC88-4869-BFA4-770A37EAB317}" type="pres">
      <dgm:prSet presAssocID="{4D011167-6794-4BF4-89F7-B72CCB286449}" presName="parTx" presStyleLbl="revTx" presStyleIdx="2" presStyleCnt="4">
        <dgm:presLayoutVars>
          <dgm:chMax val="0"/>
          <dgm:chPref val="0"/>
        </dgm:presLayoutVars>
      </dgm:prSet>
      <dgm:spPr/>
    </dgm:pt>
    <dgm:pt modelId="{2AB630E5-9CB6-4D3D-8071-4E5E3B206192}" type="pres">
      <dgm:prSet presAssocID="{4B1019FA-2379-4707-A176-D0320762971D}" presName="sibTrans" presStyleCnt="0"/>
      <dgm:spPr/>
    </dgm:pt>
    <dgm:pt modelId="{D05664F8-980C-4D06-BFF6-CD7A4B6ED71C}" type="pres">
      <dgm:prSet presAssocID="{94A3700F-90A3-4EB8-9F7D-FE3D5AF67CA5}" presName="compNode" presStyleCnt="0"/>
      <dgm:spPr/>
    </dgm:pt>
    <dgm:pt modelId="{B50EEFE1-59F0-4AEF-A719-BA302644BEFA}" type="pres">
      <dgm:prSet presAssocID="{94A3700F-90A3-4EB8-9F7D-FE3D5AF67CA5}" presName="bgRect" presStyleLbl="bgShp" presStyleIdx="3" presStyleCnt="4"/>
      <dgm:spPr/>
    </dgm:pt>
    <dgm:pt modelId="{C050C0F0-E614-454D-9CE2-EB4314658DA7}" type="pres">
      <dgm:prSet presAssocID="{94A3700F-90A3-4EB8-9F7D-FE3D5AF67C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8ACD9CD9-6096-4524-A25C-D4FBA43C81D0}" type="pres">
      <dgm:prSet presAssocID="{94A3700F-90A3-4EB8-9F7D-FE3D5AF67CA5}" presName="spaceRect" presStyleCnt="0"/>
      <dgm:spPr/>
    </dgm:pt>
    <dgm:pt modelId="{43EA7C5E-A8BB-445C-81D6-2B68F1FE0C46}" type="pres">
      <dgm:prSet presAssocID="{94A3700F-90A3-4EB8-9F7D-FE3D5AF67C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31C312-8903-4D1E-AF2A-B2BE685EDF16}" type="presOf" srcId="{94A3700F-90A3-4EB8-9F7D-FE3D5AF67CA5}" destId="{43EA7C5E-A8BB-445C-81D6-2B68F1FE0C46}" srcOrd="0" destOrd="0" presId="urn:microsoft.com/office/officeart/2018/2/layout/IconVerticalSolidList"/>
    <dgm:cxn modelId="{6E86A513-14D3-49E2-A1BF-38F60B6D744E}" type="presOf" srcId="{C97C507C-6B7D-4779-8443-7C83D77DA0B5}" destId="{6A6D1DA8-F728-4B37-815A-F7936409933A}" srcOrd="0" destOrd="0" presId="urn:microsoft.com/office/officeart/2018/2/layout/IconVerticalSolidList"/>
    <dgm:cxn modelId="{F081C324-830D-4181-BF13-8179DB8C6879}" srcId="{7FECF1E7-B5FC-4399-8252-F63DBC809F8E}" destId="{94A3700F-90A3-4EB8-9F7D-FE3D5AF67CA5}" srcOrd="3" destOrd="0" parTransId="{BE8375AB-D419-4508-9320-C760644EC040}" sibTransId="{010F1AD4-42B2-4BD1-AA16-94686E7D4CB0}"/>
    <dgm:cxn modelId="{D4D08B3B-A76E-4A34-ACB4-A4D23003B312}" type="presOf" srcId="{4D011167-6794-4BF4-89F7-B72CCB286449}" destId="{5F286141-EC88-4869-BFA4-770A37EAB317}" srcOrd="0" destOrd="0" presId="urn:microsoft.com/office/officeart/2018/2/layout/IconVerticalSolidList"/>
    <dgm:cxn modelId="{611E8A52-925F-4504-8813-96C68F782AB2}" type="presOf" srcId="{7AF62EA0-458B-4A98-8DF3-749F173EC3AB}" destId="{D19C2134-A2B8-40DA-AA29-8D15DBB16869}" srcOrd="0" destOrd="0" presId="urn:microsoft.com/office/officeart/2018/2/layout/IconVerticalSolidList"/>
    <dgm:cxn modelId="{8A55FAA0-2C50-4CBA-B031-C1EE8128EB3F}" srcId="{7FECF1E7-B5FC-4399-8252-F63DBC809F8E}" destId="{C97C507C-6B7D-4779-8443-7C83D77DA0B5}" srcOrd="0" destOrd="0" parTransId="{3549D5E8-1822-4478-BED9-8265BBA0CA8E}" sibTransId="{19EBD072-E58F-4D42-9910-5235D5B78D92}"/>
    <dgm:cxn modelId="{24BD2EC9-5C23-49A2-988B-664A90316F50}" srcId="{7FECF1E7-B5FC-4399-8252-F63DBC809F8E}" destId="{7AF62EA0-458B-4A98-8DF3-749F173EC3AB}" srcOrd="1" destOrd="0" parTransId="{3FB0D90A-B737-4829-B975-B746D16C721D}" sibTransId="{4B10E6D1-3881-4A57-A399-5F0C2E236BDA}"/>
    <dgm:cxn modelId="{6F18F3CF-6AF2-4AB7-8938-E779CEAD3B9C}" type="presOf" srcId="{7FECF1E7-B5FC-4399-8252-F63DBC809F8E}" destId="{78E75FF5-77DC-4C8C-807F-479F12751C07}" srcOrd="0" destOrd="0" presId="urn:microsoft.com/office/officeart/2018/2/layout/IconVerticalSolidList"/>
    <dgm:cxn modelId="{429D8BF0-77B5-4794-A257-4778D00D22DA}" srcId="{7FECF1E7-B5FC-4399-8252-F63DBC809F8E}" destId="{4D011167-6794-4BF4-89F7-B72CCB286449}" srcOrd="2" destOrd="0" parTransId="{4AA626E4-041A-47A8-AFF3-A059AF2B542A}" sibTransId="{4B1019FA-2379-4707-A176-D0320762971D}"/>
    <dgm:cxn modelId="{93C582BA-5497-4426-8B69-B0966C60A5B2}" type="presParOf" srcId="{78E75FF5-77DC-4C8C-807F-479F12751C07}" destId="{2357A06A-3409-4A7A-A84D-8134D7451A5B}" srcOrd="0" destOrd="0" presId="urn:microsoft.com/office/officeart/2018/2/layout/IconVerticalSolidList"/>
    <dgm:cxn modelId="{B50A1991-1E2D-41FF-85EC-7CCF85D573E7}" type="presParOf" srcId="{2357A06A-3409-4A7A-A84D-8134D7451A5B}" destId="{914AE8F4-A5C5-4505-9386-096656F712C8}" srcOrd="0" destOrd="0" presId="urn:microsoft.com/office/officeart/2018/2/layout/IconVerticalSolidList"/>
    <dgm:cxn modelId="{EB867034-5286-4F9E-A6F5-8DC4A711F373}" type="presParOf" srcId="{2357A06A-3409-4A7A-A84D-8134D7451A5B}" destId="{0707C3C2-4511-4CD7-ABD1-7F25D15C481B}" srcOrd="1" destOrd="0" presId="urn:microsoft.com/office/officeart/2018/2/layout/IconVerticalSolidList"/>
    <dgm:cxn modelId="{ED40B01B-3278-4B27-AF83-89CAC3E1B1DD}" type="presParOf" srcId="{2357A06A-3409-4A7A-A84D-8134D7451A5B}" destId="{D4325F73-B143-4941-B9D9-A6C8E03D6BFE}" srcOrd="2" destOrd="0" presId="urn:microsoft.com/office/officeart/2018/2/layout/IconVerticalSolidList"/>
    <dgm:cxn modelId="{30CF0B8A-A2D1-44B7-9C58-2E7053933554}" type="presParOf" srcId="{2357A06A-3409-4A7A-A84D-8134D7451A5B}" destId="{6A6D1DA8-F728-4B37-815A-F7936409933A}" srcOrd="3" destOrd="0" presId="urn:microsoft.com/office/officeart/2018/2/layout/IconVerticalSolidList"/>
    <dgm:cxn modelId="{84EAD32C-066B-4FC8-8BBC-15865E5ADCFC}" type="presParOf" srcId="{78E75FF5-77DC-4C8C-807F-479F12751C07}" destId="{B1F7ABF6-021E-4CDC-84C0-38BAA07D02D5}" srcOrd="1" destOrd="0" presId="urn:microsoft.com/office/officeart/2018/2/layout/IconVerticalSolidList"/>
    <dgm:cxn modelId="{799E84EB-9057-49F9-B10F-4494307FC2D9}" type="presParOf" srcId="{78E75FF5-77DC-4C8C-807F-479F12751C07}" destId="{E23B8943-671E-4FF7-B27C-FF3F0525C941}" srcOrd="2" destOrd="0" presId="urn:microsoft.com/office/officeart/2018/2/layout/IconVerticalSolidList"/>
    <dgm:cxn modelId="{AA7D17E6-32B2-42A6-BA11-B21FDB3FA2B7}" type="presParOf" srcId="{E23B8943-671E-4FF7-B27C-FF3F0525C941}" destId="{D812A996-2F0D-4B3D-9466-5E61E4C847D3}" srcOrd="0" destOrd="0" presId="urn:microsoft.com/office/officeart/2018/2/layout/IconVerticalSolidList"/>
    <dgm:cxn modelId="{81195C08-F5C5-491D-A086-FE7DBCBCDE85}" type="presParOf" srcId="{E23B8943-671E-4FF7-B27C-FF3F0525C941}" destId="{AB49BB0B-F5CA-4DC9-97C1-F6326EF2937C}" srcOrd="1" destOrd="0" presId="urn:microsoft.com/office/officeart/2018/2/layout/IconVerticalSolidList"/>
    <dgm:cxn modelId="{89E57396-405A-4435-967E-2F4C7CF59709}" type="presParOf" srcId="{E23B8943-671E-4FF7-B27C-FF3F0525C941}" destId="{3C23028B-F0E6-4052-B26D-E191C3A2AF25}" srcOrd="2" destOrd="0" presId="urn:microsoft.com/office/officeart/2018/2/layout/IconVerticalSolidList"/>
    <dgm:cxn modelId="{561BF671-E99F-4747-A97F-7A2AC72CD234}" type="presParOf" srcId="{E23B8943-671E-4FF7-B27C-FF3F0525C941}" destId="{D19C2134-A2B8-40DA-AA29-8D15DBB16869}" srcOrd="3" destOrd="0" presId="urn:microsoft.com/office/officeart/2018/2/layout/IconVerticalSolidList"/>
    <dgm:cxn modelId="{32F6A935-AA1E-4D20-BCFD-D95D59A42EF5}" type="presParOf" srcId="{78E75FF5-77DC-4C8C-807F-479F12751C07}" destId="{98B13090-67EC-4BA8-B0B2-4FC670964101}" srcOrd="3" destOrd="0" presId="urn:microsoft.com/office/officeart/2018/2/layout/IconVerticalSolidList"/>
    <dgm:cxn modelId="{D76E0C18-34A5-43A0-ADF2-BD1922B98804}" type="presParOf" srcId="{78E75FF5-77DC-4C8C-807F-479F12751C07}" destId="{B6A2C519-7B30-4A4D-8614-8A4E588DEC22}" srcOrd="4" destOrd="0" presId="urn:microsoft.com/office/officeart/2018/2/layout/IconVerticalSolidList"/>
    <dgm:cxn modelId="{1B907516-18BD-41C2-82E4-D35695DFA088}" type="presParOf" srcId="{B6A2C519-7B30-4A4D-8614-8A4E588DEC22}" destId="{A2D2E144-37BC-4F98-9D94-36AB819988FD}" srcOrd="0" destOrd="0" presId="urn:microsoft.com/office/officeart/2018/2/layout/IconVerticalSolidList"/>
    <dgm:cxn modelId="{5EA2F31B-6919-4D56-8A6B-51E37A3575A0}" type="presParOf" srcId="{B6A2C519-7B30-4A4D-8614-8A4E588DEC22}" destId="{21E49A1D-3585-41DE-9360-57E58A622F38}" srcOrd="1" destOrd="0" presId="urn:microsoft.com/office/officeart/2018/2/layout/IconVerticalSolidList"/>
    <dgm:cxn modelId="{AF3FC484-9F81-4389-AC24-EB6D67DE2C3F}" type="presParOf" srcId="{B6A2C519-7B30-4A4D-8614-8A4E588DEC22}" destId="{843D7543-48C7-4083-8396-E1573DAD360D}" srcOrd="2" destOrd="0" presId="urn:microsoft.com/office/officeart/2018/2/layout/IconVerticalSolidList"/>
    <dgm:cxn modelId="{56ECDED6-73AD-4490-8A41-11FFCE9A3689}" type="presParOf" srcId="{B6A2C519-7B30-4A4D-8614-8A4E588DEC22}" destId="{5F286141-EC88-4869-BFA4-770A37EAB317}" srcOrd="3" destOrd="0" presId="urn:microsoft.com/office/officeart/2018/2/layout/IconVerticalSolidList"/>
    <dgm:cxn modelId="{CEC4A5E5-52FD-4A52-A417-7E9F840597A6}" type="presParOf" srcId="{78E75FF5-77DC-4C8C-807F-479F12751C07}" destId="{2AB630E5-9CB6-4D3D-8071-4E5E3B206192}" srcOrd="5" destOrd="0" presId="urn:microsoft.com/office/officeart/2018/2/layout/IconVerticalSolidList"/>
    <dgm:cxn modelId="{010409EE-ACDE-4640-A81E-D5DFC4C95C04}" type="presParOf" srcId="{78E75FF5-77DC-4C8C-807F-479F12751C07}" destId="{D05664F8-980C-4D06-BFF6-CD7A4B6ED71C}" srcOrd="6" destOrd="0" presId="urn:microsoft.com/office/officeart/2018/2/layout/IconVerticalSolidList"/>
    <dgm:cxn modelId="{15CE5F2C-435F-4CFE-A9DF-524B25904BC1}" type="presParOf" srcId="{D05664F8-980C-4D06-BFF6-CD7A4B6ED71C}" destId="{B50EEFE1-59F0-4AEF-A719-BA302644BEFA}" srcOrd="0" destOrd="0" presId="urn:microsoft.com/office/officeart/2018/2/layout/IconVerticalSolidList"/>
    <dgm:cxn modelId="{001BF5BC-BDEE-4B20-B0AC-008E166164C3}" type="presParOf" srcId="{D05664F8-980C-4D06-BFF6-CD7A4B6ED71C}" destId="{C050C0F0-E614-454D-9CE2-EB4314658DA7}" srcOrd="1" destOrd="0" presId="urn:microsoft.com/office/officeart/2018/2/layout/IconVerticalSolidList"/>
    <dgm:cxn modelId="{57C56AC5-14CC-4498-880D-B343C7B19029}" type="presParOf" srcId="{D05664F8-980C-4D06-BFF6-CD7A4B6ED71C}" destId="{8ACD9CD9-6096-4524-A25C-D4FBA43C81D0}" srcOrd="2" destOrd="0" presId="urn:microsoft.com/office/officeart/2018/2/layout/IconVerticalSolidList"/>
    <dgm:cxn modelId="{0752000E-04C7-4691-8C14-667A9C5C4BF1}" type="presParOf" srcId="{D05664F8-980C-4D06-BFF6-CD7A4B6ED71C}" destId="{43EA7C5E-A8BB-445C-81D6-2B68F1FE0C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6EB6C-FDB9-4312-A52F-B6474368F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E988FB-8E57-4E4F-97D8-7653B6CB86C6}">
      <dgm:prSet/>
      <dgm:spPr/>
      <dgm:t>
        <a:bodyPr/>
        <a:lstStyle/>
        <a:p>
          <a:r>
            <a:rPr lang="de-DE" b="1" dirty="0"/>
            <a:t>Gut:</a:t>
          </a:r>
          <a:br>
            <a:rPr lang="de-DE" dirty="0"/>
          </a:br>
          <a:r>
            <a:rPr lang="de-DE" dirty="0"/>
            <a:t>• Klare Aufgaben, gute Zusammenarbeit</a:t>
          </a:r>
          <a:br>
            <a:rPr lang="de-DE" dirty="0"/>
          </a:br>
          <a:r>
            <a:rPr lang="de-DE" dirty="0"/>
            <a:t>• Programm läuft gut</a:t>
          </a:r>
          <a:endParaRPr lang="en-US" dirty="0"/>
        </a:p>
      </dgm:t>
    </dgm:pt>
    <dgm:pt modelId="{539C3233-3F84-4D8A-80F9-355CDCC813C3}" type="parTrans" cxnId="{7DE6C516-61FC-4016-BF69-0A4141FC5082}">
      <dgm:prSet/>
      <dgm:spPr/>
      <dgm:t>
        <a:bodyPr/>
        <a:lstStyle/>
        <a:p>
          <a:endParaRPr lang="en-US"/>
        </a:p>
      </dgm:t>
    </dgm:pt>
    <dgm:pt modelId="{497B76CF-70F5-47B2-9345-9BEC9985A9DC}" type="sibTrans" cxnId="{7DE6C516-61FC-4016-BF69-0A4141FC5082}">
      <dgm:prSet/>
      <dgm:spPr/>
      <dgm:t>
        <a:bodyPr/>
        <a:lstStyle/>
        <a:p>
          <a:endParaRPr lang="en-US"/>
        </a:p>
      </dgm:t>
    </dgm:pt>
    <dgm:pt modelId="{F0CD1423-C8E5-4BAF-AB1C-83892E905E4D}">
      <dgm:prSet/>
      <dgm:spPr/>
      <dgm:t>
        <a:bodyPr/>
        <a:lstStyle/>
        <a:p>
          <a:r>
            <a:rPr lang="de-DE" b="1" dirty="0"/>
            <a:t>Schlecht:</a:t>
          </a:r>
          <a:br>
            <a:rPr lang="de-DE" dirty="0"/>
          </a:br>
          <a:r>
            <a:rPr lang="de-DE" dirty="0"/>
            <a:t>• Code Dokumentation</a:t>
          </a:r>
          <a:endParaRPr lang="en-US" dirty="0"/>
        </a:p>
      </dgm:t>
    </dgm:pt>
    <dgm:pt modelId="{88F0C61F-2444-404C-B9ED-B91A83A233A2}" type="parTrans" cxnId="{1B39F033-64CA-410C-9740-D281AE9C41DA}">
      <dgm:prSet/>
      <dgm:spPr/>
      <dgm:t>
        <a:bodyPr/>
        <a:lstStyle/>
        <a:p>
          <a:endParaRPr lang="en-US"/>
        </a:p>
      </dgm:t>
    </dgm:pt>
    <dgm:pt modelId="{3FCA3A96-4A10-48FE-B1F0-6612F40D3C5D}" type="sibTrans" cxnId="{1B39F033-64CA-410C-9740-D281AE9C41DA}">
      <dgm:prSet/>
      <dgm:spPr/>
      <dgm:t>
        <a:bodyPr/>
        <a:lstStyle/>
        <a:p>
          <a:endParaRPr lang="en-US"/>
        </a:p>
      </dgm:t>
    </dgm:pt>
    <dgm:pt modelId="{DAABA0E0-7B9B-49F7-9C2A-90B9388D7238}">
      <dgm:prSet/>
      <dgm:spPr/>
      <dgm:t>
        <a:bodyPr/>
        <a:lstStyle/>
        <a:p>
          <a:r>
            <a:rPr lang="de-DE" b="1" dirty="0"/>
            <a:t>Verbesserung:</a:t>
          </a:r>
          <a:br>
            <a:rPr lang="de-DE" dirty="0"/>
          </a:br>
          <a:r>
            <a:rPr lang="de-DE" dirty="0"/>
            <a:t>• Code mehr und besser dokumentieren</a:t>
          </a:r>
          <a:endParaRPr lang="en-US" dirty="0"/>
        </a:p>
      </dgm:t>
    </dgm:pt>
    <dgm:pt modelId="{660D64B5-69AF-4D70-A1D9-418E6D031828}" type="parTrans" cxnId="{865BDE95-49F5-47A3-B045-3F908F9D5899}">
      <dgm:prSet/>
      <dgm:spPr/>
      <dgm:t>
        <a:bodyPr/>
        <a:lstStyle/>
        <a:p>
          <a:endParaRPr lang="en-US"/>
        </a:p>
      </dgm:t>
    </dgm:pt>
    <dgm:pt modelId="{4EA2FD21-63CE-45F2-AA6F-7830E83E1DBD}" type="sibTrans" cxnId="{865BDE95-49F5-47A3-B045-3F908F9D5899}">
      <dgm:prSet/>
      <dgm:spPr/>
      <dgm:t>
        <a:bodyPr/>
        <a:lstStyle/>
        <a:p>
          <a:endParaRPr lang="en-US"/>
        </a:p>
      </dgm:t>
    </dgm:pt>
    <dgm:pt modelId="{9D32CF9E-04F1-4D2C-B3C0-46BAA015D1AB}" type="pres">
      <dgm:prSet presAssocID="{DBD6EB6C-FDB9-4312-A52F-B6474368F4C4}" presName="root" presStyleCnt="0">
        <dgm:presLayoutVars>
          <dgm:dir/>
          <dgm:resizeHandles val="exact"/>
        </dgm:presLayoutVars>
      </dgm:prSet>
      <dgm:spPr/>
    </dgm:pt>
    <dgm:pt modelId="{0FF7ABCA-AEDF-4A4C-B117-385F9C8DB9BA}" type="pres">
      <dgm:prSet presAssocID="{44E988FB-8E57-4E4F-97D8-7653B6CB86C6}" presName="compNode" presStyleCnt="0"/>
      <dgm:spPr/>
    </dgm:pt>
    <dgm:pt modelId="{6E4FD8E6-FE96-45C7-A7F4-7E507B512D7F}" type="pres">
      <dgm:prSet presAssocID="{44E988FB-8E57-4E4F-97D8-7653B6CB86C6}" presName="bgRect" presStyleLbl="bgShp" presStyleIdx="0" presStyleCnt="3"/>
      <dgm:spPr/>
    </dgm:pt>
    <dgm:pt modelId="{15942706-1F09-4050-991D-5208727C3559}" type="pres">
      <dgm:prSet presAssocID="{44E988FB-8E57-4E4F-97D8-7653B6CB86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8C2B6D9-F45E-46F7-9B8D-7BD5E61482EB}" type="pres">
      <dgm:prSet presAssocID="{44E988FB-8E57-4E4F-97D8-7653B6CB86C6}" presName="spaceRect" presStyleCnt="0"/>
      <dgm:spPr/>
    </dgm:pt>
    <dgm:pt modelId="{FCFEEBDF-5614-49FA-86B1-CEC87CEBF043}" type="pres">
      <dgm:prSet presAssocID="{44E988FB-8E57-4E4F-97D8-7653B6CB86C6}" presName="parTx" presStyleLbl="revTx" presStyleIdx="0" presStyleCnt="3">
        <dgm:presLayoutVars>
          <dgm:chMax val="0"/>
          <dgm:chPref val="0"/>
        </dgm:presLayoutVars>
      </dgm:prSet>
      <dgm:spPr/>
    </dgm:pt>
    <dgm:pt modelId="{C0F1FB78-D47E-4C9B-BB52-14768F0E7CB1}" type="pres">
      <dgm:prSet presAssocID="{497B76CF-70F5-47B2-9345-9BEC9985A9DC}" presName="sibTrans" presStyleCnt="0"/>
      <dgm:spPr/>
    </dgm:pt>
    <dgm:pt modelId="{1794E6A4-2C96-4949-910F-32A97675C1EB}" type="pres">
      <dgm:prSet presAssocID="{F0CD1423-C8E5-4BAF-AB1C-83892E905E4D}" presName="compNode" presStyleCnt="0"/>
      <dgm:spPr/>
    </dgm:pt>
    <dgm:pt modelId="{F25128A4-19C7-4CC6-9DC4-07DBA94BAB6B}" type="pres">
      <dgm:prSet presAssocID="{F0CD1423-C8E5-4BAF-AB1C-83892E905E4D}" presName="bgRect" presStyleLbl="bgShp" presStyleIdx="1" presStyleCnt="3"/>
      <dgm:spPr/>
    </dgm:pt>
    <dgm:pt modelId="{501551C5-3EB8-479C-8292-48FAADD9E59C}" type="pres">
      <dgm:prSet presAssocID="{F0CD1423-C8E5-4BAF-AB1C-83892E905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8D01438-B9F3-49D6-A2F2-11084A88B057}" type="pres">
      <dgm:prSet presAssocID="{F0CD1423-C8E5-4BAF-AB1C-83892E905E4D}" presName="spaceRect" presStyleCnt="0"/>
      <dgm:spPr/>
    </dgm:pt>
    <dgm:pt modelId="{986F0D5A-52BD-4289-8DFF-DA2947DDE27F}" type="pres">
      <dgm:prSet presAssocID="{F0CD1423-C8E5-4BAF-AB1C-83892E905E4D}" presName="parTx" presStyleLbl="revTx" presStyleIdx="1" presStyleCnt="3">
        <dgm:presLayoutVars>
          <dgm:chMax val="0"/>
          <dgm:chPref val="0"/>
        </dgm:presLayoutVars>
      </dgm:prSet>
      <dgm:spPr/>
    </dgm:pt>
    <dgm:pt modelId="{7470E40C-BB3F-4BB5-A4AB-09959079131F}" type="pres">
      <dgm:prSet presAssocID="{3FCA3A96-4A10-48FE-B1F0-6612F40D3C5D}" presName="sibTrans" presStyleCnt="0"/>
      <dgm:spPr/>
    </dgm:pt>
    <dgm:pt modelId="{E3634470-F599-4830-B1B3-A637693992F2}" type="pres">
      <dgm:prSet presAssocID="{DAABA0E0-7B9B-49F7-9C2A-90B9388D7238}" presName="compNode" presStyleCnt="0"/>
      <dgm:spPr/>
    </dgm:pt>
    <dgm:pt modelId="{5160843C-0F07-4DE4-B08A-477578C63004}" type="pres">
      <dgm:prSet presAssocID="{DAABA0E0-7B9B-49F7-9C2A-90B9388D7238}" presName="bgRect" presStyleLbl="bgShp" presStyleIdx="2" presStyleCnt="3"/>
      <dgm:spPr/>
    </dgm:pt>
    <dgm:pt modelId="{C2FA30A2-0DE9-4F57-B13D-C6D3E5EE7064}" type="pres">
      <dgm:prSet presAssocID="{DAABA0E0-7B9B-49F7-9C2A-90B9388D72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sezeichen"/>
        </a:ext>
      </dgm:extLst>
    </dgm:pt>
    <dgm:pt modelId="{7FD3EF68-F04A-44EA-8038-89F1820889FE}" type="pres">
      <dgm:prSet presAssocID="{DAABA0E0-7B9B-49F7-9C2A-90B9388D7238}" presName="spaceRect" presStyleCnt="0"/>
      <dgm:spPr/>
    </dgm:pt>
    <dgm:pt modelId="{920B82B1-BDC1-4E22-BEE0-60228D261054}" type="pres">
      <dgm:prSet presAssocID="{DAABA0E0-7B9B-49F7-9C2A-90B9388D72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E6C516-61FC-4016-BF69-0A4141FC5082}" srcId="{DBD6EB6C-FDB9-4312-A52F-B6474368F4C4}" destId="{44E988FB-8E57-4E4F-97D8-7653B6CB86C6}" srcOrd="0" destOrd="0" parTransId="{539C3233-3F84-4D8A-80F9-355CDCC813C3}" sibTransId="{497B76CF-70F5-47B2-9345-9BEC9985A9DC}"/>
    <dgm:cxn modelId="{1B39F033-64CA-410C-9740-D281AE9C41DA}" srcId="{DBD6EB6C-FDB9-4312-A52F-B6474368F4C4}" destId="{F0CD1423-C8E5-4BAF-AB1C-83892E905E4D}" srcOrd="1" destOrd="0" parTransId="{88F0C61F-2444-404C-B9ED-B91A83A233A2}" sibTransId="{3FCA3A96-4A10-48FE-B1F0-6612F40D3C5D}"/>
    <dgm:cxn modelId="{31A3D352-8FDB-4A8F-BF5A-A5952D399308}" type="presOf" srcId="{44E988FB-8E57-4E4F-97D8-7653B6CB86C6}" destId="{FCFEEBDF-5614-49FA-86B1-CEC87CEBF043}" srcOrd="0" destOrd="0" presId="urn:microsoft.com/office/officeart/2018/2/layout/IconVerticalSolidList"/>
    <dgm:cxn modelId="{0C4CCE79-6CD6-4860-9C54-3D40F287354E}" type="presOf" srcId="{F0CD1423-C8E5-4BAF-AB1C-83892E905E4D}" destId="{986F0D5A-52BD-4289-8DFF-DA2947DDE27F}" srcOrd="0" destOrd="0" presId="urn:microsoft.com/office/officeart/2018/2/layout/IconVerticalSolidList"/>
    <dgm:cxn modelId="{865BDE95-49F5-47A3-B045-3F908F9D5899}" srcId="{DBD6EB6C-FDB9-4312-A52F-B6474368F4C4}" destId="{DAABA0E0-7B9B-49F7-9C2A-90B9388D7238}" srcOrd="2" destOrd="0" parTransId="{660D64B5-69AF-4D70-A1D9-418E6D031828}" sibTransId="{4EA2FD21-63CE-45F2-AA6F-7830E83E1DBD}"/>
    <dgm:cxn modelId="{65A405B2-5989-44D1-A529-6CC84B8BE0E0}" type="presOf" srcId="{DAABA0E0-7B9B-49F7-9C2A-90B9388D7238}" destId="{920B82B1-BDC1-4E22-BEE0-60228D261054}" srcOrd="0" destOrd="0" presId="urn:microsoft.com/office/officeart/2018/2/layout/IconVerticalSolidList"/>
    <dgm:cxn modelId="{32EFCADB-0CA0-4A94-A84B-B8F540D787F8}" type="presOf" srcId="{DBD6EB6C-FDB9-4312-A52F-B6474368F4C4}" destId="{9D32CF9E-04F1-4D2C-B3C0-46BAA015D1AB}" srcOrd="0" destOrd="0" presId="urn:microsoft.com/office/officeart/2018/2/layout/IconVerticalSolidList"/>
    <dgm:cxn modelId="{9231707E-A7DA-4E5B-A783-1D16E6C22855}" type="presParOf" srcId="{9D32CF9E-04F1-4D2C-B3C0-46BAA015D1AB}" destId="{0FF7ABCA-AEDF-4A4C-B117-385F9C8DB9BA}" srcOrd="0" destOrd="0" presId="urn:microsoft.com/office/officeart/2018/2/layout/IconVerticalSolidList"/>
    <dgm:cxn modelId="{B3750A47-358A-4722-99F3-70B26E52BC8F}" type="presParOf" srcId="{0FF7ABCA-AEDF-4A4C-B117-385F9C8DB9BA}" destId="{6E4FD8E6-FE96-45C7-A7F4-7E507B512D7F}" srcOrd="0" destOrd="0" presId="urn:microsoft.com/office/officeart/2018/2/layout/IconVerticalSolidList"/>
    <dgm:cxn modelId="{8A71D2DC-29A8-4941-B48A-C43E2FFF8E4A}" type="presParOf" srcId="{0FF7ABCA-AEDF-4A4C-B117-385F9C8DB9BA}" destId="{15942706-1F09-4050-991D-5208727C3559}" srcOrd="1" destOrd="0" presId="urn:microsoft.com/office/officeart/2018/2/layout/IconVerticalSolidList"/>
    <dgm:cxn modelId="{8F133A08-15DD-4B00-8DD5-BF9FE7981A80}" type="presParOf" srcId="{0FF7ABCA-AEDF-4A4C-B117-385F9C8DB9BA}" destId="{C8C2B6D9-F45E-46F7-9B8D-7BD5E61482EB}" srcOrd="2" destOrd="0" presId="urn:microsoft.com/office/officeart/2018/2/layout/IconVerticalSolidList"/>
    <dgm:cxn modelId="{68D4A7FA-C627-46ED-8866-4BF080CCB2BB}" type="presParOf" srcId="{0FF7ABCA-AEDF-4A4C-B117-385F9C8DB9BA}" destId="{FCFEEBDF-5614-49FA-86B1-CEC87CEBF043}" srcOrd="3" destOrd="0" presId="urn:microsoft.com/office/officeart/2018/2/layout/IconVerticalSolidList"/>
    <dgm:cxn modelId="{571DFE1E-6122-471E-9BE1-5155C0108222}" type="presParOf" srcId="{9D32CF9E-04F1-4D2C-B3C0-46BAA015D1AB}" destId="{C0F1FB78-D47E-4C9B-BB52-14768F0E7CB1}" srcOrd="1" destOrd="0" presId="urn:microsoft.com/office/officeart/2018/2/layout/IconVerticalSolidList"/>
    <dgm:cxn modelId="{66D8F694-7D74-435F-A271-32DB58E8C179}" type="presParOf" srcId="{9D32CF9E-04F1-4D2C-B3C0-46BAA015D1AB}" destId="{1794E6A4-2C96-4949-910F-32A97675C1EB}" srcOrd="2" destOrd="0" presId="urn:microsoft.com/office/officeart/2018/2/layout/IconVerticalSolidList"/>
    <dgm:cxn modelId="{D331C18F-09CD-4078-9D6A-4A75D9E46F97}" type="presParOf" srcId="{1794E6A4-2C96-4949-910F-32A97675C1EB}" destId="{F25128A4-19C7-4CC6-9DC4-07DBA94BAB6B}" srcOrd="0" destOrd="0" presId="urn:microsoft.com/office/officeart/2018/2/layout/IconVerticalSolidList"/>
    <dgm:cxn modelId="{84B6E01B-2D83-4A0D-9D96-09349A746405}" type="presParOf" srcId="{1794E6A4-2C96-4949-910F-32A97675C1EB}" destId="{501551C5-3EB8-479C-8292-48FAADD9E59C}" srcOrd="1" destOrd="0" presId="urn:microsoft.com/office/officeart/2018/2/layout/IconVerticalSolidList"/>
    <dgm:cxn modelId="{4E9F4B4B-604C-4B2E-A67F-A7907D974379}" type="presParOf" srcId="{1794E6A4-2C96-4949-910F-32A97675C1EB}" destId="{B8D01438-B9F3-49D6-A2F2-11084A88B057}" srcOrd="2" destOrd="0" presId="urn:microsoft.com/office/officeart/2018/2/layout/IconVerticalSolidList"/>
    <dgm:cxn modelId="{578D0F4A-8097-4D38-BBAD-8E42122973C1}" type="presParOf" srcId="{1794E6A4-2C96-4949-910F-32A97675C1EB}" destId="{986F0D5A-52BD-4289-8DFF-DA2947DDE27F}" srcOrd="3" destOrd="0" presId="urn:microsoft.com/office/officeart/2018/2/layout/IconVerticalSolidList"/>
    <dgm:cxn modelId="{E363AE14-ABC8-4CD8-882A-043CB03C5467}" type="presParOf" srcId="{9D32CF9E-04F1-4D2C-B3C0-46BAA015D1AB}" destId="{7470E40C-BB3F-4BB5-A4AB-09959079131F}" srcOrd="3" destOrd="0" presId="urn:microsoft.com/office/officeart/2018/2/layout/IconVerticalSolidList"/>
    <dgm:cxn modelId="{1C208ED5-AAC3-4E29-A8C8-E127E0B5C341}" type="presParOf" srcId="{9D32CF9E-04F1-4D2C-B3C0-46BAA015D1AB}" destId="{E3634470-F599-4830-B1B3-A637693992F2}" srcOrd="4" destOrd="0" presId="urn:microsoft.com/office/officeart/2018/2/layout/IconVerticalSolidList"/>
    <dgm:cxn modelId="{0915620E-59A0-4533-A2BD-4096779F1806}" type="presParOf" srcId="{E3634470-F599-4830-B1B3-A637693992F2}" destId="{5160843C-0F07-4DE4-B08A-477578C63004}" srcOrd="0" destOrd="0" presId="urn:microsoft.com/office/officeart/2018/2/layout/IconVerticalSolidList"/>
    <dgm:cxn modelId="{04273F3D-D15B-40DC-B87E-3A7568159FE2}" type="presParOf" srcId="{E3634470-F599-4830-B1B3-A637693992F2}" destId="{C2FA30A2-0DE9-4F57-B13D-C6D3E5EE7064}" srcOrd="1" destOrd="0" presId="urn:microsoft.com/office/officeart/2018/2/layout/IconVerticalSolidList"/>
    <dgm:cxn modelId="{4881FC6C-B1C8-406F-9815-B4FA4069941D}" type="presParOf" srcId="{E3634470-F599-4830-B1B3-A637693992F2}" destId="{7FD3EF68-F04A-44EA-8038-89F1820889FE}" srcOrd="2" destOrd="0" presId="urn:microsoft.com/office/officeart/2018/2/layout/IconVerticalSolidList"/>
    <dgm:cxn modelId="{A675DE3F-6A11-4F3F-AA74-1EA7F7B1FE4C}" type="presParOf" srcId="{E3634470-F599-4830-B1B3-A637693992F2}" destId="{920B82B1-BDC1-4E22-BEE0-60228D2610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AE8F4-A5C5-4505-9386-096656F712C8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C3C2-4511-4CD7-ABD1-7F25D15C481B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D1DA8-F728-4B37-815A-F7936409933A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Geplante Gesamtzeit</a:t>
          </a:r>
          <a:r>
            <a:rPr lang="de-DE" sz="2200" kern="1200" dirty="0"/>
            <a:t>: 720 Minuten</a:t>
          </a:r>
        </a:p>
      </dsp:txBody>
      <dsp:txXfrm>
        <a:off x="1355324" y="2315"/>
        <a:ext cx="4905775" cy="1173440"/>
      </dsp:txXfrm>
    </dsp:sp>
    <dsp:sp modelId="{D812A996-2F0D-4B3D-9466-5E61E4C847D3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9BB0B-F5CA-4DC9-97C1-F6326EF2937C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C2134-A2B8-40DA-AA29-8D15DBB16869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Tatsächlich investierte Zeit</a:t>
          </a:r>
          <a:r>
            <a:rPr lang="de-DE" sz="2200" kern="1200" dirty="0"/>
            <a:t>: 325</a:t>
          </a:r>
          <a:r>
            <a:rPr lang="de-DE" sz="2200" b="0" kern="1200" dirty="0"/>
            <a:t> Minuten</a:t>
          </a:r>
          <a:endParaRPr lang="en-US" sz="2200" b="0" kern="1200" dirty="0"/>
        </a:p>
      </dsp:txBody>
      <dsp:txXfrm>
        <a:off x="1355324" y="1469116"/>
        <a:ext cx="4905775" cy="1173440"/>
      </dsp:txXfrm>
    </dsp:sp>
    <dsp:sp modelId="{A2D2E144-37BC-4F98-9D94-36AB819988FD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9A1D-3585-41DE-9360-57E58A622F38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6141-EC88-4869-BFA4-770A37EAB317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Noch verbleibender Aufwand (nach Planung)</a:t>
          </a:r>
          <a:r>
            <a:rPr lang="de-DE" sz="2200" kern="1200" dirty="0"/>
            <a:t>: 21</a:t>
          </a:r>
          <a:r>
            <a:rPr lang="de-DE" sz="2200" b="0" kern="1200" dirty="0"/>
            <a:t>0 Minuten</a:t>
          </a:r>
          <a:endParaRPr lang="en-US" sz="2200" b="0" kern="1200" dirty="0"/>
        </a:p>
      </dsp:txBody>
      <dsp:txXfrm>
        <a:off x="1355324" y="2935917"/>
        <a:ext cx="4905775" cy="1173440"/>
      </dsp:txXfrm>
    </dsp:sp>
    <dsp:sp modelId="{B50EEFE1-59F0-4AEF-A719-BA302644BEFA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0C0F0-E614-454D-9CE2-EB4314658DA7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A7C5E-A8BB-445C-81D6-2B68F1FE0C46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Fortschritt</a:t>
          </a:r>
          <a:r>
            <a:rPr lang="de-DE" sz="2200" kern="1200" dirty="0"/>
            <a:t>: 6</a:t>
          </a:r>
          <a:r>
            <a:rPr lang="de-DE" sz="2200" b="0" kern="1200" dirty="0"/>
            <a:t>5,3 % der Arbeit abgeschlossen</a:t>
          </a:r>
          <a:endParaRPr lang="en-US" sz="2200" b="0" kern="1200" dirty="0"/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FD8E6-FE96-45C7-A7F4-7E507B512D7F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42706-1F09-4050-991D-5208727C3559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EBDF-5614-49FA-86B1-CEC87CEBF043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Gut:</a:t>
          </a:r>
          <a:br>
            <a:rPr lang="de-DE" sz="2300" kern="1200" dirty="0"/>
          </a:br>
          <a:r>
            <a:rPr lang="de-DE" sz="2300" kern="1200" dirty="0"/>
            <a:t>• Klare Aufgaben, gute Zusammenarbeit</a:t>
          </a:r>
          <a:br>
            <a:rPr lang="de-DE" sz="2300" kern="1200" dirty="0"/>
          </a:br>
          <a:r>
            <a:rPr lang="de-DE" sz="2300" kern="1200" dirty="0"/>
            <a:t>• Programm läuft gut</a:t>
          </a:r>
          <a:endParaRPr lang="en-US" sz="2300" kern="1200" dirty="0"/>
        </a:p>
      </dsp:txBody>
      <dsp:txXfrm>
        <a:off x="1840447" y="680"/>
        <a:ext cx="4420652" cy="1593460"/>
      </dsp:txXfrm>
    </dsp:sp>
    <dsp:sp modelId="{F25128A4-19C7-4CC6-9DC4-07DBA94BAB6B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551C5-3EB8-479C-8292-48FAADD9E59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F0D5A-52BD-4289-8DFF-DA2947DDE27F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Schlecht:</a:t>
          </a:r>
          <a:br>
            <a:rPr lang="de-DE" sz="2300" kern="1200" dirty="0"/>
          </a:br>
          <a:r>
            <a:rPr lang="de-DE" sz="2300" kern="1200" dirty="0"/>
            <a:t>• Code Dokumentation</a:t>
          </a:r>
          <a:endParaRPr lang="en-US" sz="2300" kern="1200" dirty="0"/>
        </a:p>
      </dsp:txBody>
      <dsp:txXfrm>
        <a:off x="1840447" y="1992507"/>
        <a:ext cx="4420652" cy="1593460"/>
      </dsp:txXfrm>
    </dsp:sp>
    <dsp:sp modelId="{5160843C-0F07-4DE4-B08A-477578C6300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A30A2-0DE9-4F57-B13D-C6D3E5EE7064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82B1-BDC1-4E22-BEE0-60228D261054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Verbesserung:</a:t>
          </a:r>
          <a:br>
            <a:rPr lang="de-DE" sz="2300" kern="1200" dirty="0"/>
          </a:br>
          <a:r>
            <a:rPr lang="de-DE" sz="2300" kern="1200" dirty="0"/>
            <a:t>• Code mehr und besser dokumentieren</a:t>
          </a:r>
          <a:endParaRPr lang="en-US" sz="2300" kern="1200" dirty="0"/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F568-2F9A-44CC-BC32-1CB4F2DA5CFF}" type="datetimeFigureOut">
              <a:rPr lang="de-CH" smtClean="0"/>
              <a:t>06.06.2025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6638-B302-415C-808F-210AFEFB29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5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E1C4-3749-5FCD-3E72-B9683BCD7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SkyBooker</a:t>
            </a:r>
            <a:r>
              <a:rPr lang="de-CH" dirty="0"/>
              <a:t>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5FA113-FD91-36E5-E619-F8C4FDA02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Maric, Even und Akshai</a:t>
            </a:r>
          </a:p>
        </p:txBody>
      </p:sp>
    </p:spTree>
    <p:extLst>
      <p:ext uri="{BB962C8B-B14F-4D97-AF65-F5344CB8AC3E}">
        <p14:creationId xmlns:p14="http://schemas.microsoft.com/office/powerpoint/2010/main" val="63126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3F64-37A2-E309-1F44-957BC511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BA240-7991-B921-B71D-127BA6B9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Übersicht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33FF41-B45C-320E-35BF-BC96AE71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2080932"/>
            <a:ext cx="8071820" cy="45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CF004-0205-CD31-CD06-261431F4A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6B0531AD-587E-6AD3-85BE-860207FB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986A6F0-D1A9-E620-E436-0B135F1F9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871603E-24A8-5121-B6E5-CAA419F97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D236EDC-98A0-E6A7-A693-6ABA214E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E7FF35-DB59-0424-84B9-74D356BCF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F317583-169E-08AC-AFA7-C2D56AB9F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D5D6387-E498-2C03-1C7E-B9F5170F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C46354EE-C5B3-4514-79B6-4BF3A9332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0B4D403-319A-DA59-282B-F9CF0C805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84FCEBAE-21B9-40B4-ABDF-6A5F00F0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B90F4F-8138-4EF0-72E2-7D1271BC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Fazit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0979C-AC44-BE0B-C5D4-E960C645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CH" sz="4400"/>
              <a:t>Fazit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816FD05-6617-4C27-94CC-46DE06E2F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80716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0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E8D11D-6AF0-ED4D-67DD-00C521F3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59173"/>
            <a:ext cx="10905066" cy="2260084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1500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39732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1F4457-33BE-6386-5B2D-DBDC79A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 err="1"/>
              <a:t>Inhaltsverzeichnis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422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7E589-14E8-C8F9-602C-C269E19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Planung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E5ECC85-9FA8-FEDA-F497-27901180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1" y="1714846"/>
            <a:ext cx="11311459" cy="32565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90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0F4BA-F19A-A916-D3F7-0D10C8F7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E5EC964-EDC4-ADCA-759B-6C1694F0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1458661"/>
            <a:ext cx="11227962" cy="3940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774934-7023-BB1C-7CB4-02CE52BA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/>
              <a:t>Aktueller Projektstatus</a:t>
            </a:r>
            <a:endParaRPr lang="de-CH" sz="440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C64FAD4-C6E9-AC41-8336-5C9B7CED0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11139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67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8D648-F803-88BC-5060-8C46E4BF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6F6A7CD8-13F4-73BB-285A-B5BD66156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EF28C06-8E5F-2A33-67C5-A0BD137DD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BED0286-AE38-DFF2-5DA5-36F5E73CF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190E89F-41DF-9CEF-A153-A2C15D07E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BF8C75-7119-3596-452F-17BB943C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491A74D-259F-3539-E5BE-10FA718CF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A6D59D8-9EAB-3B06-6402-6CD98039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ABF865A9-E588-48F1-B64A-0B2F451B6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8CCE557-63C4-27FC-D91A-1F1907DAE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10142E9-2095-251F-AA31-FC695E00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FF7D6A-8C19-80B9-5AF9-6F1A2A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594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7E5C3-1D3E-607D-1C6A-BA017B56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Übersicht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2E3D9-6BFD-03EA-57BE-38C7AF22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64" y="2166321"/>
            <a:ext cx="7996518" cy="4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Picture 3" descr="Mikrofon und Klavier">
            <a:extLst>
              <a:ext uri="{FF2B5EF4-FFF2-40B4-BE49-F238E27FC236}">
                <a16:creationId xmlns:a16="http://schemas.microsoft.com/office/drawing/2014/main" id="{582AF7FB-365B-9ADE-C988-83A0EFD20F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0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6FB830-5539-CAFF-1F07-61C295E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Live-Demo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CD1D47E8003B4BB70A37B54BB94B1B" ma:contentTypeVersion="15" ma:contentTypeDescription="Ein neues Dokument erstellen." ma:contentTypeScope="" ma:versionID="a84008b2b5828dbad4272c01ceaa8c06">
  <xsd:schema xmlns:xsd="http://www.w3.org/2001/XMLSchema" xmlns:xs="http://www.w3.org/2001/XMLSchema" xmlns:p="http://schemas.microsoft.com/office/2006/metadata/properties" xmlns:ns3="14e98ad5-8fe3-41bd-b1b7-28743f00834a" xmlns:ns4="0e797807-4541-49de-91cc-512e71c1aceb" targetNamespace="http://schemas.microsoft.com/office/2006/metadata/properties" ma:root="true" ma:fieldsID="021e31d8c66f16a2b9fb4bff18c8d608" ns3:_="" ns4:_="">
    <xsd:import namespace="14e98ad5-8fe3-41bd-b1b7-28743f00834a"/>
    <xsd:import namespace="0e797807-4541-49de-91cc-512e71c1a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8ad5-8fe3-41bd-b1b7-28743f008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97807-4541-49de-91cc-512e71c1a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e98ad5-8fe3-41bd-b1b7-28743f00834a" xsi:nil="true"/>
  </documentManagement>
</p:properties>
</file>

<file path=customXml/itemProps1.xml><?xml version="1.0" encoding="utf-8"?>
<ds:datastoreItem xmlns:ds="http://schemas.openxmlformats.org/officeDocument/2006/customXml" ds:itemID="{41D73149-D5AD-4E5A-8442-88CF9E053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ACFA0B-64D3-4805-B9B1-241261A9F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8ad5-8fe3-41bd-b1b7-28743f00834a"/>
    <ds:schemaRef ds:uri="0e797807-4541-49de-91cc-512e71c1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BE6D94-CA0C-44D4-BDDD-1EC239AB636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4e98ad5-8fe3-41bd-b1b7-28743f00834a"/>
    <ds:schemaRef ds:uri="http://purl.org/dc/terms/"/>
    <ds:schemaRef ds:uri="http://purl.org/dc/dcmitype/"/>
    <ds:schemaRef ds:uri="http://schemas.openxmlformats.org/package/2006/metadata/core-properties"/>
    <ds:schemaRef ds:uri="0e797807-4541-49de-91cc-512e71c1ace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76</Words>
  <Application>Microsoft Office PowerPoint</Application>
  <PresentationFormat>Breitbild</PresentationFormat>
  <Paragraphs>19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Arial</vt:lpstr>
      <vt:lpstr>Trebuchet MS</vt:lpstr>
      <vt:lpstr>Berlin</vt:lpstr>
      <vt:lpstr>SkyBooker-Projekt</vt:lpstr>
      <vt:lpstr>Inhaltsverzeichnis</vt:lpstr>
      <vt:lpstr>Planung</vt:lpstr>
      <vt:lpstr>PowerPoint-Präsentation</vt:lpstr>
      <vt:lpstr>PowerPoint-Präsentation</vt:lpstr>
      <vt:lpstr>Aktueller Projektstatus</vt:lpstr>
      <vt:lpstr>Live-Demo</vt:lpstr>
      <vt:lpstr>Architektur Übersicht</vt:lpstr>
      <vt:lpstr>Live-Demo</vt:lpstr>
      <vt:lpstr>Architektur Übersicht</vt:lpstr>
      <vt:lpstr>Fazit</vt:lpstr>
      <vt:lpstr>Fazit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Akshai Arulananthan</dc:creator>
  <cp:lastModifiedBy>Akshai Arulananthan</cp:lastModifiedBy>
  <cp:revision>25</cp:revision>
  <dcterms:created xsi:type="dcterms:W3CDTF">2025-05-11T19:03:08Z</dcterms:created>
  <dcterms:modified xsi:type="dcterms:W3CDTF">2025-06-09T16:54:53Z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0x010100FCCD1D47E8003B4BB70A37B54BB94B1B</vt:lpwstr>
  </property>
</Properties>
</file>