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94629"/>
  </p:normalViewPr>
  <p:slideViewPr>
    <p:cSldViewPr snapToGrid="0">
      <p:cViewPr>
        <p:scale>
          <a:sx n="109" d="100"/>
          <a:sy n="109" d="100"/>
        </p:scale>
        <p:origin x="2120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13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3" name="Right Arrow 2">
            <a:extLst>
              <a:ext uri="{FF2B5EF4-FFF2-40B4-BE49-F238E27FC236}">
                <a16:creationId xmlns:a16="http://schemas.microsoft.com/office/drawing/2014/main" id="{2B5EFA9C-E954-F02D-1AAE-9CD2538E5E03}"/>
              </a:ext>
            </a:extLst>
          </p:cNvPr>
          <p:cNvSpPr/>
          <p:nvPr/>
        </p:nvSpPr>
        <p:spPr bwMode="auto">
          <a:xfrm>
            <a:off x="6079451" y="2846259"/>
            <a:ext cx="235282" cy="457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0FF7DD-B3D9-EA52-C36E-04D9A2ACF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901542"/>
              </p:ext>
            </p:extLst>
          </p:nvPr>
        </p:nvGraphicFramePr>
        <p:xfrm>
          <a:off x="6314732" y="2616749"/>
          <a:ext cx="581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1789662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61268828"/>
                    </a:ext>
                  </a:extLst>
                </a:gridCol>
              </a:tblGrid>
              <a:tr h="266557">
                <a:tc>
                  <a:txBody>
                    <a:bodyPr/>
                    <a:lstStyle/>
                    <a:p>
                      <a:r>
                        <a:rPr lang="en-US" sz="12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2228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7C9452-084A-2BCE-A5F6-731CF0BE8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74273"/>
              </p:ext>
            </p:extLst>
          </p:nvPr>
        </p:nvGraphicFramePr>
        <p:xfrm>
          <a:off x="7225783" y="2629872"/>
          <a:ext cx="7337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1789662415"/>
                    </a:ext>
                  </a:extLst>
                </a:gridCol>
                <a:gridCol w="360394">
                  <a:extLst>
                    <a:ext uri="{9D8B030D-6E8A-4147-A177-3AD203B41FA5}">
                      <a16:colId xmlns:a16="http://schemas.microsoft.com/office/drawing/2014/main" val="2161268828"/>
                    </a:ext>
                  </a:extLst>
                </a:gridCol>
              </a:tblGrid>
              <a:tr h="296257"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22287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DCF3550B-E3A1-BD2F-132F-B78B258BA4D6}"/>
              </a:ext>
            </a:extLst>
          </p:cNvPr>
          <p:cNvSpPr/>
          <p:nvPr/>
        </p:nvSpPr>
        <p:spPr bwMode="auto">
          <a:xfrm>
            <a:off x="6951466" y="2846259"/>
            <a:ext cx="235282" cy="457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6E833FB-2F50-9A00-79D2-793C0F72D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208938"/>
              </p:ext>
            </p:extLst>
          </p:nvPr>
        </p:nvGraphicFramePr>
        <p:xfrm>
          <a:off x="6353768" y="4038759"/>
          <a:ext cx="7451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59">
                  <a:extLst>
                    <a:ext uri="{9D8B030D-6E8A-4147-A177-3AD203B41FA5}">
                      <a16:colId xmlns:a16="http://schemas.microsoft.com/office/drawing/2014/main" val="1789662415"/>
                    </a:ext>
                  </a:extLst>
                </a:gridCol>
                <a:gridCol w="266839">
                  <a:extLst>
                    <a:ext uri="{9D8B030D-6E8A-4147-A177-3AD203B41FA5}">
                      <a16:colId xmlns:a16="http://schemas.microsoft.com/office/drawing/2014/main" val="2161268828"/>
                    </a:ext>
                  </a:extLst>
                </a:gridCol>
              </a:tblGrid>
              <a:tr h="281385">
                <a:tc>
                  <a:txBody>
                    <a:bodyPr/>
                    <a:lstStyle/>
                    <a:p>
                      <a:r>
                        <a:rPr lang="en-US" sz="12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2228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192570-80E4-83BD-EB64-7CACBDC35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77345"/>
              </p:ext>
            </p:extLst>
          </p:nvPr>
        </p:nvGraphicFramePr>
        <p:xfrm>
          <a:off x="7287328" y="4020751"/>
          <a:ext cx="5976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418">
                  <a:extLst>
                    <a:ext uri="{9D8B030D-6E8A-4147-A177-3AD203B41FA5}">
                      <a16:colId xmlns:a16="http://schemas.microsoft.com/office/drawing/2014/main" val="1789662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61268828"/>
                    </a:ext>
                  </a:extLst>
                </a:gridCol>
              </a:tblGrid>
              <a:tr h="285890">
                <a:tc>
                  <a:txBody>
                    <a:bodyPr/>
                    <a:lstStyle/>
                    <a:p>
                      <a:r>
                        <a:rPr lang="en-US" sz="120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22287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6AB552C6-CC6D-3892-248B-F8424F17DBC7}"/>
              </a:ext>
            </a:extLst>
          </p:cNvPr>
          <p:cNvSpPr/>
          <p:nvPr/>
        </p:nvSpPr>
        <p:spPr bwMode="auto">
          <a:xfrm>
            <a:off x="6088004" y="4175920"/>
            <a:ext cx="235282" cy="457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6D71837-B3CE-FA35-5885-4494516F1902}"/>
              </a:ext>
            </a:extLst>
          </p:cNvPr>
          <p:cNvSpPr/>
          <p:nvPr/>
        </p:nvSpPr>
        <p:spPr bwMode="auto">
          <a:xfrm>
            <a:off x="7104216" y="4196427"/>
            <a:ext cx="235282" cy="457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DD12B5F-2314-3449-8D42-2DD7A4F2A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062463"/>
              </p:ext>
            </p:extLst>
          </p:nvPr>
        </p:nvGraphicFramePr>
        <p:xfrm>
          <a:off x="6327097" y="2985309"/>
          <a:ext cx="70075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1789662415"/>
                    </a:ext>
                  </a:extLst>
                </a:gridCol>
                <a:gridCol w="251173">
                  <a:extLst>
                    <a:ext uri="{9D8B030D-6E8A-4147-A177-3AD203B41FA5}">
                      <a16:colId xmlns:a16="http://schemas.microsoft.com/office/drawing/2014/main" val="2161268828"/>
                    </a:ext>
                  </a:extLst>
                </a:gridCol>
              </a:tblGrid>
              <a:tr h="286458">
                <a:tc>
                  <a:txBody>
                    <a:bodyPr/>
                    <a:lstStyle/>
                    <a:p>
                      <a:r>
                        <a:rPr lang="en-US" sz="1200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2228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CFF395A-721F-4D9E-A8F1-84D57AC78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956140"/>
              </p:ext>
            </p:extLst>
          </p:nvPr>
        </p:nvGraphicFramePr>
        <p:xfrm>
          <a:off x="7225783" y="3020738"/>
          <a:ext cx="7337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1789662415"/>
                    </a:ext>
                  </a:extLst>
                </a:gridCol>
                <a:gridCol w="360394">
                  <a:extLst>
                    <a:ext uri="{9D8B030D-6E8A-4147-A177-3AD203B41FA5}">
                      <a16:colId xmlns:a16="http://schemas.microsoft.com/office/drawing/2014/main" val="2161268828"/>
                    </a:ext>
                  </a:extLst>
                </a:gridCol>
              </a:tblGrid>
              <a:tr h="296257"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22287"/>
                  </a:ext>
                </a:extLst>
              </a:tr>
            </a:tbl>
          </a:graphicData>
        </a:graphic>
      </p:graphicFrame>
      <p:sp>
        <p:nvSpPr>
          <p:cNvPr id="14" name="Right Arrow 13">
            <a:extLst>
              <a:ext uri="{FF2B5EF4-FFF2-40B4-BE49-F238E27FC236}">
                <a16:creationId xmlns:a16="http://schemas.microsoft.com/office/drawing/2014/main" id="{B33E8100-BCC9-91A2-DE22-B3ED239E0823}"/>
              </a:ext>
            </a:extLst>
          </p:cNvPr>
          <p:cNvSpPr/>
          <p:nvPr/>
        </p:nvSpPr>
        <p:spPr bwMode="auto">
          <a:xfrm>
            <a:off x="6058962" y="3050152"/>
            <a:ext cx="235282" cy="457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09A66838-A9B9-1F79-7FD4-B1D3B4799B01}"/>
              </a:ext>
            </a:extLst>
          </p:cNvPr>
          <p:cNvSpPr/>
          <p:nvPr/>
        </p:nvSpPr>
        <p:spPr bwMode="auto">
          <a:xfrm>
            <a:off x="6951466" y="3131013"/>
            <a:ext cx="235282" cy="457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826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49                               4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775010-3651-EF2A-C83E-0114A3C87CDA}"/>
              </a:ext>
            </a:extLst>
          </p:cNvPr>
          <p:cNvSpPr txBox="1"/>
          <p:nvPr/>
        </p:nvSpPr>
        <p:spPr>
          <a:xfrm>
            <a:off x="3815769" y="276500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94747-881E-3F0F-B32A-D4581EA60378}"/>
              </a:ext>
            </a:extLst>
          </p:cNvPr>
          <p:cNvSpPr txBox="1"/>
          <p:nvPr/>
        </p:nvSpPr>
        <p:spPr>
          <a:xfrm>
            <a:off x="5275884" y="273208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EC0A4-E4B2-50FF-1073-05CA021D9DF8}"/>
              </a:ext>
            </a:extLst>
          </p:cNvPr>
          <p:cNvSpPr txBox="1"/>
          <p:nvPr/>
        </p:nvSpPr>
        <p:spPr>
          <a:xfrm>
            <a:off x="3831223" y="32240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1F4EE-F137-834E-2C75-52466263EDA0}"/>
              </a:ext>
            </a:extLst>
          </p:cNvPr>
          <p:cNvSpPr txBox="1"/>
          <p:nvPr/>
        </p:nvSpPr>
        <p:spPr>
          <a:xfrm>
            <a:off x="5275884" y="32362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717DB-EC25-AF71-E4D6-D0AA562D3E14}"/>
              </a:ext>
            </a:extLst>
          </p:cNvPr>
          <p:cNvSpPr txBox="1"/>
          <p:nvPr/>
        </p:nvSpPr>
        <p:spPr>
          <a:xfrm>
            <a:off x="3787262" y="37047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C6E0E-63A8-B25E-F623-D98422AA955D}"/>
              </a:ext>
            </a:extLst>
          </p:cNvPr>
          <p:cNvSpPr txBox="1"/>
          <p:nvPr/>
        </p:nvSpPr>
        <p:spPr>
          <a:xfrm>
            <a:off x="5251939" y="36934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C2B59-9B94-BE70-7016-6B40B57D28F3}"/>
              </a:ext>
            </a:extLst>
          </p:cNvPr>
          <p:cNvSpPr txBox="1"/>
          <p:nvPr/>
        </p:nvSpPr>
        <p:spPr>
          <a:xfrm>
            <a:off x="5275884" y="42332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5F84D-EE50-F49D-3B63-5C15CC7414A3}"/>
              </a:ext>
            </a:extLst>
          </p:cNvPr>
          <p:cNvSpPr txBox="1"/>
          <p:nvPr/>
        </p:nvSpPr>
        <p:spPr>
          <a:xfrm>
            <a:off x="5267947" y="468818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42CD2-1861-837F-E20D-2C0276D3374E}"/>
              </a:ext>
            </a:extLst>
          </p:cNvPr>
          <p:cNvSpPr txBox="1"/>
          <p:nvPr/>
        </p:nvSpPr>
        <p:spPr>
          <a:xfrm>
            <a:off x="5251939" y="526468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4971B9-741F-E145-972E-D0B66BEFFF15}"/>
              </a:ext>
            </a:extLst>
          </p:cNvPr>
          <p:cNvSpPr txBox="1"/>
          <p:nvPr/>
        </p:nvSpPr>
        <p:spPr>
          <a:xfrm>
            <a:off x="3845243" y="46672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94198-4C1F-78FD-C422-E8AD47D70AA1}"/>
              </a:ext>
            </a:extLst>
          </p:cNvPr>
          <p:cNvSpPr txBox="1"/>
          <p:nvPr/>
        </p:nvSpPr>
        <p:spPr>
          <a:xfrm>
            <a:off x="3831223" y="52630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252</Words>
  <Application>Microsoft Macintosh PowerPoint</Application>
  <PresentationFormat>On-screen Show (4:3)</PresentationFormat>
  <Paragraphs>93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Estifanos, Even B</cp:lastModifiedBy>
  <cp:revision>58</cp:revision>
  <cp:lastPrinted>2015-10-07T21:36:22Z</cp:lastPrinted>
  <dcterms:created xsi:type="dcterms:W3CDTF">2003-12-08T11:02:30Z</dcterms:created>
  <dcterms:modified xsi:type="dcterms:W3CDTF">2023-12-14T10:53:20Z</dcterms:modified>
</cp:coreProperties>
</file>