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2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093408-2258-C695-1FCA-86B79E2B1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82E768-5CDB-8ECF-8ADA-E586131300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AD7FD7-ADB6-1BC4-BE7C-5AFDA70F3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A04F-15C3-3C40-8BC6-573DEA01F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12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7DAA74-3001-F697-9B8F-1861CF4C1F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017CE3-6457-9CD2-A07B-E081D070F1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604F8-83E4-CC29-618F-DE541C2D06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8969F-3592-DF45-A47A-EC15AC7A7C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50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B4D560-0EC6-006C-DE7C-E18CD680F8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99CCC5-06E9-6880-9E31-D1EBE0FC7B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187B03-F5A2-27CF-4E06-589FB1F19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EF246-40B1-4A4F-BFFF-A40B1B8031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7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597831-1A46-47E2-C06B-A9D75FAF5F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C63927-F0A7-4C0F-569D-1EC7CC9453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44673B-B9EA-BD60-D1DB-96A1BE3F0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DDAB3-703D-A042-9909-80ED0CB43D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5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86EAD5-FC58-B185-E2AA-345A18C8B6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F95366-3370-7835-3DFD-E017A1CFA5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3F8DA5-BD67-E2D1-261C-9F8B015F2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D61B7-F43B-464E-9717-AB800CBD70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37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DF1EB-B2F2-A76B-F1D8-8E29BD5134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2A1D0A-6F73-B29A-49F1-A89BC7461F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CDF75-C2D0-6D62-2A49-FAE4AA8CAA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2FAC6-DC4C-4142-969B-128D9B20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99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12B061-CA7A-18F2-FB7A-7351E8973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2630406-9C0A-E923-851E-CCCEB78C5A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3F4FDE9-1963-C02A-D1D0-67E5E08E9C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E0E39-D10A-4A4B-9535-7CCB5C7E38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30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1182B6-9431-E793-80EE-6F61C1E4A7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DEC8B6-A6B6-2A41-0572-E89A401F92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4AAFE1-641E-3D8B-9D96-E229E72F89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95A81-83F3-804B-B376-7D30EAE2A1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96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274A74-AED1-0F5D-75BE-87DA1BFF4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3C5A474-82A5-B047-074D-24AFA84FD1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AD1F850-CD0D-C402-7FC9-5F26C999C7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ABAF7-B035-4741-9A4F-B44BC21805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74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19ABA-E9C7-49CE-63AD-4CAA6A1185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B1C9B0-36DE-6067-40CE-1200440A8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79A28-8BF5-42CC-6C93-AB41019FF3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608A21-BA70-4B4B-9E8B-102FC6E85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12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1FC7BC-2133-80FB-DC1E-F65AE796DC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85444-7D04-C5FD-F28A-BB4B2A4442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F7F00-C0E0-9275-395F-FD08163275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B13164-7086-4241-93E8-FD0095CA3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30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E24D41F-B5A6-17E8-B226-EE9B76CED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5159B9-AA30-90EB-D63B-593B7823F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A3BD2D7-DEC6-8440-B225-AE4DD97ABD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CE7ED692-8E7B-1DC0-066E-8E813FF78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C62085C7-FC5B-5453-15ED-A6C7145A940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 dirty="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 dirty="0"/>
              <a:t>Compare list[b] with list[c] to determine larger child, list[</a:t>
            </a:r>
            <a:r>
              <a:rPr lang="en-US" altLang="en-US" sz="1600" dirty="0" err="1"/>
              <a:t>largerIndex</a:t>
            </a:r>
            <a:r>
              <a:rPr lang="en-US" altLang="en-US" sz="1600" dirty="0"/>
              <a:t>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 dirty="0"/>
              <a:t>Compare list[a] with list[</a:t>
            </a:r>
            <a:r>
              <a:rPr lang="en-US" altLang="en-US" sz="1600" dirty="0" err="1"/>
              <a:t>largerIndex</a:t>
            </a:r>
            <a:r>
              <a:rPr lang="en-US" altLang="en-US" sz="1600" dirty="0"/>
              <a:t>].  If list[a] &lt; list[</a:t>
            </a:r>
            <a:r>
              <a:rPr lang="en-US" altLang="en-US" sz="1600" dirty="0" err="1"/>
              <a:t>largerIndex</a:t>
            </a:r>
            <a:r>
              <a:rPr lang="en-US" altLang="en-US" sz="1600" dirty="0"/>
              <a:t>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 dirty="0"/>
              <a:t>If swap, repeat step 2 for the subtree of list[</a:t>
            </a:r>
            <a:r>
              <a:rPr lang="en-US" altLang="en-US" sz="1600" dirty="0" err="1"/>
              <a:t>largerIndex</a:t>
            </a:r>
            <a:r>
              <a:rPr lang="en-US" altLang="en-US" sz="1600" dirty="0"/>
              <a:t>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BD3ADAC4-5723-295F-60CE-AAE00B747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7FC5C3B9-EF1F-79AB-C7AB-F674C1125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5DC86E8C-1E1E-58B3-340A-1D23D3CEC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C92C0E58-D591-460F-93AF-91865825D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7F5D40D4-CC4E-8AE1-7DA9-FBD1811EA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B55C1AD6-DFBB-EF1E-A483-92936F61F91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7CF54582-554B-D6E9-16B3-0DFA2575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BEF4A23A-8A66-AEB2-1E1C-80DBC3AA7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2F8E696D-C717-BB7F-791D-CF87FF61A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F069DDE3-DEB3-D104-7D18-A136CE835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3DBA276B-935F-848B-6890-94145B283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41D2A5EE-0E42-0738-0F4F-FF17FB7FD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5AEC9CB2-8427-9A96-15B0-2B419D317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4EEA85E0-F6CD-24E6-DFA6-6E420EA60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323B51F1-B615-A8C6-E569-D9A9C709E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F7BDB85D-DEDC-2389-C625-C0CCF64FE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C467502C-4862-0FAC-4C68-4BE0D1F0F4B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4972F239-1C97-08BB-5AF1-1CFC5DFDB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D825F066-6677-0167-8B6D-355AE2C79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FF4A0985-B571-316C-95C9-DC18AA73E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45432860-A5C4-0FC9-3056-D5A1D6B10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EA7727D6-456E-2BD7-ED44-590500F84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9583C955-9761-ADE2-5DB7-79B4D57B0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C942E9FA-3888-E7E9-D850-64BC73C61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E2DF3E73-6780-6A3F-E2A0-F73D9179D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775460E5-0045-7DE1-720D-525050D34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9132107A-A716-FDCC-1AF1-5B404EEDA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1B05487F-1267-1D80-9994-64AD16ED1440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BA77BC76-E301-D2E7-8726-42F60EEFD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099D88F1-82AC-AA7B-75A7-9FED327B4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4C566726-FAC9-8B6C-E131-F7249313E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D7EE40AE-D934-5E8F-CE6E-0D1399937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BB2761B0-2E5C-A0D4-24CE-099643CC9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4F059B07-C8C6-FE83-A203-4E188561B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75B3B8A6-B615-5350-BFF6-11A9E1DA7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8CB91CCF-BE3C-94AD-F8F9-87028626F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3CD63CAD-A043-741A-BA2F-B8F6F5495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A06C7848-EFF2-CE7C-2E1C-65368B5DD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5C93738E-E90F-F475-74CD-32F22742534C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A5DC7C12-8506-924D-B7C3-ECD4A7F86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04920788-F7FF-F74F-67BB-D0B9565E2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C38C5335-5524-B4E9-5035-167311333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0339C315-ACCD-AC77-5236-DDC284441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2B251DB6-C817-391E-6829-7FC8C0079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97028939-9BC6-0178-47CA-B875054D3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B5D06A51-93D3-64A9-046A-77BBE53B5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B0FECF16-B14C-89ED-A08F-24A5D3022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62F5F799-187D-A683-D1D7-1A1B0B4D8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343292DF-0DBD-3B69-C9C7-B5825401B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3066FEC3-6798-9427-0645-350846842F42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EE967FB1-961C-3162-6183-B654A0DB5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CA2779B5-5E1C-6B32-9AA0-F25407B64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43C4EEA6-D5FB-D696-8B5A-A64D09DDA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8933294A-0350-3E75-8878-2791D95F8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6180BEC3-24C6-1568-F4DF-0AC6D3260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6B12C48B-CE0A-4493-80B1-B10429824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18632C87-C93E-668A-C500-847C3AE5C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330094FD-5C8D-4815-AC43-7724537E8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679D5A57-5DB0-E2EC-1F7B-661418CE7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132B85BF-3AFE-32AA-1C15-743437317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DBBF966D-164A-896F-52FF-03B8EC164D9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7EA86048-B075-6899-05C2-439F23EB3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A10FB2F6-1CEC-C697-A32A-5D7545B60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E7506EB0-4AFE-AFA7-8DDB-D1DA4CCEC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53144F9C-919A-BCDB-AEF8-7A06959A9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D5B47B1A-62E7-96DD-87EF-F9DE1B616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22B7B035-9513-FEC2-8F62-9742BDDCB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848D90D2-7580-BF1F-FB95-C7D82D795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26D180C4-EFD4-2CAD-B6CD-663912D82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A8556764-FDEE-639F-D73A-DF092CBB6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1E5A6E3D-920D-0697-E7C2-ABD931C8E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CE6F65AC-DAD3-FB66-2F2A-BFCEB7AA050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6C027277-12CF-92B5-CC67-1E9B5880F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E34BA5E4-5910-5698-3840-6FBDCA000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853B9862-302E-F33A-8404-0F6D1FD78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A84B0C74-E878-8730-95B4-FAE6D9C55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6AB90FCB-4082-C5E4-EE1B-86EE45DBF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4A7F6ED6-1150-9424-02D2-C26337EFC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71CEC523-48CC-3891-80E0-FDBC247AC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EF1EE669-D40D-5161-7882-86875485A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2C56BF17-B1CC-DEC4-61AA-D2FC77431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D645FF03-CD01-FF9D-2075-5EED13082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05AE1C9B-F496-208B-7104-ABAC5D8A768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B8F0BCA2-DF6C-14DA-B4A8-DA17781F8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DEB89FC7-C53D-9A33-B1F4-249645C03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B7977FE3-D8C1-7DF9-D184-B8E146C0B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2A7889A4-93E9-3FB6-22FD-56102C240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41827FA2-8F89-7B81-0A9D-2E75C1C2D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A3B2F246-4BBA-7086-73AE-66956822F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C124AD7D-ADFD-1B0E-CF2E-E0B6F3ADA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970F933C-BAED-0875-F133-0F5528E49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5BB4E1EB-1F27-B767-5B36-23B0605F2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D6536DCE-C17F-BDDE-2857-384D4AC80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D9919CCB-FBD0-2F36-6584-8376E5439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E3B8F54C-77F8-E9BE-4E55-30C903310277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2DD743C1-2126-2BE5-D04B-0F25B1609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71455786-2D2E-CAC4-0C68-2E7721E82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94BB4295-400F-02BC-DDDA-200937048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527C5A1C-3A48-ED6C-C79F-75A0CEFB2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B8A9ABA3-89A2-32E1-AEC0-A0DCC8A6A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3657E032-560C-659C-1ADA-BB0598191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F458D33F-97C5-DD44-62A5-45CD5265D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AD0849BA-F02D-281F-ED6F-D19897291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5BC51808-5429-9C07-8E47-75B9C3415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FB4AB4F2-8DEE-D970-1777-F0A5E97C8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DF461D2C-5641-152E-6403-ED4E7E1E5EF5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4A475117-3FC6-A26B-5973-1CE804908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03AF2154-B6FC-DB59-DA4D-CB4AD9031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501FBC9C-F63B-C0DD-7C0D-8B8B0B135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76EC3C23-87FB-EF77-93E0-2D84813BB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4AC50738-16AD-6CD7-33F6-90457573F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F62AAA1C-3B02-7085-473B-34FBFC341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260479C0-2F54-DC4B-3651-3DCD4CFC0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256FEBE5-013F-69A3-6D91-44B90875F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CB315C72-AB6C-230B-7574-635FEE7E6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71AB2FDC-E2C4-BEC3-D8CE-6C75BFA07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C98E8F6C-30B0-9047-D9AA-7A2246724366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878C47E0-C9AC-49CE-E188-E07A392DF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66EC78C9-7CEB-EB13-90F1-A329D1AAC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BCD3B551-6D7B-6D85-97CB-93D5186DD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ECFAE4C0-95F8-790B-5F06-C02AFD103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0EF3C469-683D-AA68-71DB-0129AD29C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68B901D7-0ACE-346B-24ED-9EEB2E8E1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4CC09AEF-1F54-CD0B-A42C-9F15BE1A9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05CA9569-464B-238F-DD4C-E253CF8D3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55164648-FE26-74AE-57B7-C95D260CA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CC382D01-0B92-5714-87AF-FE528564F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45D8EA89-766B-1B74-BCA0-93E52420F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5" name="Rectangle 120">
            <a:extLst>
              <a:ext uri="{FF2B5EF4-FFF2-40B4-BE49-F238E27FC236}">
                <a16:creationId xmlns:a16="http://schemas.microsoft.com/office/drawing/2014/main" id="{61EA82B1-6C1F-5130-CC64-2CFA9366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017" y="1887537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6" name="Rectangle 120">
            <a:extLst>
              <a:ext uri="{FF2B5EF4-FFF2-40B4-BE49-F238E27FC236}">
                <a16:creationId xmlns:a16="http://schemas.microsoft.com/office/drawing/2014/main" id="{E747C814-4F6A-B4DE-AE51-D0F5089CB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045" y="1870075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pic>
        <p:nvPicPr>
          <p:cNvPr id="8" name="Picture 7" descr="A table of numbers written on a piece of paper&#10;&#10;Description automatically generated">
            <a:extLst>
              <a:ext uri="{FF2B5EF4-FFF2-40B4-BE49-F238E27FC236}">
                <a16:creationId xmlns:a16="http://schemas.microsoft.com/office/drawing/2014/main" id="{27BA26A8-CC6A-1D70-6355-049F17036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17688"/>
            <a:ext cx="6836229" cy="48418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283A559C-DFCF-DB30-2F8A-7C635ED52E7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23407208-267A-8E52-4701-DEAA5BABF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58DDC5AF-317D-25F0-AF72-74FFC4CB2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B6E109A5-E2C1-4972-F163-734B8C46D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C9E98F8D-7B0F-6811-AC50-16F082F6A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AEAAD148-FD22-0936-568B-6B8EDAB1F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0E2FF004-343C-21BE-4E3D-A26A6C18B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77264219-5F76-445F-A329-2A69A8DF5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8B4A3392-FFB2-8605-2AA8-8A65F3F7A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3D9AF8D6-02CF-954C-E527-3749F6F49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D23C837E-4053-BE60-654D-498F47764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B979DDC6-90F9-7110-9C0D-D15F2021FF8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AF1621CF-9821-DC08-BC75-FC92E3EA7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BC92F1AF-1627-86D2-624F-FB742550F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4E361BDA-C5A6-30EA-CF3C-3CB969BA5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41CC0C3C-5774-6AC3-9B2A-877B9D063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2ABD728B-5299-0A6F-1636-FB2B6F1A9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9A60C643-A992-DD9E-DF7D-505B16A11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CD7215C2-F893-9677-974D-2D571BB5A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7372DA47-E0DE-7AE9-DC42-85F2ACFC6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C9CBD6F3-5A05-3AF6-8DC7-3A507F006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4AA97813-BBB1-6774-BF77-0735EF7FB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764A9A3A-E2C3-9EE3-7B6A-DF759E6FCD9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A6859E03-35B9-B6A9-45FA-01E9704E9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29C8400E-846E-E236-8CF2-8A2A87C0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86C547D3-8112-BBB5-527E-D5CC82B34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44C2D734-A8AF-067B-8C28-9A73F6D08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63F4B98F-C4E0-B6C1-53A6-6CE84D6A6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5D3D2A67-CCB0-8562-8E14-3CB14AE74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23CDA862-D67D-8086-B5FD-A4CE24807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D9D61347-0DE9-9842-2A1A-F650D7DCF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C388E4CB-15D0-CFED-659A-BDF938C25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11892F41-FD0F-AA59-CDF1-37FCF8303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7BBEFE23-94EA-592D-33A6-80A3A37FD9E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9D586872-69AB-45C6-A376-7DE2E8EDB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B94159DC-69DD-4FCC-0DE2-C513E2514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05EDA115-6C09-5986-12F1-C4BACB340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530F1AF8-1FE9-1C94-A680-E630E7E1D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C16AD1DD-7F49-54AE-B173-9E69FF393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D455F086-EC1B-4CAD-DDA0-4E8F7AC88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111802C9-3270-91C6-85FE-A05C78CCB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9FF44651-5DE1-5B35-300B-7DB642649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93263D84-3ED6-7DFC-DB9B-89A558C44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2FF50787-8582-57A4-C581-233C304D9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E9547A48-5F5D-CB86-E67A-FA2A4071960D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37C579AB-C277-D345-1B21-413B6482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490B26FA-BEF3-E739-3035-50F5E7FB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0F5BD0A6-79A5-CEA7-2418-4B719991A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53F53F6A-3204-AB06-7C7C-88C61C67A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FB8FE5CA-7A82-4EB5-4731-43078E75E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67AE37F3-F294-5C44-3FF3-5C32D6208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3BBE50ED-258B-BDFA-2501-32C9EEA24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935A974F-D86B-A253-301B-7034EBF03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6B1242FB-1670-8114-370C-A31FC847C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E89B4924-BA5C-6758-5A30-2DA04EE58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73DAA902-3346-864C-58B2-06CF69AC20E3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47290489-4180-30C5-DC94-47DFE924B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4807AFEF-1B29-5857-5CD4-6FAE44D3D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B97188BE-BE73-9557-908D-1B31319D0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FFDC5A20-FC11-CFB2-3938-A23A2343B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EF0B7A46-526F-466F-9993-E10A649AB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24E835D1-A9E5-DB63-B7DD-F89111BE2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AE94275E-8562-4271-00B9-C86CA4069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756D43C0-02B6-866E-AAB3-03F163A12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61E3AC4E-05EA-5CF6-BC34-130D5BEB8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A3E634E2-A810-1A5E-7DAD-9F793FAA7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0F620155-2D72-D680-EFC0-5361AEEB792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4A9A3401-11EC-9425-C374-3F0F9FCCE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CFE86C8F-E477-14AC-8ADD-29E4213A3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57684DBB-2768-BB29-DA1D-AF4BB7D13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97F5DA35-5AE0-A08F-0A64-0F1D0F519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720A942A-04EE-D5BE-104D-A4C5B36CA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E694B21F-BECD-4E47-0A24-600BD6858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088A1BA0-2A08-7458-A261-0214D3CF1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724BF03A-2F64-2BC5-6AC9-5726789D0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BF409226-D1B7-FA1A-E28F-B49E4AA74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ADEF0DD9-4A65-2637-3A7A-0BC78DA7F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0A8254B2-4B0F-F0F9-7BBE-B657BA64997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E05F3B49-1102-D307-B7B3-934F8BB2A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A2CFC1F5-688B-C957-10CB-72F0B69FE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DF7F9568-EF2D-2C04-9BFB-02A2D1634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55C1D1B7-9547-3D41-E1CA-1C489683D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A505A71E-9D26-EB40-CA48-E2B73242C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ACBA8FA6-B489-B5D2-F150-F6C14781E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B6896382-8213-4130-D7FA-2B5113E14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430975A3-A176-B150-36B5-8D267F8B4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3E878C0E-6143-A609-BAFA-FB2F89471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1C4CE70B-8886-589D-BB9A-768004195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36318AFE-EF1A-2043-8B8B-32170B44C2F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30C86D3E-98C3-C37B-B4E4-36B0C81CF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544D9606-45D7-9EFF-A121-5DB043FDE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11F7B3C9-1ED4-0D40-90C4-3D3214659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EE9D55B6-85B8-545A-2AD4-9EC94B37C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6017A656-B50E-891F-E126-7989F10EA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A493EC54-3178-9409-1C98-D2D62DAA2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770D480A-2541-993D-661B-9C0BD17D6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20C97FE3-376D-CC9B-A538-56892AA57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93670A74-B3A5-0F1F-0254-351A57A2C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0827CDF0-FFD3-A1C4-C862-02993B495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2CCC49E0-E89C-49C1-81D0-D05EF3E5BA2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55D10A93-F39F-A683-E35A-34C96F503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13970104-4B8A-5F1E-3612-7E3E9791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A1625EA8-B41A-8DFB-5F8D-5D81FA62F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ACA8CC5B-22CF-8541-BEE0-6A2B36FB6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D5624518-A3AE-46F1-D686-36BCAD179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DBB20F9E-5D09-11A3-3802-06416BC80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07634C3C-3D5E-2626-2C8C-661AA616C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9F904308-C842-85A5-A058-AACF26AC5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BFCC7FF5-9005-1143-4C05-A8DB0D931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3CA64E5E-5CF9-D129-F0A3-020C3D8F7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C07F7E70-65F4-AA91-0FB2-95D9B1B5F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BC07916E-A7EA-4E77-A53E-F54C139D84B5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EFB80E22-3613-A58F-859B-FD059471E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B24B8CAA-3938-A153-DE8B-531F7CC1C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34260112-CD8E-6DF1-9E7B-18ABFF2B1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CBDD5A0E-612D-5306-EEAC-5E2550028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6EE03A6A-3E07-1E2E-0958-4F21505DB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1DF10B03-8432-1979-E69C-A27DACE50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8597D9D9-BFBC-4182-F5DB-D8C1CC493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EFAF437E-20C9-F006-408E-CD4841FC4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7D4C9BBD-0CC4-82D4-287D-23E999739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F8163701-A22C-80F5-FB06-592A47C4D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0B182BF3-B946-AE6F-5419-B4431E0EDAB0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D664BE61-3182-6B29-06B4-31DA42B78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0C57DC58-7489-5EFC-1AFB-244FC9246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037620BB-9B92-59EA-A559-CF47B3998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22BB970A-1D3D-994F-DFF0-007246527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DA834BA4-CB84-FB2E-A492-D482E3166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C2843E6B-522D-E084-E9E2-6B97939C9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1FD70292-7A9B-C4B3-B882-82418BACF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49459B77-AD43-9504-2A02-15D9D4CAD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4B9B5C9D-8F0F-BE9F-14E8-654C5103D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F634CB50-B276-7F46-7034-1C197B26A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" name="Picture 2" descr="A piece of paper with numbers&#10;&#10;Description automatically generated">
            <a:extLst>
              <a:ext uri="{FF2B5EF4-FFF2-40B4-BE49-F238E27FC236}">
                <a16:creationId xmlns:a16="http://schemas.microsoft.com/office/drawing/2014/main" id="{8C4481F8-3B42-D440-5E85-570EB9301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t="4486" r="2128" b="54366"/>
          <a:stretch/>
        </p:blipFill>
        <p:spPr>
          <a:xfrm>
            <a:off x="830199" y="1828800"/>
            <a:ext cx="8161401" cy="412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E46076-C4BD-19E5-67FD-A42D8F47F636}"/>
              </a:ext>
            </a:extLst>
          </p:cNvPr>
          <p:cNvSpPr txBox="1"/>
          <p:nvPr/>
        </p:nvSpPr>
        <p:spPr>
          <a:xfrm>
            <a:off x="1752600" y="93617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483EE-3339-A13A-764E-79C4ECC07C43}"/>
              </a:ext>
            </a:extLst>
          </p:cNvPr>
          <p:cNvSpPr txBox="1"/>
          <p:nvPr/>
        </p:nvSpPr>
        <p:spPr>
          <a:xfrm>
            <a:off x="2117152" y="137160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70BC2E3F-9A45-6C5E-55A4-818B4740F77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355FD1EB-F311-F63A-5D58-61F7BCDF7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37698504-1BFB-3996-FCD8-37256C29C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28F37190-6163-421D-E332-6389239E8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D71A6D25-9574-57B2-2EA9-6B6B22112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18CB85D7-E186-94A9-4E10-BB569C790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2E7EA341-4BBC-8E6D-DA02-CB6EF65F3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DB18C441-306B-AC83-0523-A75F4EB01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2BC26AEB-1147-14FE-D14B-E75CD730B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16EB74DD-9FC7-EFF3-EC0D-6F3B23F0E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96F6C924-AB5C-4CB2-D20D-7DDBB7EF6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447C5AC7-D3F1-94DA-699F-3655F4D2B80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1D7C8561-E376-5A83-41F0-8655496A8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CB2F9E5D-2208-854C-90ED-6816E3CCF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D31D35F1-AAF6-74F8-C14A-99744E151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40C5A7CE-BC80-EE6A-CF7B-10F2E8ABE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C83B617E-7841-7F8A-07DE-DD421CB81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07E8294E-BD04-5F99-7600-BDF0D6936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6BDAEA47-E600-F605-0F90-0498F27B7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91DD1CB2-EC5C-BAEB-C003-11CBDDE36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D3750305-E126-630A-DAF4-AF6A3AAFC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31CF1511-0EF9-8B05-9059-C1A129B57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60F697D5-ED4B-6271-6B2A-F6B35D0D161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DA34DB05-F7BB-D518-AF54-418E0682C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6EC49DF7-453B-B813-BF5A-63772E7CF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F04166AC-7ABF-A16E-7BF8-5CED91715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7BA46EAB-A28F-E9C8-F59D-07D3E0E60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CA591DBF-EB0C-B815-67CA-5ACA57F6C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E55AED40-8C7E-9267-0BCC-59783ED68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794785A3-92C1-6F6D-C69C-B6890087B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7DE761BD-AFAC-19F9-4D54-651AEECB8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63DD30BC-4E43-1D86-530B-D34201355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87D0659A-1AA1-298F-936B-89F1B0501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A617E34A-1461-E740-56EE-1F561D0F50FA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E53570F6-0C3C-FF91-F01D-347F84A09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AA0C4CA7-6EBB-9B41-897B-16078F3F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3F50E99B-116C-B886-117E-C27BBB826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8DD362C8-A64E-28EC-07CA-E504D5953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3D555DF8-FD3D-BFCB-228E-785E69B51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280D1E52-CFE4-9CC0-0B08-C3B2FCE1C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3159023A-60A1-0671-EEEA-47A4FC137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9F49D33A-B91F-41CC-679B-89BF1AB1F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07BABC81-F095-1BBB-62A4-B36643B31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5B55E675-74CD-3915-069E-792304097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6E2F1448-2B77-627E-CDF5-37C6E21A134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0053E43A-8AEE-A844-0CDF-3F1BE57B5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2DCCA4E6-F014-0CF3-84E6-D7D3447FA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F36FCE30-2A81-7C82-4A48-6DC35956A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518390EA-7DF2-20B7-D361-57A60A283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9D950452-4F7B-CBFE-ED58-343C2ACC5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251721DA-22A8-F1FC-688B-2B5EF9969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58E538A6-C056-5238-3004-B6B35E4BB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2B11544C-DA19-FC56-4FC9-79693D07F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50003D53-1CF4-AAA0-D26C-3AAB4A41A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C1EC2B62-E93B-672E-D6CD-5AB5D8883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ABA1A79E-52F0-B53C-100C-0BBB182BB3B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924386AD-2A83-1E81-C159-47A490098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726C9FB3-F9AA-F41B-2CF8-B4D2A191D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5BC6A670-60D7-7DE4-B725-95EDBA597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827F28F0-CE6C-7E09-CE71-7C918EA9A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001C9FA8-71F6-6113-7D8B-7E4739716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7F87F69D-83E2-8C73-07EB-A334C7DAD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A08DDA44-DD0C-AE43-C108-AC61E7796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334C5A3B-71FD-2E02-CCBE-6FE2562F0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CDE9F722-4497-12C7-A411-FD1C937CE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FB8C1DE6-C6E5-EAC9-B6E3-F4FC6C927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F9BEFDC3-1350-9884-6135-DB697676E01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35348DBF-3B37-9563-A011-C56C1CB8B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F83DCF64-2A30-DDFE-1415-F7E85428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0EC3E38C-949E-6D81-AE70-5D44CC886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B6CD33E8-BBB8-7A49-56C5-980589FFE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70ECA7EE-5256-7F2E-2714-3AB70C053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BB8BA2C1-74E2-1EFD-A3FB-1C1B79EE6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96B7BA0D-7F2F-882B-64E7-7721E6CC1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750915B0-5044-56E2-BF61-C7C152F18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D7175BBA-0798-63E1-03DA-768686E57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E5A4E173-0752-B872-5B26-713F58793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A5801F65-6CA4-F80F-5A9F-4C9C1799E09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4B0D63BD-C0C8-6ED4-00C4-AD77A0FE6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0AC56D10-7516-0029-A6B7-05D81006E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E316571A-7FF2-FC3B-B7BE-D5D50174A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6EFBF4A5-76CE-EE50-1727-F0499A449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3BFA2064-196A-001A-0B84-1B4081E54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B5B89FC0-F41F-FB7B-12ED-68E65B696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8FDD8968-65FB-E78F-4851-D6F366E7D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703BDB8B-4589-E815-F77F-6FC1BD788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A6F4D5A5-76D7-F3D1-0B31-50B54AB79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EF30A5A8-71B5-24C5-4C3D-D67F06BD1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0A9DEE17-E279-7684-E978-6AF8034B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21093560-19EF-C9BF-16F2-A42543E4FC8F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0DD8F10D-0773-A3B5-3462-2B7FCBDC4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E32A25E6-5D44-E126-0F42-2E5944268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5AF5CA59-4E45-CD19-A248-50868C8AC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B4FCCA4B-30EF-114D-2D21-BB36F179D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CC436FD0-3DF5-83DF-95F0-E177DCBFA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739A307C-B0DE-B54E-3449-117ADE5F5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F75F588F-EC24-48B5-B58F-9C3DB151A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5AE5274B-360A-0C38-70AF-91839C75D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C94F7514-3940-025E-8F8F-726CA3618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8280E76D-88A9-4B27-DE7F-16DA56D1D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C5105871-C4C6-332E-3D7A-46EC3EEA7BC7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7400265B-AE9C-F544-7540-34047A1E6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B5AC58FA-6908-87B6-540A-79686EAA7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EE68E93D-E2C2-6988-6658-28B045974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A3A3BBA2-CFB9-C4A7-64CA-97CC4E13E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82C1D1EB-0DEC-5932-4732-C0414345F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31D512E7-2D40-8194-9688-606EFFC5B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76F9CA6D-3442-8D08-3266-C6D6EE336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475F4732-2766-9B28-2C40-06CDF47D8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8147177D-8EC6-E68A-A5A1-8705FECBC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2D6E19A7-0D27-1DFE-522F-8AEB412D9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C965679A-B1D7-5B6B-C0DB-5135809CD92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BEC387F7-1702-D90D-CB1F-5FA2A3659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0D2294FC-CA9E-D719-B0E3-D2FC7ADFC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0E7C92CA-C0D7-88A9-26A7-C56861F91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B48910E0-C6D4-D5D2-3B29-9E6035ADD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2AC03BBE-BBC4-3C04-EFAB-6B3A2F8A7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582F33C9-36A4-8C9F-FE9B-8A0A2BE95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73E45BF7-BBDD-2BC0-D0F5-A3EBEAFFA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25EE0931-31E6-BD64-1CA9-C74ECBD5B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402D9DF8-06E1-A775-A8A7-EE8DE978B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62500B61-8A8F-6579-14C8-7ED9D1761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99BBFFE1-C001-A838-5488-7E565520ACCC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509D475F-0542-81E3-A828-D5A3698AD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8A46C552-D8DF-0A4F-0574-CE57FA407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124D822B-D016-BA5B-2811-3ECE3C39D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598896F8-571D-D40E-B53B-6DCA628C0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930C2D4F-CA39-1B4B-584A-628357FFA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EBB4D748-F8BA-8F6E-6C40-B401C7676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C27FABA5-18F3-B279-19B4-FC088FF00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BF4E1D52-3164-99D6-BA6A-82783797C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D1DC272D-DCBE-AD91-FF49-C35CFC02B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F9F5D7FD-EE9B-ACFE-9457-72C48A2F0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" name="Picture 1" descr="A piece of paper with numbers&#10;&#10;Description automatically generated">
            <a:extLst>
              <a:ext uri="{FF2B5EF4-FFF2-40B4-BE49-F238E27FC236}">
                <a16:creationId xmlns:a16="http://schemas.microsoft.com/office/drawing/2014/main" id="{6E6CFFB4-C761-4199-E5BC-E8D8D26DE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72"/>
          <a:stretch/>
        </p:blipFill>
        <p:spPr>
          <a:xfrm>
            <a:off x="862617" y="1752600"/>
            <a:ext cx="7894828" cy="4889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250061-E220-5F56-4BFF-505B458C467C}"/>
              </a:ext>
            </a:extLst>
          </p:cNvPr>
          <p:cNvSpPr txBox="1"/>
          <p:nvPr/>
        </p:nvSpPr>
        <p:spPr>
          <a:xfrm>
            <a:off x="2117152" y="137160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350</Words>
  <Application>Microsoft Macintosh PowerPoint</Application>
  <PresentationFormat>On-screen Show (4:3)</PresentationFormat>
  <Paragraphs>134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Build Heap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Estifanos, Even B</cp:lastModifiedBy>
  <cp:revision>40</cp:revision>
  <dcterms:created xsi:type="dcterms:W3CDTF">2006-03-17T02:26:05Z</dcterms:created>
  <dcterms:modified xsi:type="dcterms:W3CDTF">2023-12-14T13:17:29Z</dcterms:modified>
</cp:coreProperties>
</file>