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95" autoAdjust="0"/>
    <p:restoredTop sz="94650"/>
  </p:normalViewPr>
  <p:slideViewPr>
    <p:cSldViewPr>
      <p:cViewPr>
        <p:scale>
          <a:sx n="94" d="100"/>
          <a:sy n="94" d="100"/>
        </p:scale>
        <p:origin x="144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51:35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21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1 305 24575,'4'-23'0,"22"-22"0,19-23 0,8-2 0,-1 11 0,-15 30 0,2 20 0,10 7 0,8 13 0,5 18 0,-7 16 0,-9 8 0,-7-5 0,-14-10 0,-10-7 0,-9-1 0,-6 6 0,0 10 0,0 10 0,-2 7 0,-6-1 0,-9-4 0,-14-8 0,-6-5 0,-7-6 0,-4-6 0,3-4 0,2-5 0,11-7 0,8-7 0,5-1 0,3-2 0,0-2 0,6-2 0,10-3 0,25 0 0,32 6 0,28 3 0,11 4 0,-8 2 0,-22-5 0,-20-2 0,-14-4 0,-16-4 0,-7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24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38 24575,'0'23'0,"0"1"0,0 6 0,0-2 0,0-6 0,0 4 0,0 0 0,0 5 0,0-7 0,0-5 0,0-5 0,0-1 0,5 8 0,7 0 0,7 5 0,6 0 0,1 1 0,6 0 0,10 1 0,3-4 0,3-1 0,-5-2 0,-6-9 0,1-4 0,-1-5 0,6-3 0,0-2 0,-2-8 0,-3-19 0,-7-16 0,-2-18 0,-5-5 0,-10 10 0,-6 9 0,-5 13 0,-3 6 0,0 0 0,0-1 0,0 1 0,0 5 0,-1 8 0,-3 3 0,-3 7 0,-7-1 0,-2 1 0,-8 3 0,-6-4 0,-8 2 0,-5 2 0,7 0 0,4 4 0,9 0 0,2 0 0,-4 0 0,-6 0 0,-9 0 0,-4 0 0,1 0 0,10 0 0,9 0 0,7 0 0,5 0 0,-2 0 0,-4 0 0,-9 0 0,-8 0 0,-7 3 0,-6 8 0,23-5 0,2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26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24575,'40'36'0,"0"-1"0,31 22 0,12 9 0,-24-19 0,4 4 0,2 2 0,2 0-1716,10 6 0,1 2 0,2 0 1,0-1 1715,-1 0 0,0-1 0,0-1 0,-2-1 0,-3-2 0,-1 0 0,-1-3 0,-4-1 552,8 2 1,-3-2-1,-4-2-552,14 12 0,-9-5 581,-23-17 0,-8-5-581,8 5 0,-15-15 0,-5-5 3721,-1 1-3721,6 6 323,2 0-323,-1-4 0,-15-11 0,-8-5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0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24575,'9'0'0,"17"0"0,16 0 0,12 0 0,6 5 0,-11 9 0,-8 6 0,5 8 0,2-1 0,3-1 0,-2-2 0,-11-4 0,-10 1 0,-8-2 0,-5-2 0,-5 0 0,-4-5 0,0-3 0,-2 2 0,0-3 0,-2 6 0,-1 7 0,-1 10 0,-4 12 0,-9 7 0,-10 5 0,-10-3 0,-9-3 0,-3-4 0,1-7 0,4-3 0,11-8 0,4-5 0,2-1 0,6-5 0,-1-1 0,7-4 0,3-3 0,4 0 0,4 1 0,2-1 0,3-1 0,11-3 0,21-2 0,26-10 0,22-9 0,2-6 0,-15-2 0,-21 6 0,-15 3 0,-6 5 0,-3 1 0,-5 2 0,-4 1 0,-6 1 0,-3 2 0,-1 0 0,-5 2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0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24575,'18'0'0,"26"0"0,41 11 0,-30 3 0,2 5 0,2 4 0,-1 2 0,-6 2 0,-3 2 0,32 27 0,-11-11 0,-2 0 0,2 7 0,-9-3 0,-4 3 0,-5-2 0,-7-7 0,-3-4 0,-9-6 0,-11-2 0,-5-5 0,-7-1 0,-1-3 0,-2-2 0,0 2 0,0 0 0,2 4 0,2 6 0,-1 16 0,-1 9 0,-2 1 0,-1-2 0,1-13 0,3-6 0,1-3 0,3-3 0,0-4 0,0-4 0,1-6 0,-1-5 0,-3-2 0,1-4 0,-2 2 0,4 1 0,4 0 0,2 4 0,2 0 0,-2 1 0,-1 0 0,-5-4 0,-5-1 0,-3-4 0,0 1 0,-2 2 0,-1 2 0,-2-4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29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1521 1 24575,'-35'0'0,"-21"0"0,-26 0 0,23 0 0,-5 0 0,-10 0 0,-3 0 0,-8 0 0,-3 0 0,-3 0 0,2 0 0,17 0 0,5 0 0,-22 0 0,39 0 0,31 2 0,4 4 0,0 6 0,-2 4 0,-1 1 0,1 2 0,-1 3 0,-8 6 0,-12 8 0,-2 3 0,1 0 0,10-3 0,10-4 0,0 15 0,-4 49 0,10-29 0,1 5 0,-2 13 0,0 2 0,3-2 0,1-3 0,4-18 0,1-4 0,-1 36 0,6-28 0,0-16 0,0-10 0,2-14 0,6-5 0,43-7 0,8-7 0,-7-4 0,-14-2 0,-16 24 0,46 36 0,-15-17 0,6 2 0,9 5 0,3-2 0,-5-4 0,-2-4 0,-10-9 0,-1-2 0,-3-5 0,-1-2 0,39 21 0,-13-7 0,-10-5 0,-14-7 0,1-4 0,19-7 0,12-6 0,14-6 0,-43-3 0,1-2 0,0 1 0,1 0 0,5 1 0,0-2 0,0-3 0,-1-3 0,-4-5 0,-1-5 0,-4-4 0,-2-4 0,-6-4 0,-1-3 0,0-1 0,0-2 0,0-1 0,-1-1 0,0-5 0,-2-3 0,1-6 0,0-3 0,0-7 0,-1-3 0,1-7 0,-1-2 0,3-12 0,0-3 0,-3-3 0,-1-2 0,-2 1 0,-2 0 0,-7 4 0,-3 3 0,-9 12 0,-3 3 0,-4 11 0,-3 3 0,-5-27 0,0 30 0,0 23 0,-3 8 0,-5 4 0,-9-1 0,-7-1 0,-5 0 0,-7 0 0,-7 5 0,-8 4 0,-12 2 0,-8 0 0,-7 1 0,0 3 0,5 1 0,3 4 0,4 0 0,1 0 0,-2 0 0,-3 5 0,-7 5 0,-6 5 0,0 1 0,0-6 0,0-6 0,9-4 0,16 0 0,17 0 0,13 0 0,15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32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1 242 24575,'12'-4'0,"7"-7"0,7-9 0,6-6 0,-2-4 0,-3 3 0,-5 6 0,-5 4 0,-6 7 0,-1 1 0,-1 2 0,1 1 0,6-2 0,1-2 0,0 1 0,-4 1 0,-4 2 0,-2-1 0,-3 2 0,1 5 0,2 19 0,2 32 0,2 23 0,1 11 0,-5-5 0,-3-22 0,-4-12 0,0-10 0,0-6 0,0 1 0,0-2 0,0-5 0,0-3 0,0-2 0,0 0 0,0 0 0,0-4 0,0-4 0,0 0 0,0 3 0,0 1 0,0 1 0,0 0 0,0-1 0,0-1 0,0-7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33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24575,'0'29'0,"0"18"0,0 15 0,0 3 0,0-4 0,0-3 0,0 7 0,0 9 0,0-6 0,0-8 0,2-13 0,2-11 0,3-6 0,4 0 0,-3 0 0,3-3 0,-4-3 0,-3-5 0,1-5 0,-2 0 0,4 0 0,-1 0 0,0 0 0,0 3 0,0-1 0,-2-5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16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1090 0 24575,'-17'8'0,"-10"11"0,-16 15 0,-10 13 0,-5 1 0,7-4 0,6-7 0,3-4 0,5-1 0,0-1 0,2 1 0,5-2 0,-1 0 0,1 0 0,3-3 0,4-4 0,4-1 0,3-2 0,-3 3 0,-5 6 0,-5 4 0,0 10 0,4 1 0,5-4 0,4-4 0,4-9 0,2-8 0,-1-5 0,0-3 0,-3 2 0,1 0 0,3 1 0,1-4 0,-9 11 0,-14 20 0,-11 15 0,-4 11 0,12-9 0,13-18 0,10-39 0,8 3 0,1-23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40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2294 1 24575,'-27'0'0,"-48"2"0,5 8 0,-9 6 0,-15 9 0,-2 4 0,30-8 0,1 0 0,2 3 0,-17 12 0,7 1 0,18-7 0,4-2 0,-31 16 0,3 2 0,9-8 0,6 0 0,-5-2 0,3-6 0,1-7 0,8-7 0,15-6 0,3-3 0,-2-4 0,-7-2 0,-2-1 0,8 1 0,14 2 0,11 2 0,3 1 0,-6 6 0,-21 5 0,-13 7 0,-8 7 0,5-6 0,17-6 0,6-2 0,-3-3 0,-9 6 0,-5 2 0,8-3 0,17-3 0,15-9 0,7-2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51:37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43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1187 137 24575,'-49'-6'0,"-29"-12"0,25 5 0,-3-1 0,-8-2 0,0 0 0,5 2 0,1 2 0,5 5 0,1 1 0,0 3 0,1 1 0,-40 2 0,12 0 0,12 0 0,22 0 0,4 0 0,4 0 0,3 4 0,6 5 0,12 2 0,3 6 0,1 5 0,0 8 0,0 16 0,5 17 0,4 22 0,2-35 0,2 3 0,-1 7 0,0 3 0,0 8 0,0 3 0,0 9 0,0 3 0,0 5 0,0 2 0,0 0 0,0-2 0,0-7 0,0-5 0,-1-15 0,2-4 0,2 31 0,8-25 0,8-9 0,7-5 0,6-1 0,12 0 0,16 2 0,20 6 0,-29-27 0,4 0 0,7 1 0,3 0 0,8 0 0,1-2 0,2 0 0,-1-2 0,0-3 0,-1-4 0,-4-5 0,0-2 0,-8-5 0,0-3 0,-2-2 0,-2-4 0,-7-5 0,-1-5 0,1-6 0,-1-6 0,0-6 0,-1-4 0,-4-4 0,-1-2 0,-3 1 0,-1 0 0,28-31 0,-4-5 0,-28 27 0,1-3 0,2-10 0,0-3 0,1-5 0,-1 0 0,-2 1 0,-2 0 0,-6 9 0,-4 3 0,10-33 0,-16 10 0,-12 4 0,-7 5 0,0 8 0,0 8 0,-8 2 0,-11-6 0,-15-8 0,-8 0 0,0 7 0,1 7 0,1 5 0,1 5 0,1 1 0,0 6 0,-5-1 0,-2 0 0,-5-1 0,0 4 0,-2 0 0,-12-2 0,-2 1 0,-1-3 0,1 6 0,7 5 0,1 5 0,3 5 0,-1 0 0,-9-1 0,-14-9 0,-9-3 0,-5 4 0,0 7 0,46 11 0,7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45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0 24575,'0'15'0,"-1"21"0,-5 30 0,-10 8 0,-3-1 0,0-18 0,4-18 0,4-4 0,3-14 0,8-8 0,16-6 0,27-5 0,24-3 0,26-5 0,-40-2 0,2-4 0,3-4 0,-1-3 0,-5 2 0,-4-2 0,25-15 0,-28 16 0,-29 12 0,-9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46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24575,'0'7'0,"0"11"0,0 15 0,0 14 0,0 9 0,0 6 0,0 0 0,0-4 0,0-4 0,0-11 0,0-7 0,0-2 0,0-6 0,0-2 0,0-4 0,0-1 0,0 3 0,0 1 0,0-1 0,0-4 0,0-4 0,0-3 0,0 2 0,0-2 0,0-5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49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1 158 24575,'0'11'0,"0"21"0,0 22 0,0 12 0,0-1 0,0-11 0,0-9 0,0-2 0,0 1 0,0-10 0,0-7 0,0-9 0,0-1 0,0 5 0,0 4 0,2 0 0,6-4 0,3-4 0,6-6 0,1-2 0,2-3 0,6-4 0,0 0 0,10-2 0,6-1 0,6 0 0,2 0 0,-9 0 0,-8-4 0,-11-4 0,-3-13 0,-3-10 0,-4-8 0,-4-8 0,-4 0 0,-2-7 0,-2-7 0,0-4 0,0 0 0,0 2 0,-4 12 0,-4 8 0,-5 7 0,-3 6 0,1-1 0,2 4 0,0 1 0,3 3 0,0 7 0,0 4 0,0 5 0,-5 3 0,1 0 0,-5 2 0,0 2 0,1-1 0,2 1 0,2 0 0,1 0 0,2 0 0,0 0 0,0 0 0,0 0 0,2 3 0,0 4 0,1 2 0,-2 4 0,-3 3 0,-11 7 0,13-9 0,-5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54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1238 364 24575,'-28'0'0,"-23"0"0,-32 0 0,31-2 0,-2-1 0,0 1 0,1-1 0,-42-3 0,10 2 0,8 4 0,0 0 0,-4 0 0,6 0 0,13 0 0,15 0 0,11 0 0,6 0 0,3 6 0,-2 9 0,0 11 0,2 17 0,-1 18 0,11 24 0,8-30 0,2 4 0,1 3 0,1 2 0,1 4 0,1 0 0,-2 1 0,4 1 0,6 1 0,5-1 0,7 2 0,6-1 0,6 0 0,3-4 0,4-7 0,2-4 0,-7-13 0,0-3 0,15 17 0,-11-25 0,-3 3 0,5 10 0,14 14 0,21 8 0,-32-36 0,1-2 0,45 17 0,7-18 0,-36-18 0,6-5 0,22-9 0,7-7-309,-19-1 0,2-3 0,2-2 309,8-2 0,1-3 0,0 0 0,-3-2 0,-1-2 0,-1 2 0,-9 2 0,-1 2 0,-3 0 0,21-5 0,-5 1 0,-16 3 0,-5-1 0,-10-1 0,-5-2 0,27-30 0,-17-20 0,-32 26 0,-2-5 0,2-18 0,-1-6 0,0-16 0,-2-4 0,-9 29 0,-2-2 0,-1 1 0,-3 2 0,-1 0 0,-1 3 463,-3-15 1,-1 6-464,-2 15 0,0 6 0,0-20 0,-7 22 0,-15 6 0,-15 5 0,-14-1 0,-6 0 0,0 1 0,6 5 0,1 5 0,-2 7 0,-5 3 0,-10 0 0,-1 4 0,-2 6 0,-14 1 0,-12 3 0,44 4 0,0-1 0,-43-2 0,19 5 0,22 0 0,7 0 0,2 0 0,-4 0 0,-1 0 0,1 0 0,4 3 0,7 5 0,2 3 0,5 4 0,-2 5 0,-3 2 0,-2 2 0,5-3 0,6-1 0,8 0 0,2-2 0,0 2 0,-1 2 0,-1 4 0,-2 9 0,4 8 0,6-17 0,4-2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56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0 24575,'-15'0'0,"-13"0"0,-5 2 0,-3 4 0,6 7 0,7 9 0,-5 8 0,6 9 0,7 1 0,6 4 0,9-1 0,0-6 0,0-1 0,0-6 0,0 1 0,0-1 0,0-2 0,2-6 0,7-8 0,7-11 0,8-8 0,11-6 0,2-1 0,6 1 0,0 3 0,0 4 0,6 1 0,4 3 0,9 0 0,0 0 0,-6 6 0,-5 7 0,-8 7 0,-6 3 0,-4-4 0,-11-1 0,-5-3 0,-4 5 0,-3 5 0,-4 3 0,-2 2 0,-4 0 0,0 0 0,0 1 0,0-1 0,-2-4 0,-6-1 0,-7-3 0,-12-2 0,-8-1 0,-6-7 0,-2-5 0,3-5 0,5-2 0,8 0 0,2 0 0,-1 0 0,-1 0 0,0 0 0,7 0 0,2 0 0,2 0 0,1 0 0,3-7 0,5 5 0,4-5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44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868 0 24575,'-1'23'0,"-14"24"0,-7 13 0,-10 8 0,-6-6 0,0-12 0,0 0 0,3-8 0,9-4 0,7-11 0,0-1 0,2-4 0,-4 0 0,-1 4 0,-1 1 0,0 3 0,4 0 0,0 6 0,0 1 0,0 6 0,1 5 0,1 2 0,1 6 0,1-1 0,-1-4 0,1-9 0,1-7 0,1-8 0,3-2 0,0-2 0,0 0 0,1 3 0,-2 1 0,0 3 0,-2 1 0,-3-1 0,-3 0 0,-4 0 0,0-3 0,0-2 0,3-1 0,6-4 0,-1-2 0,3-3 0,3-3 0,-2 2 0,2 0 0,4-8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4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1140 139 24575,'-56'0'0,"-39"-6"0,31-1 0,-3-3 0,-8-3 0,2 0 0,13 0 0,4 0 0,-29-14 0,26 10 0,21 6 0,6 2 0,1 9 0,-2 0 0,-3 0 0,-7 7 0,-6 9 0,6 6 0,6 2 0,12-3 0,9-3 0,1 3 0,3 13 0,-1 18 0,2 20 0,6-23 0,2 5 0,0 8 0,1 3 0,1 7 0,0 2 0,1 2 0,0-2 0,0-9 0,0-3 0,0 36 0,0-37 0,0-23 0,0-8 0,5-4 0,14 11 0,28 14 0,24 15 0,-29-27 0,2 1 0,2 0 0,0-1 0,-4-4 0,-1-2 0,37 23 0,-2-12 0,4-8 0,12-6 0,-42-19 0,2-2 0,0-4 0,-1-1 0,40-1 0,-22-3 0,-18 0 0,-7-5 0,1-15 0,9-29 0,6-22 0,-5-11 0,-4-2 0,-13 7 0,-7 3 0,-5-10 0,-4 3 0,-5 15 0,-6 12 0,-5 21 0,-6 0 0,0-10 0,0-4 0,0-6 0,0 7 0,0 9 0,0 7 0,0 8 0,0-4 0,0 3 0,0-2 0,-3 3 0,-2 3 0,-4 2 0,-6-1 0,-12-9 0,-5-6 0,-1-1 0,4 6 0,13 12 0,5 2 0,0 0 0,-1 0 0,1 0 0,-1 4 0,3 2 0,2 3 0,-3-2 0,-4 0 0,-5-1 0,-6-3 0,12 6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49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0 24575,'0'13'0,"0"3"0,0 14 0,0 4 0,-3 3 0,-1-1 0,-1-7 0,-1-3 0,2-2 0,1-3 0,-2 0 0,1 1 0,0 1 0,0 0 0,4 0 0,0-2 0,0 1 0,0-1 0,0 2 0,0 8 0,0 2 0,0 4 0,-2-4 0,-1-8 0,-4 0 0,0 1 0,0 3 0,0-2 0,1-9 0,3-7 0,1-8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51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24575,'21'0'0,"21"0"0,27 0 0,12 0 0,2 0 0,-15 0 0,-12 0 0,-6 0 0,-7 0 0,-2 0 0,-8 0 0,-11 0 0,-7 0 0,-4 0 0,-3 2 0,-1 1 0,-3 6 0,-3 2 0,-1 6 0,0 5 0,-7 10 0,-11 12 0,-10 6 0,-8 6 0,2-7 0,-5-6 0,-1 0 0,1-4 0,2 0 0,4 2 0,4-3 0,4-1 0,6-2 0,4-9 0,5-6 0,4-6 0,0 0 0,-2 5 0,-3 6 0,0 1 0,2-5 0,3-3 0,-1 0 0,-3 6 0,-3 1 0,1-1 0,3-6 0,5-8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51:50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54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24575,'6'37'0,"21"32"0,-3-14 0,3 3 0,9 10 0,3 1 0,3 1 0,1-1 0,-4-7 0,0-2 0,-6-11 0,-1-3 0,17 32 0,-17-12 0,-16 4 0,-9 3 0,-5-2 0,2-12 0,0-16 0,2-9 0,-1-8 0,2-1 0,4 1 0,-2 3 0,1 1 0,2 6 0,0 4 0,1 4 0,0-1 0,-4-7 0,-4-5 0,2-5 0,-3 0 0,0 0 0,3 2 0,-3 2 0,0-5 0,-2-6 0,1-2 0,1 0 0,-1 0 0,1 2 0,-3-1 0,3 0 0,0-2 0,-1-6 0,-1-6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57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1293 0 24575,'-17'0'0,"-10"0"0,-18 0 0,-9 0 0,-10 0 0,5 0 0,-3 0 0,8 0 0,-3 0 0,-1 0 0,-10 0 0,-11 0 0,9 0 0,6 0 0,11 0 0,-5 0 0,-12 2 0,-9 5 0,4 5 0,16 3 0,20-1 0,17 1 0,7 4 0,3 5 0,-1 12 0,4 14 0,3 14 0,2 17 0,3-27 0,2 3 0,-1 5 0,0 1 0,0 0 0,0-1 0,0-4 0,0-4 0,0 20 0,0-17 0,0-12 0,0-6 0,0-4 0,0-4 0,1-1 0,4 6 0,2 4 0,4 4 0,2 3 0,0-4 0,1-3 0,4-7 0,1-9 0,4-4 0,15 0 0,11 2 0,17 2 0,5-2 0,6-8 0,15-6 0,-37-6 0,2-1 0,7 0 0,2-2 0,0 0 0,1-3 0,-5-3 0,-2-3 0,37-14 0,-15-7 0,-14 0 0,-12 5 0,-9 2 0,-11 6 0,-7 3 0,-6 1 0,1-15 0,4-27 0,7-22 0,5-7 0,-8 8 0,-10 14 0,-11-2 0,-7-7 0,-2-4 0,-2 9 0,0 10 0,0 6 0,0 7 0,0 1 0,0 8 0,0 12 0,0 2 0,-4 0 0,-3 0 0,-12-5 0,-6-2 0,-2 1 0,2 1 0,10 7 0,-1 1 0,0 1 0,-3-1 0,2-1 0,6 3 0,2 2 0,5 4 0,1 0 0,0-2 0,0 0 0,-2 1 0,0 1 0,0 6 0,3-1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0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24575,'29'0'0,"14"0"0,22 0 0,7 0 0,-7 0 0,-13 3 0,-14 4 0,-12 3 0,-7 5 0,-9 0 0,-6-1 0,-1 3 0,-3 1 0,0 3 0,-3 8 0,-9 10 0,-15 6 0,-5 0 0,-3-6 0,3-10 0,-1-2 0,-5-3 0,-2-2 0,3 0 0,6-5 0,5-1 0,6 2 0,4 0 0,2 5 0,1 0 0,6-2 0,20-5 0,35-9 0,22-4 0,13 1 0,-12 2 0,-21-1 0,-14 3 0,-20-7 0,-7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02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 24575,'-3'9'0,"-1"13"0,-4 18 0,0 15 0,2 3 0,-2-3 0,3-11 0,1-7 0,-3-8 0,3-8 0,0-8 0,0-3 0,4-2 0,14-1 0,9-2 0,16-4 0,3-1 0,-4 0 0,-3 0 0,-4 1 0,-1 6 0,1 4 0,-5 4 0,-6 0 0,-8-4 0,-7-2 0,-3 0 0,-1 4 0,0 6 0,-1 5 0,-1 5 0,-6-2 0,-9-1 0,-14 2 0,-11 1 0,-9-1 0,-6-9 0,6-9 0,8-8 0,15-2 0,6 0 0,1 0 0,0 0 0,7 0 0,6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04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24575,'21'0'0,"11"0"0,8 0 0,0 0 0,-12 0 0,-7 0 0,-6 0 0,-2 0 0,0 0 0,-1 0 0,-5 0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14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24575,'3'47'0,"13"45"0,1-18 0,4 8 0,-2-20 0,2 3 0,1-1 0,3-1 0,0 0 0,2-2 0,10 18 0,0-5 0,-7-19 0,-2-5 0,13 21 0,-16-24 0,-5-8 0,-2 1 0,2 8 0,5 7 0,2 3 0,4-1 0,3-5 0,6-1 0,0-5 0,-1-8 0,-2-3 0,-8-10 0,-6-5 0,-2-3 0,-6-3 0,0 3 0,2 3 0,3 4 0,2 1 0,-4-1 0,-6-12 0,-6-4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16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952 70 24575,'-24'0'0,"-21"0"0,-22 0 0,-19 0 0,-6 0 0,-5 0 0,1 0 0,8 0 0,20 0 0,19 0 0,16 0 0,7 1 0,0 6 0,-2 8 0,1 8 0,1 3 0,8-6 0,2-5 0,4 0 0,3 4 0,-1 11 0,6 19 0,0 14 0,4 22 0,0-34 0,0 2 0,0 7 0,2 0 0,0 5 0,3 0 0,2-4 0,3-1 0,3-4 0,3-1 0,2-7 0,2-1 0,20 33 0,-3 7 0,-1-3 0,-5 4 0,2 2 0,1-15 0,0-7 0,2-13 0,2-11 0,6-5 0,6-8 0,11-2 0,7-9 0,15-14 0,8-11 0,-5-6 0,-1-11 0,-16-11 0,-4-15 0,2-19 0,-6-3 0,3 0 0,-6 3 0,-9 6 0,-5-13 0,-3-8 0,-20 35 0,1-2 0,1-6 0,-1 0 0,0 5 0,-1 0 0,-3 2 0,-1 2 0,7-35 0,-11 14 0,-8 1 0,-3-4 0,-2 0 0,0 1 0,-4 6 0,-8 12 0,-5 9 0,-12 5 0,-4 5 0,-7-1 0,-7 2 0,-2 1 0,-6 1 0,4 5 0,1 2 0,-1 5 0,1-1 0,0 2 0,7 0 0,14 6 0,7 4 0,5 2 0,3 4 0,0-1 0,1 2 0,-11 8 0,12-6 0,-6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19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0 24575,'27'0'0,"29"0"0,27 0 0,16 0 0,-10 0 0,-28 0 0,-19 0 0,-16 0 0,-3 0 0,-6 0 0,-2 0 0,0 0 0,-1 0 0,-1 2 0,-3 6 0,-5 7 0,-9 9 0,-10 9 0,-16 15 0,-11 14 0,-9 14 0,-7 6 0,6-10 0,4-10 0,8-14 0,8-11 0,-1-3 0,5-4 0,4-3 0,0-1 0,3 1 0,1-4 0,0 3 0,3-4 0,1-3 0,3-3 0,0-1 0,5-2 0,2-1 0,1 0 0,2-3 0,0-3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19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1350 0 24575,'-16'0'0,"-9"0"0,-28 0 0,-22 0 0,-13 0 0,35 0 0,-1 0 0,0 0 0,-1 0 0,1 0 0,0 0 0,-43 0 0,18 0 0,22 0 0,14 0 0,7 0 0,0 0 0,3 2 0,1 1 0,1 4 0,4 1 0,-4 3 0,4 1 0,5 1 0,4 5 0,3 4 0,-3 25 0,-8 36 0,11-30 0,0 4 0,0 6 0,3 3 0,2-1 0,2 0 0,4-3 0,3 0 0,-1 3 0,1-1 0,-1-3 0,-2-1 0,-4 33 0,-1-24 0,3 1 0,0 16 0,3-33 0,0 2 0,-1 3 0,1-1 0,-4 34 0,4-17 0,3-10 0,0-12 0,4-7 0,7-9 0,16-4 0,21 3 0,17 3 0,14-2 0,5-4 0,-1-10 0,0-5 0,8-4 0,-38-7 0,3 0 0,8 3 0,3-1 0,8-1 0,3 0 0,6 2 0,2 0 0,0-1 0,0-1 0,0 0 0,-1 0 0,-6 1 0,-3 1 0,-13-3 0,-4-1 0,29 4 0,-32-4 0,-18-5 0,-8 0 0,6 0 0,1 0 0,0-5 0,1-9 0,3-21 0,8-22 0,5-15 0,0-11 0,-6 0 0,-5 0 0,-1 0 0,-5 5 0,-8 15 0,-9 14 0,-9 13 0,-4 3 0,-3-13 0,-2-14 0,-2-22 0,0-7 0,0 14 0,0 16 0,0 21 0,0 0 0,-5-7 0,-7-5 0,-5 1 0,-2 9 0,2 10 0,3 4 0,-3 0 0,-6-7 0,-2-4 0,0 3 0,-3 1 0,-4 8 0,-10-6 0,-10-11 0,-6-7 0,-2-3 0,4 2 0,3 8 0,3 4 0,-3 4 0,2 4 0,2 0 0,6 1 0,7 2 0,8 6 0,8 8 0,2 6 0,-6 3 0,-8 3 0,-9 1 0,2 0 0,4 0 0,17 0 0,8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22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0 24575,'-7'0'0,"-11"0"0,-8 6 0,-7 8 0,-2 8 0,8 7 0,1 1 0,2 0 0,4 0 0,1 0 0,4 0 0,1 0 0,0 6 0,2 6 0,2 2 0,1 4 0,5 1 0,1 2 0,3 0 0,0-2 0,0 0 0,0 1 0,0-2 0,0-1 0,0-5 0,0-4 0,0 4 0,3-3 0,5-2 0,4-7 0,6-10 0,4-3 0,5-3 0,3-1 0,-4-6 0,-4-4 0,-5-3 0,-2 0 0,3 0 0,3 0 0,1-7 0,-1-4 0,-5-3 0,-6-8 0,-4-5 0,-4-4 0,-1-5 0,-1 3 0,0 3 0,0-1 0,0 4 0,0 2 0,-4 5 0,-3 6 0,-6 1 0,-5 4 0,2 1 0,-3 0 0,2 4 0,3 1 0,0 2 0,2 1 0,6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04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2068 2 24575,'-21'0'0,"-25"0"0,-40 0 0,18 0 0,-7 0 0,-18 0 0,-5 0 0,27 0 0,-1 0 0,1 0 0,-1-1 0,1 1 0,1 1 0,-25 1 0,5 3 0,11 3 0,5 3 0,9 4 0,4 5 0,-1 7 0,3 4 0,2 4 0,2 3 0,-4 3 0,2 0 0,5 0 0,4-2 0,-23 24 0,21-9 0,19 1 0,3 10 0,6 13 0,3 5 0,9 0 0,5 6 0,3-36 0,1 1 0,0 9 0,2 3 0,8 12 0,7 2 0,7 6 0,9 0 0,-5-26 0,5-1 0,2 0-164,5 3 1,2 0 0,1-1 163,0-2 0,1-2 0,1 0 0,1-2 0,0-1 0,0-2 0,24 21 0,1-6 0,0-8 0,1-6-18,0-3 1,1-5 17,4-4 0,1-6 0,4-8 0,3-5 0,11-5 0,6-5-468,-21-7 1,3-2-1,3-1 468,-12 1 0,2-1 0,2 0 0,2 1-545,10 3 1,2 0-1,2 2 1,1 0 544,-13 0 0,2 0 0,0 0 0,1 1 0,0 1 0,0 0 0,1 0 0,0 1 0,-1-1 0,0 0 0,-4 0 0,1-1 0,-1 1 0,-1-2 0,-3 0-71,10 0 1,-2-1 0,-2 0 0,-5-2 70,7 1 0,-5-2 0,-6 0 14,7-2 0,-10 0-14,17-2 1219,-37 0-1219,-13-1 2308,-7-13-2308,-7-32 0,-14-6 0,-4-11 0,-2 0 0,-2-5 0,-1-5-253,0-18 1,-1-5 0,-1-3 252,1 16 0,0-2 0,-2-1 0,0 1 0,-2 2 0,-1 0 0,-2 1 0,0 2 0,-4-15 0,-2 2 0,-4 4-136,-3 9 1,-3 4 0,-2 3 135,-15-18 0,-2 4 0,1 6 0,-1 2 0,0 3 0,0 2 0,5 8 0,-1 2 0,1 2 0,0 4 0,3 8 0,2 4 0,-21-30 1554,10 26-1554,13 16 441,5 12-441,3 6 0,-1 3 0,-3 2 0,-10 4 0,-7 3 0,-7 1 0,-8 3 0,0 0 0,-16 0 0,-15 0 0,37 0 0,-2 0 0,-5 0 0,-1 0 0,4 0 0,0 0 0,0 0 0,1 0 0,3 0 0,2 0 0,-43 0 0,1 0 0,1 2 0,41 0 0,-2 1 0,-5-1 0,-3 1 0,-11 2 0,-3-1 0,-12 1 0,4-1 0,30-1 0,4 0 0,-42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8:24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24575,'59'0'0,"25"0"0,-33-2 0,2 0 0,-1-1 0,-3 0 0,15-3 0,-18 2 0,-10 4 0,-5 6 0,-4 9 0,-4 8 0,-5 7 0,-7 1 0,-4-1 0,-4 6 0,-3 1 0,-3 4 0,-8 1 0,-16 2 0,-19 7 0,-19 5 0,25-24 0,0-1 0,-39 26 0,13-8 0,20-11 0,21-13 0,16-11 0,16-9 0,30-10 0,22-4 0,20 1 0,11 3 0,-18 5 0,-6 0 0,-17 0 0,-12 0 0,-7 1 0,-10 3 0,-6 4 0,-4-1 0,-1 3 0,-3 2 0,1 3 0,-2 4 0,-3-1 0,0 2 0,-2 0 0,0 2 0,0 3 0,0 1 0,0 1 0,-7 3 0,-13 2 0,-17-2 0,-20-4 0,-8-4 0,2-8 0,3-7 0,12-3 0,2-4 0,-2 0 0,-2 0 0,-5 0 0,-1 0 0,9 0 0,11 0 0,10 0 0,17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27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24575,'0'19'0,"27"44"0,7 1 0,8 9 0,-4-9 0,4 3 0,2 2-397,5 4 1,2 2 0,-1-1 396,-3-6 0,-2-1 0,-2-4 0,7 10 0,-5-5 194,-13-18 0,-3-5-194,15 24 197,-9-19-197,-3-1 0,-3-7 0,-5-4 604,-3 3-604,0-4 0,-1 1 0,0-2 0,-2-7 0,-7-5 0,-2-7 0,-3-6 0,-3-5 0,-1 1 0,-1 3 0,-1 1 0,0-4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3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1416 21 24575,'-36'0'0,"-17"0"0,-32 0 0,28 0 0,-1 0 0,-2 0 0,0 0 0,-5-2 0,-1-1 0,4 1 0,2-1 0,-39-3 0,10 2 0,13 4 0,-2 0 0,0 0 0,6 0 0,8 0 0,14 0 0,11 0 0,15 3 0,8 4 0,6 7 0,5 8 0,2 5 0,3 14 0,-3 29 0,1-22 0,-2 4 0,-1 12 0,-1 2 0,-1 0 0,1 0 0,0-10 0,2-2 0,-2 27 0,4-23 0,2-9 0,0 4 0,5 9 0,5 3 0,4 1 0,3-5 0,-1-12 0,-2-10 0,3-6 0,3-5 0,2-2 0,0-4 0,-2-2 0,0-4 0,10-5 0,22 3 0,27 2 0,-28-5 0,3 1 0,5 1 0,1 0 0,5 0 0,1-1 0,4-2 0,0-2 0,-2 1 0,-2-2 0,-4-1 0,-3-1 0,36 1 0,-24-2 0,-8-4 0,-5 0 0,-4 0 0,-2 0 0,-5 0 0,-2-3 0,3-8 0,-2-16 0,0-15 0,-4-17 0,-10-15 0,-4-13 0,-10-11 0,-9 2 0,-5 15 0,-4 14 0,0 12 0,0 3 0,0-4 0,-6-7 0,-6-6 0,-3-1 0,-4 3 0,0 7 0,-3 7 0,-1-1 0,-3 4 0,3 7 0,6 5 0,4 9 0,3 7 0,3 4 0,-3 7 0,0 4 0,2 3 0,-6 4 0,8 0 0,-2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32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24575,'0'11'0,"-4"16"0,-5 16 0,-4 8 0,-2-7 0,2-15 0,5-16 0,10-7 0,11-3 0,18-3 0,11 0 0,3 0 0,3 0 0,-5 0 0,-6 0 0,-2 0 0,-11 0 0,-5 0 0,-5 0 0,-3 0 0,4 0 0,-1 0 0,-5 0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34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24575,'0'7'0,"0"5"0,0 8 0,0 6 0,0 4 0,0-3 0,0-2 0,0-3 0,0-1 0,0 5 0,0 1 0,0-1 0,0-4 0,0-5 0,0-4 0,0 1 0,0 0 0,0 3 0,0 1 0,0 3 0,0 4 0,0-2 0,0-2 0,0-5 0,-1-7 0,-3 1 0,1-1 0,0 1 0,2 2 0,1-2 0,-3-1 0,2-3 0,-3-3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37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378 0 24575,'-8'0'0,"-4"0"0,-1 0 0,-3 0 0,3 0 0,2 0 0,-4 0 0,-3 0 0,-7 0 0,-2 0 0,3 0 0,5 0 0,2 0 0,-8 0 0,-6 0 0,-5 0 0,1 0 0,13 3 0,11 6 0,14 15 0,11 8 0,5 5 0,-2-1 0,-1-5 0,-5-1 0,-4-3 0,-1-8 0,0-5 0,0-7 0,5 0 0,-2 1 0,1 0 0,-1-3 0,5-1 0,6-4 0,6-4 0,7-3 0,3-1 0,1 1 0,5 4 0,-1 3 0,-4 0 0,-1 0 0,-6 3 0,-2 4 0,-5 4 0,-6 6 0,-6 2 0,-3-1 0,-3 1 0,-3-1 0,-1 0 0,-1 3 0,0 0 0,0 1 0,0 0 0,0-4 0,-4 0 0,-9-1 0,-7-4 0,-8-1 0,-8-5 0,-2-3 0,1-1 0,-5-3 0,5 0 0,-1 0 0,3 0 0,9 0 0,6 0 0,3 0 0,-1 0 0,-1 0 0,5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9:46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0 24575,'-7'2'0,"-4"3"0,-3 2 0,-2 4 0,3-1 0,2 2 0,4-1 0,-1 4 0,1 3 0,3 4 0,-1 5 0,1 0 0,-2 3 0,-1-3 0,-2-5 0,3-5 0,-2-5 0,-3-2 0,-1 2 0,-1-1 0,-1 0 0,2 0 0,1-3 0,1-1 0,3-2 0,0-6 0,2 1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06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24575,'11'0'0,"14"0"0,16 0 0,12 0 0,2 0 0,-12 0 0,-16 2 0,-14 2 0,-7 4 0,-6 3 0,0 5 0,0 10 0,-4 13 0,-6 13 0,-8 4 0,-3-7 0,2-9 0,5-12 0,16-12 0,30-8 0,17-5 0,10-3 0,21 1 0,7-1 0,9 0 0,1 0 0,-5 0 0,-7 1 0,-24 1 0,-7 2 0,20 6 0,-27 7 0,-11 6 0,-6 4 0,-3 3 0,-8 6 0,-8 10 0,-8 21 0,-3 17 0,-2 7 0,-9-2 0,-19-14 0,-22-14 0,-18-8 0,-12-12 0,5-9 0,0-11 0,1-11 0,-10-6 0,36-3 0,-5-2 0,-24-5 0,3 0 0,-5 3 0,-16-10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09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536 1 24575,'-8'0'0,"-6"0"0,-3 2 0,3 7 0,4 8 0,8 9 0,2 4 0,0 0 0,0-4 0,0-3 0,0-6 0,0-4 0,0-1 0,0 0 0,0 1 0,-2 5 0,-2 5 0,-3 3 0,-1 4 0,0-3 0,1-5 0,5-8 0,19-8 0,36-4 0,31 3 0,-33-1 0,1 2 0,-1 2 0,-2 1 0,35 14 0,-18-1 0,-13 2 0,-8 0 0,-6 1 0,-1 3 0,-3 0 0,-4 1 0,-1 2 0,-4-1 0,-8 3 0,-9 4 0,-7 6 0,-5 5 0,-13 0 0,-16 2 0,-29-2 0,18-23 0,-4-2 0,-14 4 0,-5-2 0,-9 1 0,-3 0 0,-1-3 0,2-1 0,3-3 0,4-1 0,14-6 0,4-2 0,-22-1 0,27-5 0,16-4 0,5 0 0,-8 0 0,-3 0 0,-1 0 0,4 0 0,13-2 0,1-28 0,13 20 0,0-19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12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24575,'44'0'0,"24"0"0,16 0 0,-1 0 0,-26 3 0,-14 1 0,-7 0 0,-1-1 0,-5-3 0,0 0 0,0 0 0,0 0 0,-2 0 0,-12 0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15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2755 0 24575,'-35'0'0,"-57"11"0,7 12 0,-10 8 0,18-4 0,-2 3 0,-1 3 0,-4 4 0,0 4 0,2 1-378,4 0 1,2 2-1,3-2 378,10-8 0,3 0 0,-1-2 0,0-2 0,0 0 0,-1-2 0,-1-2 0,0-2 0,0-1 0,-32 8 0,1-3 185,7-2 1,4-4-186,16-6 0,5-4 188,-22 1-188,18-8 0,3-5 0,-7 0 574,-7 0-574,8 0 0,15 3 0,17 0 0,12 1 0,7-1 0,3-3 0,0 1 0,3 0 0,1 2 0,-1 0 0,-3-1 0,-2-1 0,2 1 0,5-1 0,6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47:17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1497 444 24575,'-12'0'0,"-24"-9"0,-34-28 0,16 10 0,-4-3 0,-6-7 0,-2 0 0,-1 1 0,0 3 0,6 7 0,0 2 0,6 3 0,1 1 0,2 3 0,0 1 0,-37-15 0,9 8 0,14 10 0,5 7 0,-2 6 0,-3 0 0,0 0 0,10 0 0,19 0 0,12 3 0,11 9 0,3 16 0,-1 28 0,3 36 0,5-31 0,0 3 0,2 10 0,0 1 0,2 1 0,0-1 0,0-4 0,0-2 0,0-8 0,0-2 0,0 40 0,0-21 0,0-14 0,0-7 0,0-3 0,0 4 0,0 11 0,0 10 0,5 9 0,6-38 0,6-1 0,6-2 0,7-2 0,11 0 0,8-2 0,12 0 0,6-2 0,11 0 0,7 0-344,-16-10 1,4 0 0,2-1 343,7 1 0,1-1 0,2-1 0,1 2 0,1 0 0,-1-1 0,-5-3 0,0-1 0,-5-1 0,18 8 0,-6-2 0,-18-7 0,-5-2 0,29 6 0,-31-13 0,-14-10 0,-13 0 1030,-6-5-1030,1-10 0,5-34 0,1-43 0,-18 20 0,-1-6 0,1-15 0,-3-4 0,-2-5 0,-4-1 0,0-1 0,-3 2 0,-3 6 0,-2 2 0,-1 12 0,-2 4 0,2 12 0,-2 4 0,-1-35 0,-10 20 0,-7 6 0,-8 7 0,-6 1 0,2 8 0,2 7 0,2 7 0,1 6 0,1 2 0,2 7 0,4 6 0,2 6 0,-3-1 0,-11-4 0,-9-3 0,-16-8 0,-1 0 0,6 2 0,11 5 0,16 10 0,4 2 0,-12 3 0,19 1 0,-10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11.png"/><Relationship Id="rId42" Type="http://schemas.openxmlformats.org/officeDocument/2006/relationships/customXml" Target="../ink/ink24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16" Type="http://schemas.openxmlformats.org/officeDocument/2006/relationships/customXml" Target="../ink/ink11.xml"/><Relationship Id="rId11" Type="http://schemas.openxmlformats.org/officeDocument/2006/relationships/image" Target="../media/image6.png"/><Relationship Id="rId32" Type="http://schemas.openxmlformats.org/officeDocument/2006/relationships/customXml" Target="../ink/ink19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4.png"/><Relationship Id="rId30" Type="http://schemas.openxmlformats.org/officeDocument/2006/relationships/customXml" Target="../ink/ink18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7.xml"/><Relationship Id="rId51" Type="http://schemas.openxmlformats.org/officeDocument/2006/relationships/image" Target="../media/image26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9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3.xml"/><Relationship Id="rId41" Type="http://schemas.openxmlformats.org/officeDocument/2006/relationships/image" Target="../media/image21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8.xml"/><Relationship Id="rId31" Type="http://schemas.openxmlformats.org/officeDocument/2006/relationships/image" Target="../media/image16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42.xml"/><Relationship Id="rId81" Type="http://schemas.openxmlformats.org/officeDocument/2006/relationships/image" Target="../media/image41.png"/><Relationship Id="rId86" Type="http://schemas.openxmlformats.org/officeDocument/2006/relationships/customXml" Target="../ink/ink46.xml"/><Relationship Id="rId4" Type="http://schemas.openxmlformats.org/officeDocument/2006/relationships/customXml" Target="../ink/ink5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2.xml"/><Relationship Id="rId39" Type="http://schemas.openxmlformats.org/officeDocument/2006/relationships/image" Target="../media/image20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28.png"/><Relationship Id="rId76" Type="http://schemas.openxmlformats.org/officeDocument/2006/relationships/customXml" Target="../ink/ink41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4.xml"/><Relationship Id="rId29" Type="http://schemas.openxmlformats.org/officeDocument/2006/relationships/image" Target="../media/image15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3.png"/><Relationship Id="rId66" Type="http://schemas.openxmlformats.org/officeDocument/2006/relationships/customXml" Target="../ink/ink36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16,34,35, 38, 39, 41, 44, 45, 55,63,64,65,72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45, 38,34,16,35,41,39,44,65,63,55,64,72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16,35, 34, 39, 44, 41, 38, 55, 64, 63, 72,65,45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  Height = 3,  @ level 2-&gt; 38 &amp; 65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48 - 7 % 2 / 24 * 18 – 5 *2 +  12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48 7 2 %  - 24 / 18 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39.16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B44070-2B0B-2914-9BC3-C17CB236A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14927"/>
              </p:ext>
            </p:extLst>
          </p:nvPr>
        </p:nvGraphicFramePr>
        <p:xfrm>
          <a:off x="1520888" y="1801504"/>
          <a:ext cx="508318" cy="429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163274960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2702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3221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28918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508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9387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65783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55893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53649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99307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78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2346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30562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4357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398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C0F799-B136-B272-103D-15AF4AE017C4}"/>
              </a:ext>
            </a:extLst>
          </p:cNvPr>
          <p:cNvSpPr txBox="1"/>
          <p:nvPr/>
        </p:nvSpPr>
        <p:spPr>
          <a:xfrm>
            <a:off x="1530471" y="6093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EDF04-9813-4C5D-D3FF-A11264738CE4}"/>
                  </a:ext>
                </a:extLst>
              </p14:cNvPr>
              <p14:cNvContentPartPr/>
              <p14:nvPr/>
            </p14:nvContentPartPr>
            <p14:xfrm>
              <a:off x="1729171" y="405087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EDF04-9813-4C5D-D3FF-A11264738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051" y="404475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433C98-BF8F-2FC8-E7E7-78E6BBFFD2B1}"/>
                  </a:ext>
                </a:extLst>
              </p14:cNvPr>
              <p14:cNvContentPartPr/>
              <p14:nvPr/>
            </p14:nvContentPartPr>
            <p14:xfrm>
              <a:off x="1888651" y="423123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433C98-BF8F-2FC8-E7E7-78E6BBFFD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531" y="42251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2A2C65-D8E9-2F88-CBEF-4186B33C8E18}"/>
                  </a:ext>
                </a:extLst>
              </p14:cNvPr>
              <p14:cNvContentPartPr/>
              <p14:nvPr/>
            </p14:nvContentPartPr>
            <p14:xfrm>
              <a:off x="3217051" y="406419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2A2C65-D8E9-2F88-CBEF-4186B33C8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931" y="40580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F1A0E-2F31-2E9F-2E6F-1C78C22A043B}"/>
              </a:ext>
            </a:extLst>
          </p:cNvPr>
          <p:cNvGrpSpPr/>
          <p:nvPr/>
        </p:nvGrpSpPr>
        <p:grpSpPr>
          <a:xfrm>
            <a:off x="3430666" y="1044510"/>
            <a:ext cx="2423514" cy="2046240"/>
            <a:chOff x="3430666" y="1044510"/>
            <a:chExt cx="2423514" cy="20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D2ADDE-2970-0F1A-BE8D-A22FA53B6E35}"/>
                    </a:ext>
                  </a:extLst>
                </p14:cNvPr>
                <p14:cNvContentPartPr/>
                <p14:nvPr/>
              </p14:nvContentPartPr>
              <p14:xfrm>
                <a:off x="4178740" y="1044510"/>
                <a:ext cx="1675440" cy="105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D2ADDE-2970-0F1A-BE8D-A22FA53B6E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2620" y="1038390"/>
                  <a:ext cx="168768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BF6051-A100-2D36-EA85-039E0EC87584}"/>
                    </a:ext>
                  </a:extLst>
                </p14:cNvPr>
                <p14:cNvContentPartPr/>
                <p14:nvPr/>
              </p14:nvContentPartPr>
              <p14:xfrm>
                <a:off x="4586620" y="1396950"/>
                <a:ext cx="443160" cy="42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BF6051-A100-2D36-EA85-039E0EC875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0500" y="1390830"/>
                  <a:ext cx="455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1A0C82-AC07-59B7-9D6B-0983D8BBA03E}"/>
                    </a:ext>
                  </a:extLst>
                </p14:cNvPr>
                <p14:cNvContentPartPr/>
                <p14:nvPr/>
              </p14:nvContentPartPr>
              <p14:xfrm>
                <a:off x="5078020" y="1366350"/>
                <a:ext cx="456120" cy="45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1A0C82-AC07-59B7-9D6B-0983D8BBA0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71900" y="1360230"/>
                  <a:ext cx="468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E8C7CC-C134-421D-BF91-C7CDCD2A29C2}"/>
                    </a:ext>
                  </a:extLst>
                </p14:cNvPr>
                <p14:cNvContentPartPr/>
                <p14:nvPr/>
              </p14:nvContentPartPr>
              <p14:xfrm>
                <a:off x="5295100" y="1332870"/>
                <a:ext cx="225360" cy="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E8C7CC-C134-421D-BF91-C7CDCD2A29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8980" y="1326750"/>
                  <a:ext cx="237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275B3B-0959-A1CF-58C9-BA6645C6D3F3}"/>
                    </a:ext>
                  </a:extLst>
                </p14:cNvPr>
                <p14:cNvContentPartPr/>
                <p14:nvPr/>
              </p14:nvContentPartPr>
              <p14:xfrm>
                <a:off x="3907306" y="2041350"/>
                <a:ext cx="991800" cy="30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275B3B-0959-A1CF-58C9-BA6645C6D3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01186" y="2035230"/>
                  <a:ext cx="1004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D9A62C-9708-D023-1A4F-C135816439B2}"/>
                    </a:ext>
                  </a:extLst>
                </p14:cNvPr>
                <p14:cNvContentPartPr/>
                <p14:nvPr/>
              </p14:nvContentPartPr>
              <p14:xfrm>
                <a:off x="3430666" y="2196870"/>
                <a:ext cx="808200" cy="89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D9A62C-9708-D023-1A4F-C135816439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4546" y="2190750"/>
                  <a:ext cx="820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E9E958-255E-BE73-BA43-BD65C26BF0B2}"/>
                    </a:ext>
                  </a:extLst>
                </p14:cNvPr>
                <p14:cNvContentPartPr/>
                <p14:nvPr/>
              </p14:nvContentPartPr>
              <p14:xfrm>
                <a:off x="3575386" y="2423670"/>
                <a:ext cx="266400" cy="33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E9E958-255E-BE73-BA43-BD65C26BF0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9266" y="2417550"/>
                  <a:ext cx="278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83AB42-CE08-ECFF-F130-685F25827079}"/>
                    </a:ext>
                  </a:extLst>
                </p14:cNvPr>
                <p14:cNvContentPartPr/>
                <p14:nvPr/>
              </p14:nvContentPartPr>
              <p14:xfrm>
                <a:off x="3870226" y="2542470"/>
                <a:ext cx="284760" cy="21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83AB42-CE08-ECFF-F130-685F258270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64106" y="2536350"/>
                  <a:ext cx="29700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191392-5E34-03E8-0ACA-7F8082401D9A}"/>
                  </a:ext>
                </a:extLst>
              </p14:cNvPr>
              <p14:cNvContentPartPr/>
              <p14:nvPr/>
            </p14:nvContentPartPr>
            <p14:xfrm>
              <a:off x="5885006" y="1968270"/>
              <a:ext cx="780840" cy="58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191392-5E34-03E8-0ACA-7F8082401D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8886" y="1962150"/>
                <a:ext cx="7930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2FF0F1-3F36-1FF9-5819-82BE3B4A5E80}"/>
                  </a:ext>
                </a:extLst>
              </p14:cNvPr>
              <p14:cNvContentPartPr/>
              <p14:nvPr/>
            </p14:nvContentPartPr>
            <p14:xfrm>
              <a:off x="4873583" y="3714990"/>
              <a:ext cx="294120" cy="31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2FF0F1-3F36-1FF9-5819-82BE3B4A5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7463" y="3708870"/>
                <a:ext cx="306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72E087-494E-86A3-52A7-6A35A0E5C7FD}"/>
                  </a:ext>
                </a:extLst>
              </p14:cNvPr>
              <p14:cNvContentPartPr/>
              <p14:nvPr/>
            </p14:nvContentPartPr>
            <p14:xfrm>
              <a:off x="4168343" y="3084990"/>
              <a:ext cx="531360" cy="516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72E087-494E-86A3-52A7-6A35A0E5C7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2223" y="3078870"/>
                <a:ext cx="543600" cy="52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E0CD08B-79CA-E3EB-DE98-B18E934B3EE8}"/>
              </a:ext>
            </a:extLst>
          </p:cNvPr>
          <p:cNvGrpSpPr/>
          <p:nvPr/>
        </p:nvGrpSpPr>
        <p:grpSpPr>
          <a:xfrm>
            <a:off x="6372806" y="2345190"/>
            <a:ext cx="1092960" cy="1155600"/>
            <a:chOff x="6372806" y="2345190"/>
            <a:chExt cx="1092960" cy="11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C8F409-97E9-403F-1148-62D0DA788CB0}"/>
                    </a:ext>
                  </a:extLst>
                </p14:cNvPr>
                <p14:cNvContentPartPr/>
                <p14:nvPr/>
              </p14:nvContentPartPr>
              <p14:xfrm>
                <a:off x="6372806" y="2345190"/>
                <a:ext cx="1092960" cy="75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C8F409-97E9-403F-1148-62D0DA788C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6686" y="2339070"/>
                  <a:ext cx="110520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B46828-4775-2650-D8F6-7D42C7C64C4D}"/>
                    </a:ext>
                  </a:extLst>
                </p14:cNvPr>
                <p14:cNvContentPartPr/>
                <p14:nvPr/>
              </p14:nvContentPartPr>
              <p14:xfrm>
                <a:off x="6784646" y="2653350"/>
                <a:ext cx="131040" cy="28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B46828-4775-2650-D8F6-7D42C7C64C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78526" y="2647230"/>
                  <a:ext cx="143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FE62CA-CB8F-BEA6-97EE-70816CF43BDD}"/>
                    </a:ext>
                  </a:extLst>
                </p14:cNvPr>
                <p14:cNvContentPartPr/>
                <p14:nvPr/>
              </p14:nvContentPartPr>
              <p14:xfrm>
                <a:off x="7025486" y="2552550"/>
                <a:ext cx="36360" cy="34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FE62CA-CB8F-BEA6-97EE-70816CF43B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19366" y="2546430"/>
                  <a:ext cx="48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2A50B2-57D3-EBFB-F47B-E48051D454FB}"/>
                    </a:ext>
                  </a:extLst>
                </p14:cNvPr>
                <p14:cNvContentPartPr/>
                <p14:nvPr/>
              </p14:nvContentPartPr>
              <p14:xfrm>
                <a:off x="6546944" y="3066990"/>
                <a:ext cx="392400" cy="433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2A50B2-57D3-EBFB-F47B-E48051D454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0824" y="3060870"/>
                  <a:ext cx="40464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2" name="Group 5131">
            <a:extLst>
              <a:ext uri="{FF2B5EF4-FFF2-40B4-BE49-F238E27FC236}">
                <a16:creationId xmlns:a16="http://schemas.microsoft.com/office/drawing/2014/main" id="{97E08537-0450-BFD3-729A-CFDEC32415C0}"/>
              </a:ext>
            </a:extLst>
          </p:cNvPr>
          <p:cNvGrpSpPr/>
          <p:nvPr/>
        </p:nvGrpSpPr>
        <p:grpSpPr>
          <a:xfrm>
            <a:off x="2339624" y="3079590"/>
            <a:ext cx="3359848" cy="2436480"/>
            <a:chOff x="2339624" y="3079590"/>
            <a:chExt cx="3359848" cy="24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D84C40-56C7-B0AB-743D-527535FF7EF3}"/>
                    </a:ext>
                  </a:extLst>
                </p14:cNvPr>
                <p14:cNvContentPartPr/>
                <p14:nvPr/>
              </p14:nvContentPartPr>
              <p14:xfrm>
                <a:off x="2973750" y="3079590"/>
                <a:ext cx="825840" cy="30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D84C40-56C7-B0AB-743D-527535FF7E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7630" y="3073470"/>
                  <a:ext cx="838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091541-7681-7D98-DA49-388B25B108C5}"/>
                    </a:ext>
                  </a:extLst>
                </p14:cNvPr>
                <p14:cNvContentPartPr/>
                <p14:nvPr/>
              </p14:nvContentPartPr>
              <p14:xfrm>
                <a:off x="2640750" y="3378750"/>
                <a:ext cx="849240" cy="83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091541-7681-7D98-DA49-388B25B108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4630" y="3372630"/>
                  <a:ext cx="86148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4DE249-5DFE-E5D1-8235-A929277C76FC}"/>
                    </a:ext>
                  </a:extLst>
                </p14:cNvPr>
                <p14:cNvContentPartPr/>
                <p14:nvPr/>
              </p14:nvContentPartPr>
              <p14:xfrm>
                <a:off x="2809950" y="3693750"/>
                <a:ext cx="246600" cy="153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4DE249-5DFE-E5D1-8235-A929277C76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03830" y="3687630"/>
                  <a:ext cx="258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C9B505-CCE2-F530-D524-35DF9C4FE7A7}"/>
                    </a:ext>
                  </a:extLst>
                </p14:cNvPr>
                <p14:cNvContentPartPr/>
                <p14:nvPr/>
              </p14:nvContentPartPr>
              <p14:xfrm>
                <a:off x="2994630" y="3697350"/>
                <a:ext cx="360" cy="27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C9B505-CCE2-F530-D524-35DF9C4FE7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88510" y="3691230"/>
                  <a:ext cx="12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BA526D-5740-9833-B6D3-90EE6C1BC76B}"/>
                    </a:ext>
                  </a:extLst>
                </p14:cNvPr>
                <p14:cNvContentPartPr/>
                <p14:nvPr/>
              </p14:nvContentPartPr>
              <p14:xfrm>
                <a:off x="3139710" y="3635070"/>
                <a:ext cx="166320" cy="29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BA526D-5740-9833-B6D3-90EE6C1BC7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33590" y="3628950"/>
                  <a:ext cx="178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C467C9-69A3-63FC-D749-5EF28E2659D2}"/>
                    </a:ext>
                  </a:extLst>
                </p14:cNvPr>
                <p14:cNvContentPartPr/>
                <p14:nvPr/>
              </p14:nvContentPartPr>
              <p14:xfrm>
                <a:off x="4310543" y="3471270"/>
                <a:ext cx="997920" cy="77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C467C9-69A3-63FC-D749-5EF28E2659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4423" y="3465150"/>
                  <a:ext cx="101016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BEE87D-DDE0-EA4C-08CB-F90C9F8673F7}"/>
                    </a:ext>
                  </a:extLst>
                </p14:cNvPr>
                <p14:cNvContentPartPr/>
                <p14:nvPr/>
              </p14:nvContentPartPr>
              <p14:xfrm>
                <a:off x="4531583" y="3765030"/>
                <a:ext cx="277200" cy="31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BEE87D-DDE0-EA4C-08CB-F90C9F8673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5463" y="3758910"/>
                  <a:ext cx="289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4F1902-5CFE-1674-0769-3C2A3DDC03D2}"/>
                    </a:ext>
                  </a:extLst>
                </p14:cNvPr>
                <p14:cNvContentPartPr/>
                <p14:nvPr/>
              </p14:nvContentPartPr>
              <p14:xfrm>
                <a:off x="2692424" y="4209990"/>
                <a:ext cx="312840" cy="57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4F1902-5CFE-1674-0769-3C2A3DDC03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6304" y="4203870"/>
                  <a:ext cx="325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858717-132F-38B2-D243-64EE2326A1F3}"/>
                    </a:ext>
                  </a:extLst>
                </p14:cNvPr>
                <p14:cNvContentPartPr/>
                <p14:nvPr/>
              </p14:nvContentPartPr>
              <p14:xfrm>
                <a:off x="2339624" y="4782390"/>
                <a:ext cx="578160" cy="63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858717-132F-38B2-D243-64EE2326A1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33504" y="4776270"/>
                  <a:ext cx="5904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41CFBC-AB03-D036-3376-95390FEC3A1E}"/>
                    </a:ext>
                  </a:extLst>
                </p14:cNvPr>
                <p14:cNvContentPartPr/>
                <p14:nvPr/>
              </p14:nvContentPartPr>
              <p14:xfrm>
                <a:off x="2494424" y="4933230"/>
                <a:ext cx="31320" cy="275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41CFBC-AB03-D036-3376-95390FEC3A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88304" y="4927110"/>
                  <a:ext cx="43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F783B1-D18E-8C6A-D021-3CA237514A05}"/>
                    </a:ext>
                  </a:extLst>
                </p14:cNvPr>
                <p14:cNvContentPartPr/>
                <p14:nvPr/>
              </p14:nvContentPartPr>
              <p14:xfrm>
                <a:off x="2621864" y="4962030"/>
                <a:ext cx="236520" cy="330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F783B1-D18E-8C6A-D021-3CA237514A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5744" y="4955910"/>
                  <a:ext cx="248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1F77B5-97E0-CD8D-5851-316A11567419}"/>
                    </a:ext>
                  </a:extLst>
                </p14:cNvPr>
                <p14:cNvContentPartPr/>
                <p14:nvPr/>
              </p14:nvContentPartPr>
              <p14:xfrm>
                <a:off x="3286150" y="4153830"/>
                <a:ext cx="243000" cy="680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1F77B5-97E0-CD8D-5851-316A115674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80030" y="4147710"/>
                  <a:ext cx="25524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122106-3E05-5D46-C918-C62AEB898162}"/>
                    </a:ext>
                  </a:extLst>
                </p14:cNvPr>
                <p14:cNvContentPartPr/>
                <p14:nvPr/>
              </p14:nvContentPartPr>
              <p14:xfrm>
                <a:off x="3298750" y="4845750"/>
                <a:ext cx="594360" cy="563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122106-3E05-5D46-C918-C62AEB8981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2630" y="4839630"/>
                  <a:ext cx="6066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1B278-A881-09BC-B445-E321AADAB389}"/>
                    </a:ext>
                  </a:extLst>
                </p14:cNvPr>
                <p14:cNvContentPartPr/>
                <p14:nvPr/>
              </p14:nvContentPartPr>
              <p14:xfrm>
                <a:off x="3413950" y="4996950"/>
                <a:ext cx="153720" cy="227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1B278-A881-09BC-B445-E321AADAB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07830" y="4990830"/>
                  <a:ext cx="165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21" name="Ink 5120">
                  <a:extLst>
                    <a:ext uri="{FF2B5EF4-FFF2-40B4-BE49-F238E27FC236}">
                      <a16:creationId xmlns:a16="http://schemas.microsoft.com/office/drawing/2014/main" id="{B79A21E6-13E8-AECC-4F64-B4FAD840ACCB}"/>
                    </a:ext>
                  </a:extLst>
                </p14:cNvPr>
                <p14:cNvContentPartPr/>
                <p14:nvPr/>
              </p14:nvContentPartPr>
              <p14:xfrm>
                <a:off x="3669190" y="5019630"/>
                <a:ext cx="144720" cy="268920"/>
              </p14:xfrm>
            </p:contentPart>
          </mc:Choice>
          <mc:Fallback>
            <p:pic>
              <p:nvPicPr>
                <p:cNvPr id="5121" name="Ink 5120">
                  <a:extLst>
                    <a:ext uri="{FF2B5EF4-FFF2-40B4-BE49-F238E27FC236}">
                      <a16:creationId xmlns:a16="http://schemas.microsoft.com/office/drawing/2014/main" id="{B79A21E6-13E8-AECC-4F64-B4FAD840AC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3070" y="5013510"/>
                  <a:ext cx="156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25" name="Ink 5124">
                  <a:extLst>
                    <a:ext uri="{FF2B5EF4-FFF2-40B4-BE49-F238E27FC236}">
                      <a16:creationId xmlns:a16="http://schemas.microsoft.com/office/drawing/2014/main" id="{59DABCE7-7F31-C06A-3938-C8E923DC9B07}"/>
                    </a:ext>
                  </a:extLst>
                </p14:cNvPr>
                <p14:cNvContentPartPr/>
                <p14:nvPr/>
              </p14:nvContentPartPr>
              <p14:xfrm>
                <a:off x="3700150" y="5025390"/>
                <a:ext cx="88920" cy="360"/>
              </p14:xfrm>
            </p:contentPart>
          </mc:Choice>
          <mc:Fallback>
            <p:pic>
              <p:nvPicPr>
                <p:cNvPr id="5125" name="Ink 5124">
                  <a:extLst>
                    <a:ext uri="{FF2B5EF4-FFF2-40B4-BE49-F238E27FC236}">
                      <a16:creationId xmlns:a16="http://schemas.microsoft.com/office/drawing/2014/main" id="{59DABCE7-7F31-C06A-3938-C8E923DC9B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4030" y="5019270"/>
                  <a:ext cx="10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27" name="Ink 5126">
                  <a:extLst>
                    <a:ext uri="{FF2B5EF4-FFF2-40B4-BE49-F238E27FC236}">
                      <a16:creationId xmlns:a16="http://schemas.microsoft.com/office/drawing/2014/main" id="{52864D78-9850-A30B-4DBB-874E40A510AC}"/>
                    </a:ext>
                  </a:extLst>
                </p14:cNvPr>
                <p14:cNvContentPartPr/>
                <p14:nvPr/>
              </p14:nvContentPartPr>
              <p14:xfrm>
                <a:off x="4980552" y="4206030"/>
                <a:ext cx="332640" cy="639360"/>
              </p14:xfrm>
            </p:contentPart>
          </mc:Choice>
          <mc:Fallback>
            <p:pic>
              <p:nvPicPr>
                <p:cNvPr id="5127" name="Ink 5126">
                  <a:extLst>
                    <a:ext uri="{FF2B5EF4-FFF2-40B4-BE49-F238E27FC236}">
                      <a16:creationId xmlns:a16="http://schemas.microsoft.com/office/drawing/2014/main" id="{52864D78-9850-A30B-4DBB-874E40A510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74432" y="4199910"/>
                  <a:ext cx="34488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29" name="Ink 5128">
                  <a:extLst>
                    <a:ext uri="{FF2B5EF4-FFF2-40B4-BE49-F238E27FC236}">
                      <a16:creationId xmlns:a16="http://schemas.microsoft.com/office/drawing/2014/main" id="{37D23051-1C7B-A15F-3893-0433127BF609}"/>
                    </a:ext>
                  </a:extLst>
                </p14:cNvPr>
                <p14:cNvContentPartPr/>
                <p14:nvPr/>
              </p14:nvContentPartPr>
              <p14:xfrm>
                <a:off x="5084232" y="4826310"/>
                <a:ext cx="615240" cy="689760"/>
              </p14:xfrm>
            </p:contentPart>
          </mc:Choice>
          <mc:Fallback>
            <p:pic>
              <p:nvPicPr>
                <p:cNvPr id="5129" name="Ink 5128">
                  <a:extLst>
                    <a:ext uri="{FF2B5EF4-FFF2-40B4-BE49-F238E27FC236}">
                      <a16:creationId xmlns:a16="http://schemas.microsoft.com/office/drawing/2014/main" id="{37D23051-1C7B-A15F-3893-0433127BF6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78112" y="4820190"/>
                  <a:ext cx="62748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31" name="Ink 5130">
                  <a:extLst>
                    <a:ext uri="{FF2B5EF4-FFF2-40B4-BE49-F238E27FC236}">
                      <a16:creationId xmlns:a16="http://schemas.microsoft.com/office/drawing/2014/main" id="{80D5B55F-65B8-6688-3422-2E64F5D2E328}"/>
                    </a:ext>
                  </a:extLst>
                </p14:cNvPr>
                <p14:cNvContentPartPr/>
                <p14:nvPr/>
              </p14:nvContentPartPr>
              <p14:xfrm>
                <a:off x="5322192" y="5033670"/>
                <a:ext cx="217440" cy="320400"/>
              </p14:xfrm>
            </p:contentPart>
          </mc:Choice>
          <mc:Fallback>
            <p:pic>
              <p:nvPicPr>
                <p:cNvPr id="5131" name="Ink 5130">
                  <a:extLst>
                    <a:ext uri="{FF2B5EF4-FFF2-40B4-BE49-F238E27FC236}">
                      <a16:creationId xmlns:a16="http://schemas.microsoft.com/office/drawing/2014/main" id="{80D5B55F-65B8-6688-3422-2E64F5D2E3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16072" y="5027550"/>
                  <a:ext cx="22968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8FC7CCA2-DA6A-188A-76D9-AE598AB224A1}"/>
              </a:ext>
            </a:extLst>
          </p:cNvPr>
          <p:cNvGrpSpPr/>
          <p:nvPr/>
        </p:nvGrpSpPr>
        <p:grpSpPr>
          <a:xfrm>
            <a:off x="6191984" y="3484950"/>
            <a:ext cx="1497702" cy="1899720"/>
            <a:chOff x="6191984" y="3484950"/>
            <a:chExt cx="1497702" cy="18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0FFB9B-E607-E477-F35C-61AFF7615B8E}"/>
                    </a:ext>
                  </a:extLst>
                </p14:cNvPr>
                <p14:cNvContentPartPr/>
                <p14:nvPr/>
              </p14:nvContentPartPr>
              <p14:xfrm>
                <a:off x="6191984" y="3484950"/>
                <a:ext cx="921600" cy="80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0FFB9B-E607-E477-F35C-61AFF7615B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85864" y="3478830"/>
                  <a:ext cx="933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0E972B-F54E-96E8-3B8E-AF1BEDEE4ADC}"/>
                    </a:ext>
                  </a:extLst>
                </p14:cNvPr>
                <p14:cNvContentPartPr/>
                <p14:nvPr/>
              </p14:nvContentPartPr>
              <p14:xfrm>
                <a:off x="6371264" y="3689790"/>
                <a:ext cx="114120" cy="40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0E972B-F54E-96E8-3B8E-AF1BEDEE4A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5144" y="3683670"/>
                  <a:ext cx="1263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731081-06D5-F2AC-0650-2ADE038E170C}"/>
                    </a:ext>
                  </a:extLst>
                </p14:cNvPr>
                <p14:cNvContentPartPr/>
                <p14:nvPr/>
              </p14:nvContentPartPr>
              <p14:xfrm>
                <a:off x="6603104" y="3702030"/>
                <a:ext cx="273240" cy="38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731081-06D5-F2AC-0650-2ADE038E17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96984" y="3695910"/>
                  <a:ext cx="2854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33" name="Ink 5132">
                  <a:extLst>
                    <a:ext uri="{FF2B5EF4-FFF2-40B4-BE49-F238E27FC236}">
                      <a16:creationId xmlns:a16="http://schemas.microsoft.com/office/drawing/2014/main" id="{EB2896F9-AF30-1979-FD9A-694F1990107A}"/>
                    </a:ext>
                  </a:extLst>
                </p14:cNvPr>
                <p14:cNvContentPartPr/>
                <p14:nvPr/>
              </p14:nvContentPartPr>
              <p14:xfrm>
                <a:off x="6878246" y="4314030"/>
                <a:ext cx="347400" cy="577440"/>
              </p14:xfrm>
            </p:contentPart>
          </mc:Choice>
          <mc:Fallback>
            <p:pic>
              <p:nvPicPr>
                <p:cNvPr id="5133" name="Ink 5132">
                  <a:extLst>
                    <a:ext uri="{FF2B5EF4-FFF2-40B4-BE49-F238E27FC236}">
                      <a16:creationId xmlns:a16="http://schemas.microsoft.com/office/drawing/2014/main" id="{EB2896F9-AF30-1979-FD9A-694F199010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72126" y="4307910"/>
                  <a:ext cx="3596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35" name="Ink 5134">
                  <a:extLst>
                    <a:ext uri="{FF2B5EF4-FFF2-40B4-BE49-F238E27FC236}">
                      <a16:creationId xmlns:a16="http://schemas.microsoft.com/office/drawing/2014/main" id="{24BB661C-68E6-5C85-89AD-DD62373B476E}"/>
                    </a:ext>
                  </a:extLst>
                </p14:cNvPr>
                <p14:cNvContentPartPr/>
                <p14:nvPr/>
              </p14:nvContentPartPr>
              <p14:xfrm>
                <a:off x="7017566" y="4824510"/>
                <a:ext cx="672120" cy="560160"/>
              </p14:xfrm>
            </p:contentPart>
          </mc:Choice>
          <mc:Fallback>
            <p:pic>
              <p:nvPicPr>
                <p:cNvPr id="5135" name="Ink 5134">
                  <a:extLst>
                    <a:ext uri="{FF2B5EF4-FFF2-40B4-BE49-F238E27FC236}">
                      <a16:creationId xmlns:a16="http://schemas.microsoft.com/office/drawing/2014/main" id="{24BB661C-68E6-5C85-89AD-DD62373B47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11446" y="4818390"/>
                  <a:ext cx="6843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37" name="Ink 5136">
                  <a:extLst>
                    <a:ext uri="{FF2B5EF4-FFF2-40B4-BE49-F238E27FC236}">
                      <a16:creationId xmlns:a16="http://schemas.microsoft.com/office/drawing/2014/main" id="{14BE49FA-25E9-38A8-20C7-0699E1A6B76B}"/>
                    </a:ext>
                  </a:extLst>
                </p14:cNvPr>
                <p14:cNvContentPartPr/>
                <p14:nvPr/>
              </p14:nvContentPartPr>
              <p14:xfrm>
                <a:off x="7184246" y="5011710"/>
                <a:ext cx="147600" cy="81720"/>
              </p14:xfrm>
            </p:contentPart>
          </mc:Choice>
          <mc:Fallback>
            <p:pic>
              <p:nvPicPr>
                <p:cNvPr id="5137" name="Ink 5136">
                  <a:extLst>
                    <a:ext uri="{FF2B5EF4-FFF2-40B4-BE49-F238E27FC236}">
                      <a16:creationId xmlns:a16="http://schemas.microsoft.com/office/drawing/2014/main" id="{14BE49FA-25E9-38A8-20C7-0699E1A6B7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78126" y="5005590"/>
                  <a:ext cx="159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39" name="Ink 5138">
                  <a:extLst>
                    <a:ext uri="{FF2B5EF4-FFF2-40B4-BE49-F238E27FC236}">
                      <a16:creationId xmlns:a16="http://schemas.microsoft.com/office/drawing/2014/main" id="{25D833AA-D7EB-20C6-3BAB-374231BDEA2F}"/>
                    </a:ext>
                  </a:extLst>
                </p14:cNvPr>
                <p14:cNvContentPartPr/>
                <p14:nvPr/>
              </p14:nvContentPartPr>
              <p14:xfrm>
                <a:off x="7304846" y="5023590"/>
                <a:ext cx="7560" cy="204840"/>
              </p14:xfrm>
            </p:contentPart>
          </mc:Choice>
          <mc:Fallback>
            <p:pic>
              <p:nvPicPr>
                <p:cNvPr id="5139" name="Ink 5138">
                  <a:extLst>
                    <a:ext uri="{FF2B5EF4-FFF2-40B4-BE49-F238E27FC236}">
                      <a16:creationId xmlns:a16="http://schemas.microsoft.com/office/drawing/2014/main" id="{25D833AA-D7EB-20C6-3BAB-374231BDEA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98726" y="5017470"/>
                  <a:ext cx="19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41" name="Ink 5140">
                  <a:extLst>
                    <a:ext uri="{FF2B5EF4-FFF2-40B4-BE49-F238E27FC236}">
                      <a16:creationId xmlns:a16="http://schemas.microsoft.com/office/drawing/2014/main" id="{6E225C83-7F7F-5897-699B-05826E8E232C}"/>
                    </a:ext>
                  </a:extLst>
                </p14:cNvPr>
                <p14:cNvContentPartPr/>
                <p14:nvPr/>
              </p14:nvContentPartPr>
              <p14:xfrm>
                <a:off x="7394486" y="5041230"/>
                <a:ext cx="213120" cy="209160"/>
              </p14:xfrm>
            </p:contentPart>
          </mc:Choice>
          <mc:Fallback>
            <p:pic>
              <p:nvPicPr>
                <p:cNvPr id="5141" name="Ink 5140">
                  <a:extLst>
                    <a:ext uri="{FF2B5EF4-FFF2-40B4-BE49-F238E27FC236}">
                      <a16:creationId xmlns:a16="http://schemas.microsoft.com/office/drawing/2014/main" id="{6E225C83-7F7F-5897-699B-05826E8E23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8366" y="5035110"/>
                  <a:ext cx="22536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43" name="Ink 5142">
                <a:extLst>
                  <a:ext uri="{FF2B5EF4-FFF2-40B4-BE49-F238E27FC236}">
                    <a16:creationId xmlns:a16="http://schemas.microsoft.com/office/drawing/2014/main" id="{E04CA481-48ED-9591-5818-B40F9AF702A3}"/>
                  </a:ext>
                </a:extLst>
              </p14:cNvPr>
              <p14:cNvContentPartPr/>
              <p14:nvPr/>
            </p14:nvContentPartPr>
            <p14:xfrm>
              <a:off x="3763359" y="2982030"/>
              <a:ext cx="89640" cy="126000"/>
            </p14:xfrm>
          </p:contentPart>
        </mc:Choice>
        <mc:Fallback>
          <p:pic>
            <p:nvPicPr>
              <p:cNvPr id="5143" name="Ink 5142">
                <a:extLst>
                  <a:ext uri="{FF2B5EF4-FFF2-40B4-BE49-F238E27FC236}">
                    <a16:creationId xmlns:a16="http://schemas.microsoft.com/office/drawing/2014/main" id="{E04CA481-48ED-9591-5818-B40F9AF702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57239" y="2975910"/>
                <a:ext cx="101880" cy="13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421</Words>
  <Application>Microsoft Macintosh PowerPoint</Application>
  <PresentationFormat>On-screen Show (4:3)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Estifanos, Even B</cp:lastModifiedBy>
  <cp:revision>23</cp:revision>
  <cp:lastPrinted>2016-04-12T17:35:20Z</cp:lastPrinted>
  <dcterms:created xsi:type="dcterms:W3CDTF">2006-11-01T05:42:40Z</dcterms:created>
  <dcterms:modified xsi:type="dcterms:W3CDTF">2023-12-14T11:52:45Z</dcterms:modified>
</cp:coreProperties>
</file>