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4" r:id="rId5"/>
    <p:sldId id="263" r:id="rId6"/>
    <p:sldId id="256" r:id="rId7"/>
    <p:sldId id="257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-100\Desktop\学生登录数据流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6264893" cy="44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131840" y="4766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学生登录数据流图</a:t>
            </a:r>
          </a:p>
        </p:txBody>
      </p:sp>
    </p:spTree>
    <p:extLst>
      <p:ext uri="{BB962C8B-B14F-4D97-AF65-F5344CB8AC3E}">
        <p14:creationId xmlns:p14="http://schemas.microsoft.com/office/powerpoint/2010/main" val="74999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12989" r="48036" b="25042"/>
          <a:stretch/>
        </p:blipFill>
        <p:spPr bwMode="auto">
          <a:xfrm>
            <a:off x="251521" y="188641"/>
            <a:ext cx="4707342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t="13955" r="47822" b="11912"/>
          <a:stretch/>
        </p:blipFill>
        <p:spPr bwMode="auto">
          <a:xfrm>
            <a:off x="4904617" y="188640"/>
            <a:ext cx="4233431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5172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片段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07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3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PC-100\Desktop\学生查询书籍数据流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8094"/>
            <a:ext cx="5616624" cy="397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21986" y="7647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学生查询书籍数据流图</a:t>
            </a:r>
          </a:p>
        </p:txBody>
      </p:sp>
    </p:spTree>
    <p:extLst>
      <p:ext uri="{BB962C8B-B14F-4D97-AF65-F5344CB8AC3E}">
        <p14:creationId xmlns:p14="http://schemas.microsoft.com/office/powerpoint/2010/main" val="1433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-100\Desktop\用户借书数据流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09293"/>
            <a:ext cx="5904656" cy="417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33299" y="9807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用户借书数据流图</a:t>
            </a:r>
          </a:p>
        </p:txBody>
      </p:sp>
    </p:spTree>
    <p:extLst>
      <p:ext uri="{BB962C8B-B14F-4D97-AF65-F5344CB8AC3E}">
        <p14:creationId xmlns:p14="http://schemas.microsoft.com/office/powerpoint/2010/main" val="14336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PC-100\Desktop\学生查询借书数据流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5040560" cy="35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57827" y="119675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学生查询借书数据流图</a:t>
            </a:r>
          </a:p>
        </p:txBody>
      </p:sp>
    </p:spTree>
    <p:extLst>
      <p:ext uri="{BB962C8B-B14F-4D97-AF65-F5344CB8AC3E}">
        <p14:creationId xmlns:p14="http://schemas.microsoft.com/office/powerpoint/2010/main" val="74999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C-100\Desktop\管理员登录数据流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040560" cy="35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03848" y="1340768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管理员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管理数据流图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9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C-100\Desktop\学生登录借书E-R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16416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71" y="5661248"/>
            <a:ext cx="9036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zh-CN" sz="1600" dirty="0" smtClean="0"/>
              <a:t>一</a:t>
            </a:r>
            <a:r>
              <a:rPr lang="zh-CN" altLang="zh-CN" sz="1600" dirty="0"/>
              <a:t>个学生不管有多少种登录方式，学生还是只有那一个学生。这就形成了一对多的关系</a:t>
            </a:r>
            <a:r>
              <a:rPr lang="zh-CN" altLang="zh-CN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zh-CN" sz="1600" dirty="0" smtClean="0"/>
              <a:t>一</a:t>
            </a:r>
            <a:r>
              <a:rPr lang="zh-CN" altLang="zh-CN" sz="1600" dirty="0"/>
              <a:t>个学生对应多个登录方式。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zh-CN" sz="1600" dirty="0"/>
              <a:t>　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因此</a:t>
            </a:r>
            <a:r>
              <a:rPr lang="zh-CN" altLang="zh-CN" sz="1600" dirty="0" smtClean="0"/>
              <a:t>，</a:t>
            </a:r>
            <a:r>
              <a:rPr lang="zh-CN" altLang="en-US" sz="1600" dirty="0"/>
              <a:t>我们</a:t>
            </a:r>
            <a:r>
              <a:rPr lang="zh-CN" altLang="zh-CN" sz="1600" dirty="0" smtClean="0"/>
              <a:t>把</a:t>
            </a:r>
            <a:r>
              <a:rPr lang="zh-CN" altLang="zh-CN" sz="1600" dirty="0"/>
              <a:t>学生表拆分成</a:t>
            </a:r>
            <a:r>
              <a:rPr lang="en-US" altLang="zh-CN" sz="1600" dirty="0"/>
              <a:t>2</a:t>
            </a:r>
            <a:r>
              <a:rPr lang="zh-CN" altLang="zh-CN" sz="1600" dirty="0"/>
              <a:t>张表，一张表存储用户基本的数据，另一张表存储登录授权相关的数据。</a:t>
            </a:r>
          </a:p>
        </p:txBody>
      </p:sp>
    </p:spTree>
    <p:extLst>
      <p:ext uri="{BB962C8B-B14F-4D97-AF65-F5344CB8AC3E}">
        <p14:creationId xmlns:p14="http://schemas.microsoft.com/office/powerpoint/2010/main" val="2502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-100\Desktop\管理员管理E-R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1050" y="-357188"/>
            <a:ext cx="10706100" cy="757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t="10829" r="32352" b="29299"/>
          <a:stretch/>
        </p:blipFill>
        <p:spPr bwMode="auto">
          <a:xfrm>
            <a:off x="1259632" y="1844824"/>
            <a:ext cx="6824646" cy="425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7" t="10754" r="35086" b="29454"/>
          <a:stretch/>
        </p:blipFill>
        <p:spPr bwMode="auto">
          <a:xfrm>
            <a:off x="611560" y="1196752"/>
            <a:ext cx="7992888" cy="529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65204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全屏显示(4:3)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PC-100</dc:creator>
  <cp:lastModifiedBy>Computer Center of BFU</cp:lastModifiedBy>
  <cp:revision>2</cp:revision>
  <dcterms:created xsi:type="dcterms:W3CDTF">2019-01-03T05:15:54Z</dcterms:created>
  <dcterms:modified xsi:type="dcterms:W3CDTF">2019-01-03T05:34:44Z</dcterms:modified>
</cp:coreProperties>
</file>