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7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5EC96-B9B3-4EED-ADE3-B8DC31D13FE4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DDDA-6722-4B8D-BC84-98A19AA5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7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选课系统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李逸文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3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teacher(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Tpassword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Tbrith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Tdept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Ttele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Temail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Spassword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Sbirth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Smajor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Stele,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Semail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Cpname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Ccredit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grade)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Smajor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c_e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1274" y="-811026"/>
            <a:ext cx="4829452" cy="88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487"/>
            <a:ext cx="10541000" cy="59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38" t="-316" r="15086" b="7310"/>
          <a:stretch/>
        </p:blipFill>
        <p:spPr>
          <a:xfrm>
            <a:off x="516467" y="1690688"/>
            <a:ext cx="4817535" cy="4047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2518" t="-166" r="14929" b="7683"/>
          <a:stretch/>
        </p:blipFill>
        <p:spPr>
          <a:xfrm>
            <a:off x="2568802" y="1123648"/>
            <a:ext cx="5739319" cy="4773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2499" t="-370" r="15001" b="8024"/>
          <a:stretch/>
        </p:blipFill>
        <p:spPr>
          <a:xfrm>
            <a:off x="4173618" y="459505"/>
            <a:ext cx="5112104" cy="42487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22639" t="124" r="14722" b="8518"/>
          <a:stretch/>
        </p:blipFill>
        <p:spPr>
          <a:xfrm>
            <a:off x="6703304" y="184483"/>
            <a:ext cx="7661604" cy="62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2518" t="-355" r="15248" b="59882"/>
          <a:stretch/>
        </p:blipFill>
        <p:spPr>
          <a:xfrm>
            <a:off x="525294" y="875489"/>
            <a:ext cx="8521429" cy="31172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2917" t="-124" r="14861" b="60865"/>
          <a:stretch/>
        </p:blipFill>
        <p:spPr>
          <a:xfrm>
            <a:off x="525293" y="3454399"/>
            <a:ext cx="8521429" cy="30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09" t="73" r="14829" b="7907"/>
          <a:stretch/>
        </p:blipFill>
        <p:spPr>
          <a:xfrm>
            <a:off x="519763" y="1790298"/>
            <a:ext cx="4831883" cy="4004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2738" t="158" r="14762" b="7778"/>
          <a:stretch/>
        </p:blipFill>
        <p:spPr>
          <a:xfrm>
            <a:off x="2255748" y="1439664"/>
            <a:ext cx="6335487" cy="5249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2736" t="286" r="15118" b="7777"/>
          <a:stretch/>
        </p:blipFill>
        <p:spPr>
          <a:xfrm>
            <a:off x="3649134" y="910896"/>
            <a:ext cx="5868610" cy="4883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22518" t="24" r="14929" b="7683"/>
          <a:stretch/>
        </p:blipFill>
        <p:spPr>
          <a:xfrm>
            <a:off x="5351646" y="0"/>
            <a:ext cx="11439728" cy="94941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l="22518" t="-355" r="15142" b="40779"/>
          <a:stretch/>
        </p:blipFill>
        <p:spPr>
          <a:xfrm>
            <a:off x="5351646" y="3465379"/>
            <a:ext cx="11400818" cy="612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网页跳转时不能传参（暂未解决）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4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选课系统</vt:lpstr>
      <vt:lpstr>表：</vt:lpstr>
      <vt:lpstr>PowerPoint 演示文稿</vt:lpstr>
      <vt:lpstr>学生：</vt:lpstr>
      <vt:lpstr>PowerPoint 演示文稿</vt:lpstr>
      <vt:lpstr>老师：</vt:lpstr>
      <vt:lpstr>遇到的问题：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选课系统</dc:title>
  <dc:creator>逸文 李</dc:creator>
  <cp:lastModifiedBy>逸文 李</cp:lastModifiedBy>
  <cp:revision>8</cp:revision>
  <dcterms:created xsi:type="dcterms:W3CDTF">2019-06-11T06:09:41Z</dcterms:created>
  <dcterms:modified xsi:type="dcterms:W3CDTF">2019-06-11T07:10:57Z</dcterms:modified>
</cp:coreProperties>
</file>