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693400" cy="7556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215900"/>
            <a:ext cx="9486900" cy="712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75100" y="3632200"/>
            <a:ext cx="2844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1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Day04_函数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5067300"/>
            <a:ext cx="133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讲师: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聂剑峰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359400"/>
            <a:ext cx="233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联系方式: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610567895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形参: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425700"/>
            <a:ext cx="5041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形参就是在函数定义时，函数名后面的参数;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函数的形参跟变量是一样使用,且不能用var修饰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258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746500"/>
            <a:ext cx="3848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实参就是调用时，函数名后面的参数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457700"/>
            <a:ext cx="6134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之前定义的函数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是形参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是实参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4787900"/>
            <a:ext cx="2501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sum(one,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two){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080000"/>
            <a:ext cx="1905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two;;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56388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5892800"/>
            <a:ext cx="1092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sum(2,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8);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形参和实参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84300" y="4394200"/>
            <a:ext cx="8191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可以使用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arguments[i]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的方式来访问数组中的第i个参数(i为自己给定的整数下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86300"/>
            <a:ext cx="317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22900"/>
            <a:ext cx="4800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练习：向一个函数传入不定数量的数值求和。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079500"/>
            <a:ext cx="90170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形参和实参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函数中的arguments数组:</a:t>
            </a:r>
          </a:p>
          <a:p>
            <a:pPr>
              <a:lnSpc>
                <a:spcPts val="26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中函数不介意传递进来多少个参数，也不在乎传进来参数是什么数据类型，</a:t>
            </a:r>
          </a:p>
          <a:p>
            <a:pPr>
              <a:lnSpc>
                <a:spcPts val="22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在调用函数时也未必一定要传递指定数量的参数，原因是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中的参数在</a:t>
            </a:r>
          </a:p>
          <a:p>
            <a:pPr>
              <a:lnSpc>
                <a:spcPts val="23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内部是用一个数组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(arguments)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来表示的。函数接收到的始终都是这个数组，而不关</a:t>
            </a:r>
          </a:p>
          <a:p>
            <a:pPr>
              <a:lnSpc>
                <a:spcPts val="20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心数组中包含哪些参数（如果有参数的话）。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arguments可以判断参数的个数，arguments是个数组(后面会详细讲解数组)。</a:t>
            </a:r>
          </a:p>
          <a:p>
            <a:pPr>
              <a:lnSpc>
                <a:spcPts val="2700"/>
              </a:lnSpc>
              <a:tabLst>
                <a:tab pos="304800" algn="l"/>
                <a:tab pos="635000" algn="l"/>
                <a:tab pos="6604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我们可以使用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arguments.length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来获取参数的个数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41500"/>
            <a:ext cx="800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47900"/>
            <a:ext cx="8674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在传值调用的机制中只能把实参传送给形参，而不能把形参的值反向地</a:t>
            </a:r>
          </a:p>
          <a:p>
            <a:pPr>
              <a:lnSpc>
                <a:spcPts val="2600"/>
              </a:lnSpc>
              <a:tabLst>
                <a:tab pos="4318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传送给实参。因此在函数调用过程中，当形参值发生改变，而实参中的值</a:t>
            </a:r>
          </a:p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不会变化。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213100"/>
            <a:ext cx="2501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function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addNum(n){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3568700"/>
            <a:ext cx="372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n  +=  5;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//将形参+5,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不会改变实参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39116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254500"/>
            <a:ext cx="114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    a=10;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4610100"/>
            <a:ext cx="2222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addNum(a);                      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console.log(a);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形参和实参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86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作用域: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108200"/>
            <a:ext cx="659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就是起作用的范围。或者说有效范围;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这里涉及到另外两个概念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30500"/>
            <a:ext cx="8572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局部变量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定义在函数内部的变量，这个变量只能在函数内部使用，即作用域范围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只是函数内部，另外，形参也是局部变量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721100"/>
            <a:ext cx="8572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全局变量: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全局变量就是定义在函数外部的变量，这个变量在任何函数中都有效，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即作用域范围是当前文件的任何地方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813300"/>
            <a:ext cx="8636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注意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在定义变量时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如果不写关键字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也是合法的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且是全局变量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但是这样写不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安全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容易在其他地方被更改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所以我们在函数中写变量要加上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260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函数的作用域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97100"/>
            <a:ext cx="1193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  a  =  10;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552700"/>
            <a:ext cx="1625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function  m1(){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2895600"/>
            <a:ext cx="1054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  a  =  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3238500"/>
            <a:ext cx="2082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console.log(a);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5814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924300"/>
            <a:ext cx="571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m1();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267200"/>
            <a:ext cx="2349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console.log(a); 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876800"/>
            <a:ext cx="85471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在上面函数中第一个打印为函数m1内部定义的a的值,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变量会从下往上寻找最近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的变量a;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35600"/>
            <a:ext cx="382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第二个打印为最上面定义的a的值;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260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函数的作用域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39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函数的嵌套: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2197100"/>
            <a:ext cx="4495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函数的嵌套: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函数内部可以再包含其他函数;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552700"/>
            <a:ext cx="831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函数之间允许相互调用，也允许向外调用,  但是不可以调用同级函数的嵌套函数;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260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函数的作用域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209800"/>
            <a:ext cx="4102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写一个函数判断一个年份是不是闰年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489200"/>
            <a:ext cx="8242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写一个函数判断一个数是不是素数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又称质数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除了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和本身以外不再有其他数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81300"/>
            <a:ext cx="55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060700"/>
            <a:ext cx="7518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年月日分别为自定义函数的参数，判断某一个日期是否为合法的日期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352800"/>
            <a:ext cx="3848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2016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日不是合法的日期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3632200"/>
            <a:ext cx="3213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日是合法的日期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260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函数的作用域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208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DOM的简单操作: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235200"/>
            <a:ext cx="5638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获取元素节点对象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document.getElementById(‘id’);;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获取输入框的内容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点击事件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814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924300"/>
            <a:ext cx="577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在输入框中输入数字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点击按钮调用函数来判断奇偶性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53000"/>
            <a:ext cx="783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document.write()  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在文档页面加载完后使用会覆盖页面内容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尽量少用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730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DOM的简单操作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4660900"/>
            <a:ext cx="36449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事件驱动: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209800"/>
            <a:ext cx="7975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因为函数不会主动执行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只有当调用的时候才会执行函数中的代码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在前面的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89200"/>
            <a:ext cx="5092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操作示例中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我们点击了按钮才触发函数调用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844800"/>
            <a:ext cx="789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所有的函数，没有调用不会执行，那么在我们浏览器中函数调用的源头在何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86100"/>
            <a:ext cx="8102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处，就是事件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只有使用事件去驱动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函数才被调用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onclick:  点击事件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65600"/>
            <a:ext cx="7416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点击搜索按钮调用函数打印出文本框内容,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再清空文本框的内容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730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DOM的简单操作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递归调用: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209800"/>
            <a:ext cx="4749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函数可以自己调用自己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成为函数的递归调用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57500"/>
            <a:ext cx="774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重要性: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251200"/>
            <a:ext cx="789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递归的分量，递归属于函数中比较难理解的知识，在应用开发中，虽然使用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17900"/>
            <a:ext cx="834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不是很频繁，但是很体现你的功底，而且，从事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行业开发，最好要会递归，如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835400"/>
            <a:ext cx="8382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果说现在可以不要求灵活运用的话，以后到公司中一定要会，如果面试中有人问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089400"/>
            <a:ext cx="344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你递归，说明，他对你要求挺高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737100"/>
            <a:ext cx="1739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递归调用的方式: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092700"/>
            <a:ext cx="6832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首先去找临界值，即无需计算，获得的值(一般是返回该值)。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找这一次和上一次的关系(一般从后往前找)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664200"/>
            <a:ext cx="802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假设当前函数已经可以使用，调用自身计算上一次的运行结果，再写出这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943600"/>
            <a:ext cx="1689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次的运行结果。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604000"/>
            <a:ext cx="3784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看上去还是很迷茫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我们来举个例子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函数的递归调用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30400" y="2971800"/>
            <a:ext cx="2032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2933700"/>
            <a:ext cx="21336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形参和实参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函数的作用域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DOM的简单操作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495800"/>
            <a:ext cx="22225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函数的递归调用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练习和作业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1231900"/>
            <a:ext cx="37338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882900" algn="l"/>
              </a:tabLst>
            </a:pPr>
            <a:r>
              <a:rPr lang="en-US" altLang="zh-CN" dirty="0" smtClean="0"/>
              <a:t>	</a:t>
            </a:r>
            <a:r>
              <a:rPr lang="en-US" altLang="zh-CN" sz="29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函数的概念及作用</a:t>
            </a:r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函数的分类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552700"/>
            <a:ext cx="6629400" cy="265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171700"/>
            <a:ext cx="176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5的阶乘是多少? 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函数的递归调用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46300"/>
            <a:ext cx="139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用递归实现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463800"/>
            <a:ext cx="314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1+2+3+…+100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的和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781300"/>
            <a:ext cx="3797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输入一个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n,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打印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函数的递归调用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04900" y="1879600"/>
            <a:ext cx="6807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课堂代码写一遍,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掌握函数的定义,调用,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能够灵活使用函数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写个函数计算所有传入参数相乘的结果(参数数量不定)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写个函数实现加减乘除运算(两个操作数,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一个操作符)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写个函数实现n的阶乘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238500"/>
            <a:ext cx="4572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找出0-100之间7的倍数，和包含7的数字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不用循环，计算0-100以内的数字和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937000"/>
            <a:ext cx="84963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制作一个简易计算器（计算两个数的加减乘除,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带可手动输入数字和运算符）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兔子繁殖问题，设有一对新生兔子，从第四个月开始他们每个月,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月初都生一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对兔子,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新生的兔子从第四个月月初开始又每个月生一对兔子按此规律，并假定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兔子没有死亡,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n(n&lt;=20)个月月末共有多少对兔子？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作业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51100" y="3276600"/>
            <a:ext cx="2362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602" dirty="0" smtClean="0">
                <a:solidFill>
                  <a:srgbClr val="5079d9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JS函数的概念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324100"/>
            <a:ext cx="812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函数就是把特定功能的代码抽取出来，使之成为程序中的一个独立实体，起个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603500"/>
            <a:ext cx="1930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名字（函数名）。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65500"/>
            <a:ext cx="153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函数的作用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733800"/>
            <a:ext cx="7213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正如函数的概念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我们可以根据代码需要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将特定的功能用函数来包裹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267200"/>
            <a:ext cx="201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使用函数的好处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597400"/>
            <a:ext cx="769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函数可以在同一个程序或其他程序中多次重复使用（通过函数名调用）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914900"/>
            <a:ext cx="2895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使程序变得更简短而清晰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有利于程序维护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函数的概念和作用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917700"/>
            <a:ext cx="4533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函数可以分为: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内置函数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自定义函数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内置函数: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933700"/>
            <a:ext cx="3937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是官方提供好的函数，可以直接使用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alert(),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isNaN(),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console.log()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733800"/>
            <a:ext cx="1257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自定义函数: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064000"/>
            <a:ext cx="7988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是用户自己定义的函数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用户可以根据实际需求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对特定的功能使用函数来封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3561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函数的分类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905000"/>
            <a:ext cx="29337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69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函数的简单定义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定义函数的语法格式: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2781300"/>
            <a:ext cx="1981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函数名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()  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3073400"/>
            <a:ext cx="78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代码块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33528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746500"/>
            <a:ext cx="6832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必须使用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且为小写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函数名可以自己给定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4191000"/>
            <a:ext cx="3708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函数名的命名规则和变量名一致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函数名后必须写圆括号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61000"/>
            <a:ext cx="304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定义一个函数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printOut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778500"/>
            <a:ext cx="199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printOut(){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6070600"/>
            <a:ext cx="3314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document.write(“Hello  World!”);;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63500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61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函数的调用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362200"/>
            <a:ext cx="2743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函数的调用方式: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函数名() 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743200"/>
            <a:ext cx="406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060700"/>
            <a:ext cx="3200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调用下面的函数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printOut()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3492500"/>
            <a:ext cx="199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printOut(){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3848100"/>
            <a:ext cx="3302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document.write(“Hello  World!”);;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41275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711700"/>
            <a:ext cx="4851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调用函数后会执行函数内部的代码块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4991100"/>
            <a:ext cx="779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函数在不调用的情况下是不会执行的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只有调用后函数中的代码才会执行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905000"/>
            <a:ext cx="2857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函数的标准定义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定义函数的语法格式: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743200"/>
            <a:ext cx="4013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function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函数名(参数1，参数2，……)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0353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3314700"/>
            <a:ext cx="101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3606800"/>
            <a:ext cx="154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return  返回值;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8862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330700"/>
            <a:ext cx="8915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604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函数名后圆括号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中的参数数量不定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也可以没有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根据功能需要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关键字的作用是将某个值返回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如果没有返回值则默认返回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2959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定义一个函数sum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311400"/>
            <a:ext cx="2501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sum(one,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two){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2603500"/>
            <a:ext cx="1905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two;;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1623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6957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函数调用: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038600"/>
            <a:ext cx="2463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result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sum(2,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8);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356100"/>
            <a:ext cx="2324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console.log(result);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397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上面代码的执行过程: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5283200"/>
            <a:ext cx="5702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先执行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sum(2,8),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传给变量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传给变量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575300"/>
            <a:ext cx="789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内部执行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的相加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然后将和返回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返回值会赋值给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8039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相加后的和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6083300"/>
            <a:ext cx="198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最后会打印出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25700"/>
            <a:ext cx="7061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写一个函数计算1到n的和,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并返回结果打印出来;(n为函数参数)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写一个函数计算n的阶乘,并返回结果打印出来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48000"/>
            <a:ext cx="657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写一个函数计算两个数的最小公倍数;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并返回结果打印出来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9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函数的定义和调用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