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0693400" cy="75565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image" Target="../media/image14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	<Relationship Id="rId3" Type="http://schemas.openxmlformats.org/officeDocument/2006/relationships/image" Target="../media/image2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215900"/>
            <a:ext cx="9486900" cy="712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87700" y="3632200"/>
            <a:ext cx="4419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1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Day05_数组和对象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5067300"/>
            <a:ext cx="1333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讲师: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聂剑峰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5359400"/>
            <a:ext cx="2336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联系方式: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610567895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16100"/>
            <a:ext cx="320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栈方法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push()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pop()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2184400"/>
            <a:ext cx="826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push()方法: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接收任意数量的参数，把它们逐个添加到数组的末尾，并返回修改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476500"/>
            <a:ext cx="149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后数组的长度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882900"/>
            <a:ext cx="8255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pop()方法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从数组末尾移除最后一个元素，减少数组的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值，然后返回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289300"/>
            <a:ext cx="1320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移除的元素;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6195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例如: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4013200"/>
            <a:ext cx="408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数组末尾添加一个元素，并且返回长度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4343400"/>
            <a:ext cx="3352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console.log(arr.push(‘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张家界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'));;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4699000"/>
            <a:ext cx="3962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移除数组末尾元素,并返回移除的元素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5029200"/>
            <a:ext cx="1778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arr.pop();;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2300" y="2032000"/>
            <a:ext cx="2806700" cy="330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16100"/>
            <a:ext cx="4787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队列方法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push()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shift()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unshift()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286000"/>
            <a:ext cx="5524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队列在数组的末端添加元素，从数组的前端移除元素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68600"/>
            <a:ext cx="39751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push():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和栈方法中的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是同一个，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shift():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方法从数组前端移除一个元素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581400"/>
            <a:ext cx="5092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unshift():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方法从数组前端添加一个或多个元素</a:t>
            </a:r>
            <a:r>
              <a:rPr lang="en-US" altLang="zh-CN" sz="21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5212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4940300"/>
            <a:ext cx="408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数组末尾添加一个元素，并且返回长度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219700"/>
            <a:ext cx="3048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console.log(arr.push('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深圳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'));;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5511800"/>
            <a:ext cx="408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移除数组开头元素，并返回移除的元素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791200"/>
            <a:ext cx="238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console.log(arr.shift());;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6083300"/>
            <a:ext cx="241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数组开头添加两个元素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6362700"/>
            <a:ext cx="388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console.log(arr.unshift(‘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广东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’,‘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深圳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'));;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16100"/>
            <a:ext cx="360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排序方法: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reverse()和</a:t>
            </a:r>
            <a:r>
              <a:rPr lang="en-US" altLang="zh-CN" sz="21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sort()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09800"/>
            <a:ext cx="4660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reverse() 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逆向排序,  原数组也被逆向排序了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25400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908300"/>
            <a:ext cx="2095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[1,2,3,4,5];;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3200400"/>
            <a:ext cx="6527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console.log(arr.reverse());;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逆向排序方法，返回排序后的数组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3556000"/>
            <a:ext cx="2044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(arr);;  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  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178300"/>
            <a:ext cx="4914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sort() 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从小到大排序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    原数组也被升序排序了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45085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4876800"/>
            <a:ext cx="2235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arr=  [4,1,7,3,9,2];;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5168900"/>
            <a:ext cx="6261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console.log(arr.sort());;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从小到大排序，返回排序后的数组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5537200"/>
            <a:ext cx="1841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console.log(arr);;  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39900"/>
            <a:ext cx="1346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sort()详解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120900"/>
            <a:ext cx="85725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sort  方法的默认排序在数字排序上有些问题，因为数字排序和数字字符串排序</a:t>
            </a:r>
          </a:p>
          <a:p>
            <a:pPr>
              <a:lnSpc>
                <a:spcPts val="2600"/>
              </a:lnSpc>
              <a:tabLst>
                <a:tab pos="355600" algn="l"/>
              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的算法是一样的。我们必须修改这一特征，修改的方式，就是给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sort(参数)方法传</a:t>
            </a:r>
          </a:p>
          <a:p>
            <a:pPr>
              <a:lnSpc>
                <a:spcPts val="2600"/>
              </a:lnSpc>
              <a:tabLst>
                <a:tab pos="355600" algn="l"/>
              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递一个函数参数。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3441700"/>
            <a:ext cx="5359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如果一定要使用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sort()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进行排序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可以传递一个函数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721100"/>
            <a:ext cx="373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function  compare  (value1,  value2)  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000500"/>
            <a:ext cx="2298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if  (value1  &lt;=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value2)  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4292600"/>
            <a:ext cx="3860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return  -­1;;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-­1,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表示不交换值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5720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864100"/>
            <a:ext cx="3403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return  1;;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表示会交换值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1435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435600"/>
            <a:ext cx="2717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box  =  [0,  1,  5,  10,  15];;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727700"/>
            <a:ext cx="5461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aseBox  =  box.sort(compare);;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返回升序的数组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01800"/>
            <a:ext cx="2146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数组操作的方法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2095500"/>
            <a:ext cx="6692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ECMAScript  为操作已经包含在数组中的元素提供了很多方法。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44800"/>
            <a:ext cx="5435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concat()  : 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追加数据,  创建一个新数组,  不改变原数组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213100"/>
            <a:ext cx="37211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arr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[2,  3,  4,  ‘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绿箭侠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’,  ‘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黑寡妇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’];;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arr2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arr.concat(‘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美队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’,  ‘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雷神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962400"/>
            <a:ext cx="1892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console.log(arr);;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console.log(arr2);;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91100"/>
            <a:ext cx="6261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slice():   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不修改原数组,  将原数组中的指定区域数据提取出来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346700"/>
            <a:ext cx="2844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arr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[2,  3,  4,  "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绿巨人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"];;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702300"/>
            <a:ext cx="8191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arr2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arr.slice(1,  3);; 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并没有修改原数组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将原数组中的元素提取出来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994400"/>
            <a:ext cx="3962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成新数组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取的是下标在区域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[1,3)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6400800"/>
            <a:ext cx="1892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console.log(arr);;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console.log(arr2);;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01800"/>
            <a:ext cx="5207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splice()  : 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截取原数组中指定的数据,  会改变原数组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057400"/>
            <a:ext cx="3873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var  arr  =  [2,  3,  4,  '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绿箭侠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',  '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黑寡妇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'];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425700"/>
            <a:ext cx="814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var  arr2  =  arr.splice(2,  1);     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第一个参数代表我要开始截取的下标位置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 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05100"/>
            <a:ext cx="5765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个参数截取的长度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 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如果只有两个参数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 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则表示删除操作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086100"/>
            <a:ext cx="4953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console.log(arr);          //[2,  3,  '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绿箭侠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',  '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黑寡妇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'];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console.log(arr2);    //4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140200"/>
            <a:ext cx="2679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注意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splice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slice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的区别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01800"/>
            <a:ext cx="1485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splice()  详解: 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057400"/>
            <a:ext cx="6680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900" b="1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如果有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3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个或以上参数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第二个参数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长度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)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0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则表示插入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438400"/>
            <a:ext cx="4305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arr.splice(1,  0,  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绿巨人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”,  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冬兵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”);  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在下标为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1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的位置插入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:  "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绿巨人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","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冬兵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"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492500"/>
            <a:ext cx="7302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替换</a:t>
            </a:r>
            <a:r>
              <a:rPr lang="en-US" altLang="zh-CN" sz="1900" b="1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如果有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3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个或以上的参数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,  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第二个参数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长度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)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不为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0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,  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则表示替换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848100"/>
            <a:ext cx="407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arr.splice(1,  1,  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绿巨人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”,  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冬兵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”); 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203700"/>
            <a:ext cx="4546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在下标为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1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的位置替换成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:  "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绿巨人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","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冬兵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"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27600"/>
            <a:ext cx="5537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删除</a:t>
            </a:r>
            <a:r>
              <a:rPr lang="en-US" altLang="zh-CN" sz="1900" b="1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如果只有两个参数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,  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则表示删除指定区域的数据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5283200"/>
            <a:ext cx="6413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arr.splice(0,  2); 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删除原数组的部分数据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,  </a:t>
            </a:r>
            <a:r>
              <a:rPr lang="en-US" altLang="zh-CN" sz="19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并返回截取的数据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994400"/>
            <a:ext cx="5232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join()  : 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连接数组中的元素,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并返回连接后的字符串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6350000"/>
            <a:ext cx="1651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arr.join(“+”);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018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练习: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197100"/>
            <a:ext cx="5778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1,    不改变原数组,  取出数组[3,2,4,5,8,6,3,9]中的[5,8,6].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05100"/>
            <a:ext cx="6819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2,  在数组[1,2,3,4,6,7,8]中对应的位置插入5,  变成[1,2,3,4,5,6,7,8]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251200"/>
            <a:ext cx="8267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3,  将数组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[“我”,“是”,“一”,“只”,“笨”,“鸟”]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改成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[“我”,“是”,“一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”,“只”,“聪”,“明”,“鸟”],  并打印出:  “我是一只聪明鸟”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00" dirty="0" smtClean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4,  删除数组[20,23,21,34,54,55,32]中的倒数第二个和倒数第三个元素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3708400"/>
            <a:ext cx="7696200" cy="295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440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用冒泡排序，对输入的6个数进行排序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108200"/>
            <a:ext cx="8585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思路：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个无序的数字，从头到尾依次比较相邻两个数字大小，若大数在前、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476500"/>
            <a:ext cx="718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小数在后，则交换两数位置，依次比较，使全部数据按从小到大排列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997200"/>
            <a:ext cx="6604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将数组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[8,9,7,6,5,4]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进行升序排序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[4,5,6,7,8,9]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87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数组排序-冒泡排序(扩展)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00" y="1676400"/>
            <a:ext cx="8445500" cy="543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387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数组排序-冒泡排序(扩展)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30400" y="2971800"/>
            <a:ext cx="2032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2933700"/>
            <a:ext cx="29591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数组的使用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练习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排序算法-冒泡排序(扩展)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4495800"/>
            <a:ext cx="1727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对象Object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1231900"/>
            <a:ext cx="37338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882900" algn="l"/>
              </a:tabLst>
            </a:pPr>
            <a:r>
              <a:rPr lang="en-US" altLang="zh-CN" dirty="0" smtClean="0"/>
              <a:t>	</a:t>
            </a:r>
            <a:r>
              <a:rPr lang="en-US" altLang="zh-CN" sz="29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882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数组Array</a:t>
            </a:r>
          </a:p>
          <a:p>
            <a:pPr>
              <a:lnSpc>
                <a:spcPts val="3100"/>
              </a:lnSpc>
              <a:tabLst>
                <a:tab pos="2882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数组的定义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0" y="1676400"/>
            <a:ext cx="8407400" cy="546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387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数组排序-冒泡排序(扩展)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161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练习: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336800"/>
            <a:ext cx="4572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  5,  6,  3,  2,  8,  9,  4]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降序排序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请将数组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[1,46,74,3,5,5]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中的元素右移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175000"/>
            <a:ext cx="6680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[1,46,74,3,5,5]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的下标为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的位置插入一个数字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3606800"/>
            <a:ext cx="246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结果为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[1,46,8,74,3,5,5]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87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数组排序-冒泡排序(扩展)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22400" y="3568700"/>
            <a:ext cx="2603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obj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new  Object();;    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3568700"/>
            <a:ext cx="1066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//new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860800"/>
            <a:ext cx="2095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obj.name  =  ‘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张三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’;;      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obj.age  =  18;;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86200" y="3860800"/>
            <a:ext cx="1574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创建属性字段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创建属性字段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4749800"/>
            <a:ext cx="54356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667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关键字可以省略</a:t>
            </a:r>
          </a:p>
          <a:p>
            <a:pPr>
              <a:lnSpc>
                <a:spcPts val="2100"/>
              </a:lnSpc>
              <a:tabLst>
                <a:tab pos="2667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Object();;           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省略了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不建议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66700" algn="l"/>
                <a:tab pos="5969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方式二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字面量方式</a:t>
            </a:r>
          </a:p>
          <a:p>
            <a:pPr>
              <a:lnSpc>
                <a:spcPts val="2200"/>
              </a:lnSpc>
              <a:tabLst>
                <a:tab pos="2667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obj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{                              </a:t>
            </a:r>
          </a:p>
          <a:p>
            <a:pPr>
              <a:lnSpc>
                <a:spcPts val="2200"/>
              </a:lnSpc>
              <a:tabLst>
                <a:tab pos="2667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name  :‘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张三’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     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创建属性字段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最后加逗号</a:t>
            </a:r>
          </a:p>
          <a:p>
            <a:pPr>
              <a:lnSpc>
                <a:spcPts val="2300"/>
              </a:lnSpc>
              <a:tabLst>
                <a:tab pos="2667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age  :  18  </a:t>
            </a:r>
          </a:p>
          <a:p>
            <a:pPr>
              <a:lnSpc>
                <a:spcPts val="2200"/>
              </a:lnSpc>
              <a:tabLst>
                <a:tab pos="2667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041400"/>
            <a:ext cx="83820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304800" algn="l"/>
                <a:tab pos="508000" algn="l"/>
                <a:tab pos="6985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对象Object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04800" algn="l"/>
                <a:tab pos="5080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对象的概念</a:t>
            </a:r>
          </a:p>
          <a:p>
            <a:pPr>
              <a:lnSpc>
                <a:spcPts val="2300"/>
              </a:lnSpc>
              <a:tabLst>
                <a:tab pos="304800" algn="l"/>
                <a:tab pos="5080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是一种引用数据类型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在后期还会继续延伸对象的详细讲解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2300"/>
              </a:lnSpc>
              <a:tabLst>
                <a:tab pos="304800" algn="l"/>
                <a:tab pos="5080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中对象可以存储变量和函数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数据和功能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04800" algn="l"/>
                <a:tab pos="5080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创建对象</a:t>
            </a:r>
          </a:p>
          <a:p>
            <a:pPr>
              <a:lnSpc>
                <a:spcPts val="2100"/>
              </a:lnSpc>
              <a:tabLst>
                <a:tab pos="304800" algn="l"/>
                <a:tab pos="5080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方式一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22400" y="5499100"/>
            <a:ext cx="1790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alert(box[“age”]);;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5499100"/>
            <a:ext cx="3263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中括号表示法输出，注意引号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117600"/>
            <a:ext cx="53213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对象Object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属性字段也可以使用字符串形式</a:t>
            </a:r>
          </a:p>
          <a:p>
            <a:pPr>
              <a:lnSpc>
                <a:spcPts val="22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box={  </a:t>
            </a:r>
          </a:p>
          <a:p>
            <a:pPr>
              <a:lnSpc>
                <a:spcPts val="22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“name”  :  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张三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”,    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也可以用字符串形式</a:t>
            </a:r>
          </a:p>
          <a:p>
            <a:pPr>
              <a:lnSpc>
                <a:spcPts val="23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“age"  :  28</a:t>
            </a:r>
          </a:p>
          <a:p>
            <a:pPr>
              <a:lnSpc>
                <a:spcPts val="22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};;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    使用字面量及传统赋值方式</a:t>
            </a:r>
          </a:p>
          <a:p>
            <a:pPr>
              <a:lnSpc>
                <a:spcPts val="21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box={};;              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字面量方式声明空的对象</a:t>
            </a:r>
          </a:p>
          <a:p>
            <a:pPr>
              <a:lnSpc>
                <a:spcPts val="23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box.name=‘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张三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’;; 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30313c"/>
                </a:solidFill>
                <a:latin typeface="Times New Roman" pitchFamily="18" charset="0"/>
                <a:cs typeface="Times New Roman" pitchFamily="18" charset="0"/>
              </a:rPr>
              <a:t>点符号给属性赋值</a:t>
            </a:r>
          </a:p>
          <a:p>
            <a:pPr>
              <a:lnSpc>
                <a:spcPts val="22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box.age=  18;;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    两种属性输出方式</a:t>
            </a:r>
          </a:p>
          <a:p>
            <a:pPr>
              <a:lnSpc>
                <a:spcPts val="2200"/>
              </a:lnSpc>
              <a:tabLst>
                <a:tab pos="304800" algn="l"/>
                <a:tab pos="6985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alert(box.age);;           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点表示法输出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58900" y="4902200"/>
            <a:ext cx="1524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delete  obj.run;;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00400" y="4902200"/>
            <a:ext cx="1079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删除方法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092200"/>
            <a:ext cx="57023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对象Object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6.    给对象创建方法</a:t>
            </a:r>
          </a:p>
          <a:p>
            <a:pPr>
              <a:lnSpc>
                <a:spcPts val="22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obj={  </a:t>
            </a:r>
          </a:p>
          <a:p>
            <a:pPr>
              <a:lnSpc>
                <a:spcPts val="22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	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run  :  function()  {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对象中添加方法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)run</a:t>
            </a:r>
          </a:p>
          <a:p>
            <a:pPr>
              <a:lnSpc>
                <a:spcPts val="23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		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retrun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正在跑步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..”;;</a:t>
            </a:r>
          </a:p>
          <a:p>
            <a:pPr>
              <a:lnSpc>
                <a:spcPts val="22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	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3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  </a:t>
            </a:r>
          </a:p>
          <a:p>
            <a:pPr>
              <a:lnSpc>
                <a:spcPts val="22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obj.run();;  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调用对象中的方法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7.    使用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delete  删除对象属性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</a:p>
          <a:p>
            <a:pPr>
              <a:lnSpc>
                <a:spcPts val="2100"/>
              </a:lnSpc>
              <a:tabLst>
                <a:tab pos="304800" algn="l"/>
                <a:tab pos="571500" algn="l"/>
                <a:tab pos="635000" algn="l"/>
                <a:tab pos="1028700" algn="l"/>
                <a:tab pos="15240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delete  obj.name;;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删除属性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145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练习: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60600"/>
            <a:ext cx="8509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创建一个人的对象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添加属性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姓名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年龄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爱好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薪资期望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并有一个打印自身信息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可以输出自身信息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187700"/>
            <a:ext cx="6680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创建一个锤子对象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hammer,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有属性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宽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高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可以锤钉子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有一辆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50km/h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跑在一条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1000km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路上，问多少小时跑完？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025900"/>
            <a:ext cx="609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432300"/>
            <a:ext cx="4216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604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速度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speed  50km/h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跑在路上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runOnRoad(Road)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604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Road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  1000km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93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对象Object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65300"/>
            <a:ext cx="7632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把课堂上的所有代码写一遍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并掌握数组的定义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赋值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常用函数等知识点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2,    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冒泡排序自己写一遍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425700"/>
            <a:ext cx="556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给定一个含有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个元素的整型数组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，求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中所有元素的和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32100"/>
            <a:ext cx="6337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给定一个含有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个元素的整型数组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，打印其中的最大值和最小值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263900"/>
            <a:ext cx="8674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给定一个不存在重复元素的整数数组，例如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[6,4,7,2,5,8]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和一个数字，例如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，请设计一个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函数找出两个元素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或同一个元素加自身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，并且使这两个数的和为给定数字，并打印出来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[6,4,7,2,5,8]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和数字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10.  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打印结果为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6,4    2,8    5,5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330700"/>
            <a:ext cx="8483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随机给出一个五位以内的数，然后输出该数共有多少位，并将每位的数字保存到数组中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660900"/>
            <a:ext cx="332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:1342  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位数为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:4,  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数组为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:[1,3,4,2]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168900"/>
            <a:ext cx="868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给定两个升序整型数组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，打印其共同元素，比如：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 =  [0,  1,  2,  3,  4]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 =  [1,  3,  5,  7,  9]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，输出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1,  3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905500"/>
            <a:ext cx="810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有一个从小到大排好序的数组。现输入一个数，要求按原来的规律将它插入数组中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6235700"/>
            <a:ext cx="285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[2,3,4,56,67,98]        //63,  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731000"/>
            <a:ext cx="7480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取出数组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[1,3,1,4,2,3,6,2,6,1,5]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中的重复项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存入一个新的数组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并从大到小排序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97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作业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52600"/>
            <a:ext cx="415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位条形码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对之前的知识综合练习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082800"/>
            <a:ext cx="665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Ean-­13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码规则：第十三位数字是前十二位数字经过计算得到的校验码。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690123456789  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 -­&gt;  [6,9,0,1,2,3,4,5,6,7,8,9]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590800"/>
            <a:ext cx="321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第十三位计算其校验码的过程为：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44800"/>
            <a:ext cx="3835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前十二位的奇数位和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6+0+2+4+6+8=26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前十二位的偶数位和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9+1+3+5+7+9=34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65500"/>
            <a:ext cx="42672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将奇数和与偶数和的三倍相加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26+34*3=128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取结果的个位数：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的个位数为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减去这个个位数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10-­8=2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152900"/>
            <a:ext cx="79375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所以校验码为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（注：如果取结果的个位数为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，那么校验码不是（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10-­0=10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），而是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实现函数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ean13(n)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计算验证码，输入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位条码，返回带验证码的条码。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例如：输入：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692223361219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输出：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6922233612192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473700"/>
            <a:ext cx="84963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开发一个标题为“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FlipFlop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”的游戏应用程序。它从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计数到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，遇到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的倍数就替换为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单词“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”，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的倍数就替换为单词“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”，既为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的倍数又为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的倍数则替换为单词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FlipFlop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97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作业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14500"/>
            <a:ext cx="1130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对象作业: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070100"/>
            <a:ext cx="6845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找出下面题目中的对象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以及对象的属性和方法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并实现相应的功能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654300"/>
            <a:ext cx="8674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个学生，每个学生有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门课的成绩，（包括学生号，姓名，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门课成绩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语文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英语），计算出平均成绩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517900"/>
            <a:ext cx="6438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Mountain: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从前有座山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山里有座庙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还有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name,height(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高度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Temple: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庙里有个老和尚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有个小和尚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还有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name,area(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面积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4076700"/>
            <a:ext cx="5295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Monk: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和尚能挑水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讲故事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化缘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还有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name,age,sex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660900"/>
            <a:ext cx="8483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定义一圆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Cirlcle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包含半径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和圆心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圆心为“点”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,point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属性，构造一圆，该圆可以计算周长和面积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计算该原的周长和面积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97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作业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51100" y="3276600"/>
            <a:ext cx="2362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602" dirty="0" smtClean="0">
                <a:solidFill>
                  <a:srgbClr val="5079d9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195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JS数组的概念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336800"/>
            <a:ext cx="7772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数组的字面意思就是一组数据，一组数据（一般情况下是相同类型的数据,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616200"/>
            <a:ext cx="1930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不一定都是数字）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65500"/>
            <a:ext cx="153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数组的作用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3759200"/>
            <a:ext cx="801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使用单独的变量名来存储一系列的值,数组是特殊的变量，它可以同时保存一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051300"/>
            <a:ext cx="1447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个以上的值。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597400"/>
            <a:ext cx="7315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如上节课中我们学过的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就是一个数组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里面保存了多个参数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130800"/>
            <a:ext cx="2311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为什么要使用数组?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461000"/>
            <a:ext cx="812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如果您有一个项目列表（例如汽车品牌列表），在单个变量中存储这些品牌名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740400"/>
            <a:ext cx="6184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称是这样的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cars1=“Volvo”;;  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=“BMW”;;  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”Benz“;;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6032500"/>
            <a:ext cx="8115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不过，假如您希望对变量进行遍历并找出特定的那个值？或者如果您需要存储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311900"/>
            <a:ext cx="3581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个汽车品牌，而不是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个呢？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6604000"/>
            <a:ext cx="265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解决方法就是创建数组！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数组的概念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61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108200"/>
            <a:ext cx="774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方式一: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438400"/>
            <a:ext cx="6743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new  Array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（参数，参数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,...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: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只有一个数字参数时是数组的长度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70400" y="2717800"/>
            <a:ext cx="3632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可以省略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但一般尽量写上）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14700"/>
            <a:ext cx="355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3581400"/>
            <a:ext cx="4254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new  Array();;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定义一个空数组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3873500"/>
            <a:ext cx="7251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new  Array(10);;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创建一个包含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个元素的数组，没有赋值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new  Array(“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芙蓉姐姐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”,30);;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创建一个数组有两个元素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686300"/>
            <a:ext cx="774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方式二: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5003800"/>
            <a:ext cx="4025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[1,2,3,4,5];;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字面量定义方式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537200"/>
            <a:ext cx="2870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数组元素的获取(访问)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5918200"/>
            <a:ext cx="53848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arr[0]: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表示数组的第一个元素，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是下标，也叫索引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arr[1]: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表示数组的第二个元素，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是下标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数组的定义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61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数组的长度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146300"/>
            <a:ext cx="8229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数组长度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数组元素的个数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 :  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不止是只读的，也可以设置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438400"/>
            <a:ext cx="304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30500"/>
            <a:ext cx="4787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colors  =  new  Array("red",  "blue",  "green");;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colors.length=2;;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289300"/>
            <a:ext cx="2362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console.log(colors[2]);;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152900"/>
            <a:ext cx="7429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数组的下标从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所以数组的最后一个元素的下标为：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arr.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737100"/>
            <a:ext cx="3251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下标可以是变量或表达式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数组的定义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333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数组的赋值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159000"/>
            <a:ext cx="814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给数组赋值，就是给数组的元素赋值，需要通过给数组的每个元素一一赋值，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451100"/>
            <a:ext cx="5295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arr[0]  =  20;;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让数组的第一个元素的值为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arr[1]  =  12;;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让数组的第二个元素的值为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581400"/>
            <a:ext cx="651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以下为通过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循环给数组的每个元素赋值，赋成下标的平方。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3860800"/>
            <a:ext cx="215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for(var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i=0;;i&lt;10;;i++){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4152900"/>
            <a:ext cx="939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arr[i]  =  i*i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44323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003800"/>
            <a:ext cx="7886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以下为通过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循环给数组的每个元素赋值，赋值一个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随机数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:Math.random()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5295900"/>
            <a:ext cx="215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for(var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i=0;;i&lt;10;;i++){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5575300"/>
            <a:ext cx="2400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arr[i]  =  Math.random();;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5867400"/>
            <a:ext cx="76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146800"/>
            <a:ext cx="4813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Math.random()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的范围是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0~1(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包括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不包括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数组的赋值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1333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数组的使用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2184400"/>
            <a:ext cx="8369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使用数组就是在使用数组的每个元素，因为数组相当于若干个相同类型的变量。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81300"/>
            <a:ext cx="1016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遍历数组: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3098800"/>
            <a:ext cx="8369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之前我们讲过通过下标获取单个数组元素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但有时候我们需要批量使用数组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90900"/>
            <a:ext cx="2959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时候我们需要遍历整个数组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3632200"/>
            <a:ext cx="154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普通for循环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924300"/>
            <a:ext cx="2413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for(var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i=0;  i&lt;5;  i++){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203700"/>
            <a:ext cx="2070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console.log(arr[i]);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44958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4775200"/>
            <a:ext cx="405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for...in遍历: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用于遍历数组或者对象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5067300"/>
            <a:ext cx="1714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for(var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in  arr){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5346700"/>
            <a:ext cx="2070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console.log(arr[i]);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56388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数组的使用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57300" y="18161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示例: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2286000"/>
            <a:ext cx="261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1,求数组中所有元素的和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2755900"/>
            <a:ext cx="38100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2,让数组中的元素交换位置（重要）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3,求数组的最大数和最小数（重要）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4,求数组的最小数的下标（重要）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数组的使用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3300" y="3987800"/>
            <a:ext cx="2781300" cy="320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16100"/>
            <a:ext cx="320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栈方法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push()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pop()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98700"/>
            <a:ext cx="86106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数组提供了一种让数组的行为类似于其他数据结构的方法。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可以</a:t>
            </a:r>
          </a:p>
          <a:p>
            <a:pPr>
              <a:lnSpc>
                <a:spcPts val="2200"/>
              </a:lnSpc>
              <a:tabLst>
                <a:tab pos="5969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让数组像栈一样，可以限制插入和删除项的数据结构。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栈是一种数据结构(后进先</a:t>
            </a:r>
          </a:p>
          <a:p>
            <a:pPr>
              <a:lnSpc>
                <a:spcPts val="2300"/>
              </a:lnSpc>
              <a:tabLst>
                <a:tab pos="5969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出)，也就是说最后添加的元素最早被移除。而栈中元素的插入(或叫推入)和移除(</a:t>
            </a:r>
          </a:p>
          <a:p>
            <a:pPr>
              <a:lnSpc>
                <a:spcPts val="2200"/>
              </a:lnSpc>
              <a:tabLst>
                <a:tab pos="5969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或叫弹出)，只发生在一个位置——栈的顶部。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为数组专门提供了</a:t>
            </a:r>
          </a:p>
          <a:p>
            <a:pPr>
              <a:lnSpc>
                <a:spcPts val="2300"/>
              </a:lnSpc>
              <a:tabLst>
                <a:tab pos="5969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push()和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pop()方法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数组的常用函数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