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3400" cy="7556500"/>
  <p:notesSz cx="10693400" cy="7556500"/>
  <p:embeddedFontLst>
    <p:embeddedFont>
      <p:font typeface="QVSUSS+MicrosoftYaHei"/>
      <p:regular r:id="rId24"/>
    </p:embeddedFont>
    <p:embeddedFont>
      <p:font typeface="PQNLWF+Wingdings-Regular"/>
      <p:regular r:id="rId25"/>
    </p:embeddedFont>
    <p:embeddedFont>
      <p:font typeface="Times New Roman"/>
      <p:regular r:id="rId26"/>
    </p:embeddedFont>
    <p:embeddedFont>
      <p:font typeface="KNRPIR+ArialMT"/>
      <p:regular r:id="rId27"/>
    </p:embeddedFont>
    <p:embeddedFont>
      <p:font typeface="LGJJAN+Helvetica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28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21959" y="3729109"/>
            <a:ext cx="4147294" cy="1323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ff682f"/>
                </a:solidFill>
                <a:latin typeface="QVSUSS+MicrosoftYaHei"/>
                <a:cs typeface="QVSUSS+MicrosoftYaHei"/>
              </a:rPr>
              <a:t>Day06_字符串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4534" y="5121257"/>
            <a:ext cx="2700462" cy="905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0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讲师:</a:t>
            </a: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聂剑峰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联系方式:</a:t>
            </a: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ff682f"/>
                </a:solidFill>
                <a:latin typeface="QVSUSS+MicrosoftYaHei"/>
                <a:cs typeface="QVSUSS+MicrosoftYaHei"/>
              </a:rPr>
              <a:t>610567895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39649"/>
            <a:ext cx="6475110" cy="1185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str.substring(start,end);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截取字符串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范围是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[start,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end)</a:t>
            </a:r>
          </a:p>
          <a:p>
            <a:pPr marL="30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“Hello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world!”;</a:t>
            </a:r>
          </a:p>
          <a:p>
            <a:pPr marL="77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console.log(str.substring(2,5));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6409" y="2698450"/>
            <a:ext cx="5272404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注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如果只有一个参数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则表示到字符串最后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3275392"/>
            <a:ext cx="9727279" cy="17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str.split(separator,howmany);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根据分隔符、拆分成数组</a:t>
            </a:r>
          </a:p>
          <a:p>
            <a:pPr marL="30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separator(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字符串或正则表达式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)</a:t>
            </a:r>
          </a:p>
          <a:p>
            <a:pPr marL="30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howmany(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可以指定返回的数组的最大长度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可以省略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)</a:t>
            </a:r>
          </a:p>
          <a:p>
            <a:pPr marL="30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如果空字符串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(“”)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用作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separator,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那么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stringObject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中的每个字符之间都会被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分割。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4985473"/>
            <a:ext cx="4805044" cy="8981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str.toLowerCase();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把字符串转换成小写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str.toUpperCase();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把字符串转换成大写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997650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练习: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411406"/>
            <a:ext cx="496149" cy="1464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1</a:t>
            </a:r>
          </a:p>
          <a:p>
            <a:pPr marL="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2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998" y="2406221"/>
            <a:ext cx="4663079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去掉字符串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123@zh@qq.com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中的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@;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998" y="2838214"/>
            <a:ext cx="9610102" cy="1037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任意给定的一串字符，统计字符串里面的大写字母和小写字母的个数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https://www.baidu.com/s?name=avery&amp;age=20&amp;sex=male,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取出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name,age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9309" y="3689493"/>
            <a:ext cx="1238249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sex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的值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997650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练习: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487640"/>
            <a:ext cx="496149" cy="1896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1</a:t>
            </a:r>
          </a:p>
          <a:p>
            <a:pPr marL="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2</a:t>
            </a:r>
          </a:p>
          <a:p>
            <a:pPr marL="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998" y="2482455"/>
            <a:ext cx="8504194" cy="1050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已知有两个字符串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str1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‘hello’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str2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‘world’,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将两个字符串组成一个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;</a:t>
            </a:r>
          </a:p>
          <a:p>
            <a:pPr marL="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“I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love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BeiJing”,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找出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love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的范围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998" y="3346441"/>
            <a:ext cx="9639312" cy="1037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“I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hate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BeiJing!”,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提取第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个字符到第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5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个字符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“When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I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was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young,I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love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a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girl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in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neighborclass.”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中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从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young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9309" y="4197722"/>
            <a:ext cx="4852707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取到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girl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。但是不许数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young,I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love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a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girl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254249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Math对象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1619249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Math对象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9209" y="2504469"/>
            <a:ext cx="4454714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Math对象可以用于执行数学任务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3041504"/>
            <a:ext cx="2664190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Math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对象的常用函数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3009" y="3460792"/>
            <a:ext cx="3592829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Math.round(3.6)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四舍五入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3009" y="3834442"/>
            <a:ext cx="1966307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Math.random()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65009" y="3829257"/>
            <a:ext cx="2775220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0-1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之间的随机数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3009" y="4185015"/>
            <a:ext cx="4878070" cy="13555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Math.max(num1,num2)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返回较大的数</a:t>
            </a:r>
          </a:p>
          <a:p>
            <a:pPr marL="0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Math.min(num1,num2)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返回较小的数</a:t>
            </a:r>
          </a:p>
          <a:p>
            <a:pPr marL="0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Math.abs(num)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绝对值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33009" y="5290410"/>
            <a:ext cx="3519804" cy="1342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Math.ceil(19.3)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向上取整</a:t>
            </a:r>
          </a:p>
          <a:p>
            <a:pPr marL="0" marR="0">
              <a:lnSpc>
                <a:spcPts val="28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Math.floor(11.8)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向下取整</a:t>
            </a:r>
          </a:p>
          <a:p>
            <a:pPr marL="0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Math.pow(x,y)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//x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y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次方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3009" y="6433922"/>
            <a:ext cx="3213099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Math.sqrt(num)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开平方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254249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Math对象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997650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练习: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487640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998" y="2482455"/>
            <a:ext cx="7039622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获取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65-90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中的随机数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并将该数当成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ASCII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码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转换成字母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1466849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28589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998" y="1928589"/>
            <a:ext cx="3198507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,</a:t>
            </a:r>
            <a:r>
              <a:rPr dirty="0" sz="1900">
                <a:solidFill>
                  <a:srgbClr val="000000"/>
                </a:solidFill>
                <a:latin typeface="LGJJAN+Helvetica"/>
                <a:cs typeface="LGJJAN+Helvetica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注册页面的简单数据校验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2342691"/>
            <a:ext cx="4985082" cy="20543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先去掉两个输入框中的空格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用户名长度不低于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6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，不高于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20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用户名不可以用数字开头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密码不能为空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输入框中要有默认提示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(placeholder)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点击登录按钮检查是否合法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5498886"/>
            <a:ext cx="7760303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2,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字母数字组合验证码（四位）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(如: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4YT8)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(数字,大写字母随机)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1466849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39649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998" y="1834464"/>
            <a:ext cx="7390668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将字符串按照单词进行逆序，空格作为划分单词的唯一条件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9509" y="2126695"/>
            <a:ext cx="6474745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如传入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:”Welome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to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Beijing”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改为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“Beijing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to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Welcome”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2703635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8998" y="2698450"/>
            <a:ext cx="9450147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对称数组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.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传入一个数组，起元素类型与个数皆未知，返回新数组，由原数组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9309" y="2977976"/>
            <a:ext cx="9526423" cy="910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的元素正序反序拼接而成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;</a:t>
            </a:r>
          </a:p>
          <a:p>
            <a:pPr marL="50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如传入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[“One”,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“Two”,”Three”]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[“One”,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“Two”,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“Three”,”Three”,”Two”,“One”]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9309" y="3847147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8998" y="3841962"/>
            <a:ext cx="8237408" cy="8981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实现函数，查找子串出现的次数，返回字符串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中出现子串的次数</a:t>
            </a:r>
          </a:p>
          <a:p>
            <a:pPr marL="150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如传入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:”abcabcabc”,“abc”;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9309" y="4698428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78998" y="4693242"/>
            <a:ext cx="9621481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已知千锋邮箱的用户名只能由数字字母下划线组成，域名为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@1000phone.com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9309" y="4990659"/>
            <a:ext cx="428990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02809" y="4985473"/>
            <a:ext cx="7724198" cy="146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判断一个字符串是否是千锋邮箱，是返回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true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，不是返回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false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。</a:t>
            </a:r>
          </a:p>
          <a:p>
            <a:pPr marL="15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mail@1000phone.com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是</a:t>
            </a:r>
          </a:p>
          <a:p>
            <a:pPr marL="26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mail@1000phone.com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不是</a:t>
            </a:r>
          </a:p>
          <a:p>
            <a:pPr marL="15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mail@1000phone.comp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不是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06009" y="5562414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$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1466849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39649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998" y="1834464"/>
            <a:ext cx="9449623" cy="910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将字符中单词用空格隔开</a:t>
            </a:r>
          </a:p>
          <a:p>
            <a:pPr marL="200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已知传入的字符串中只有字母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每个单词的首字母大写，请将每个单词用空格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2406221"/>
            <a:ext cx="4439920" cy="1190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隔开，只保留一个单词的首字母大写</a:t>
            </a:r>
          </a:p>
          <a:p>
            <a:pPr marL="30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传入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:”HelloMyWorld”</a:t>
            </a:r>
          </a:p>
          <a:p>
            <a:pPr marL="30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:”Hello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my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world”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3554916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8998" y="3549731"/>
            <a:ext cx="9234431" cy="91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已知一个字符串对象中，英语单词用各种非字母字符分割，统计单词的个数</a:t>
            </a:r>
          </a:p>
          <a:p>
            <a:pPr marL="200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传入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“Yes,she**is%%my@love.”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5249" y="3225843"/>
            <a:ext cx="3247270" cy="1485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5079d9"/>
                </a:solidFill>
                <a:latin typeface="LGJJAN+Helvetica"/>
                <a:cs typeface="LGJJAN+Helvetica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578" y="1255259"/>
            <a:ext cx="1403350" cy="936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672e"/>
                </a:solidFill>
                <a:latin typeface="QVSUSS+MicrosoftYaHei"/>
                <a:cs typeface="QVSUSS+MicrosoftYaHei"/>
              </a:rPr>
              <a:t>目</a:t>
            </a:r>
            <a:r>
              <a:rPr dirty="0" sz="2900">
                <a:solidFill>
                  <a:srgbClr val="ff672e"/>
                </a:solidFill>
                <a:latin typeface="QVSUSS+MicrosoftYaHei"/>
                <a:cs typeface="QVSUSS+MicrosoftYaHei"/>
              </a:rPr>
              <a:t> </a:t>
            </a:r>
            <a:r>
              <a:rPr dirty="0" sz="2900">
                <a:solidFill>
                  <a:srgbClr val="ff672e"/>
                </a:solidFill>
                <a:latin typeface="QVSUSS+MicrosoftYaHei"/>
                <a:cs typeface="QVSUSS+MicrosoftYaHei"/>
              </a:rPr>
              <a:t>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2895" y="2142998"/>
            <a:ext cx="2355850" cy="18723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字符串的定义</a:t>
            </a:r>
          </a:p>
          <a:p>
            <a:pPr marL="0" marR="0">
              <a:lnSpc>
                <a:spcPts val="3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字符串的属性</a:t>
            </a:r>
          </a:p>
          <a:p>
            <a:pPr marL="0" marR="0">
              <a:lnSpc>
                <a:spcPts val="32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字符串的方法</a:t>
            </a:r>
          </a:p>
          <a:p>
            <a:pPr marL="0" marR="0">
              <a:lnSpc>
                <a:spcPts val="3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练习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2895" y="3731209"/>
            <a:ext cx="3169285" cy="1478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字符串的截取与拆分</a:t>
            </a:r>
          </a:p>
          <a:p>
            <a:pPr marL="0" marR="0">
              <a:lnSpc>
                <a:spcPts val="3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Math对象</a:t>
            </a:r>
          </a:p>
          <a:p>
            <a:pPr marL="0" marR="0">
              <a:lnSpc>
                <a:spcPts val="32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作业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字符串的定义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2635249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1.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JS字符串的概念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3009" y="2317280"/>
            <a:ext cx="5827395" cy="8981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字符串就是一串字符，由双（单）引号括起来。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字符串是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JavaScript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的一种数据类型。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3415154"/>
            <a:ext cx="2009340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2.字符串的创建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1109" y="3829257"/>
            <a:ext cx="5082540" cy="961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方式一(推荐):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‘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亲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’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；</a:t>
            </a:r>
            <a:r>
              <a:rPr dirty="0" sz="19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基本类型</a:t>
            </a:r>
          </a:p>
          <a:p>
            <a:pPr marL="200" marR="0">
              <a:lnSpc>
                <a:spcPts val="2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定义了一个字符串变量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，内容为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'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'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3009" y="4749251"/>
            <a:ext cx="4371160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方式二: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new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String(“hello”);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87509" y="4744066"/>
            <a:ext cx="1461231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引用类型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3009" y="5036296"/>
            <a:ext cx="6718825" cy="11776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定义一个字符串变量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，内容为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hello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，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注意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此刻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为引用类型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(object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对象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)</a:t>
            </a:r>
          </a:p>
          <a:p>
            <a:pPr marL="470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0000"/>
                </a:solidFill>
                <a:latin typeface="QVSUSS+MicrosoftYaHei"/>
                <a:cs typeface="QVSUSS+MicrosoftYaHei"/>
              </a:rPr>
              <a:t>用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new</a:t>
            </a:r>
            <a:r>
              <a:rPr dirty="0" sz="1900">
                <a:solidFill>
                  <a:srgbClr val="ff0000"/>
                </a:solidFill>
                <a:latin typeface="QVSUSS+MicrosoftYaHei"/>
                <a:cs typeface="QVSUSS+MicrosoftYaHei"/>
              </a:rPr>
              <a:t>产生的变量都是引用类型的变量，也叫对象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33009" y="6172287"/>
            <a:ext cx="6659880" cy="119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方式三: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String(‘hello’);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基本类型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number,boolean,undefined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等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引用类型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对象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:Array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Date,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Object,String,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Function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等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字符串的定义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28589"/>
            <a:ext cx="503454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998" y="1928589"/>
            <a:ext cx="4195631" cy="23287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,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new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String()和String()的区别</a:t>
            </a:r>
          </a:p>
          <a:p>
            <a:pPr marL="100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s1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new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String(‘hello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world’);</a:t>
            </a:r>
          </a:p>
          <a:p>
            <a:pPr marL="100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s2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String(‘hello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world’);</a:t>
            </a:r>
          </a:p>
          <a:p>
            <a:pPr marL="100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console.log(typeofs1);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//object</a:t>
            </a:r>
          </a:p>
          <a:p>
            <a:pPr marL="100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console.log(typeofs2);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3009" y="4273955"/>
            <a:ext cx="9142738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当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String()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和元素符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new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一起使用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那么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String()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是作为构造函数使用的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它返回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4553480"/>
            <a:ext cx="9566801" cy="1190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的是一个新创建的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对象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.(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构造函数后面课程会讲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)</a:t>
            </a:r>
          </a:p>
          <a:p>
            <a:pPr marL="30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当不用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new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运算符调用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String()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时，它只是转换成原始的字符串，并返回转换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后的值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字符串的属性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2000250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字符串的属性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411406"/>
            <a:ext cx="330072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QVSUSS+MicrosoftYaHei"/>
                <a:cs typeface="QVSUSS+MicrosoftYaHei"/>
              </a:rPr>
              <a:t>length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: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 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表示字符串的长度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2509" y="2749274"/>
            <a:ext cx="6995794" cy="1190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“how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you”;</a:t>
            </a:r>
          </a:p>
          <a:p>
            <a:pPr marL="56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console.log(str.length);</a:t>
            </a:r>
          </a:p>
          <a:p>
            <a:pPr marL="56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console.log(str[0]);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获取字符串中对应下标的字符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3892785"/>
            <a:ext cx="9581229" cy="146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注意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ECMAScript</a:t>
            </a:r>
            <a:r>
              <a:rPr dirty="0" sz="1900">
                <a:solidFill>
                  <a:srgbClr val="ff0000"/>
                </a:solidFill>
                <a:latin typeface="LATECB+SimSun"/>
                <a:cs typeface="LATECB+SimSun"/>
              </a:rPr>
              <a:t>中的字符串是不可变的</a:t>
            </a:r>
            <a:r>
              <a:rPr dirty="0" sz="1900">
                <a:solidFill>
                  <a:srgbClr val="ff0000"/>
                </a:solidFill>
                <a:latin typeface="KNRPIR+ArialMT"/>
                <a:cs typeface="KNRPIR+ArialMT"/>
              </a:rPr>
              <a:t>;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也就是说，字符串一旦创建，它们的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值就不能改变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.</a:t>
            </a:r>
          </a:p>
          <a:p>
            <a:pPr marL="160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“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亲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包邮哦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”;</a:t>
            </a:r>
          </a:p>
          <a:p>
            <a:pPr marL="67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str[0]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“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唉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”;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不会改变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9309" y="5328526"/>
            <a:ext cx="9712325" cy="117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如果要改变某个变量保存的字符串，首先要销毁原来的字符串，然后再用另一个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包含新值的字符串填充该变量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.</a:t>
            </a:r>
          </a:p>
          <a:p>
            <a:pPr marL="37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“Hello”;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1909" y="6172287"/>
            <a:ext cx="2232394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str+”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world!”;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945419"/>
            <a:ext cx="2711797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字符串的方法(函数)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596806"/>
            <a:ext cx="4250054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str.charAt(3);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获取下标为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的字符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3168561"/>
            <a:ext cx="6825312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str.charCodeAt(3);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获取下标为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的字符的编码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(ASCII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码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3740316"/>
            <a:ext cx="7769859" cy="119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String.fromCharCode(94);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ASCII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编码转换成字符</a:t>
            </a:r>
          </a:p>
          <a:p>
            <a:pPr marL="3099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该方法是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的静态方法，所以用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String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调用，</a:t>
            </a:r>
          </a:p>
          <a:p>
            <a:pPr marL="3099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如：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String.fromCharCode(98,99);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//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可传入多个参数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9309" y="4889013"/>
            <a:ext cx="9668685" cy="905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ASCII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（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American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Standard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Code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for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Information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Interchange</a:t>
            </a: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，美国标准信息交</a:t>
            </a:r>
          </a:p>
          <a:p>
            <a:pPr marL="0" marR="0">
              <a:lnSpc>
                <a:spcPts val="2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QVSUSS+MicrosoftYaHei"/>
                <a:cs typeface="QVSUSS+MicrosoftYaHei"/>
              </a:rPr>
              <a:t>换代码）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34464"/>
            <a:ext cx="3465456" cy="987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str.concat();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连接字符串</a:t>
            </a:r>
          </a:p>
          <a:p>
            <a:pPr marL="2099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str1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hello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2909" y="2571394"/>
            <a:ext cx="4122684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str2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str1.concat(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world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09" y="3295618"/>
            <a:ext cx="2292350" cy="603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字符串的查找方法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3664083"/>
            <a:ext cx="8522994" cy="9870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str.indexOf(“abc”);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查找字符串第一次出现的位置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如果没找到则返回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-1</a:t>
            </a:r>
          </a:p>
          <a:p>
            <a:pPr marL="2099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abcdabcd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6409" y="4401012"/>
            <a:ext cx="2676890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subStr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bcd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66409" y="4761956"/>
            <a:ext cx="3816425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index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str.indexOf(subStr);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9309" y="5493701"/>
            <a:ext cx="9238639" cy="9870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str.lastIndexOf(“abc”);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查找字符串最后一次出现的位置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如果没找到则返回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-1</a:t>
            </a:r>
          </a:p>
          <a:p>
            <a:pPr marL="2099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index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str.lastIndexOf(“abc”);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34464"/>
            <a:ext cx="5642307" cy="987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str.search();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正则匹配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返回第一次出现的位置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)</a:t>
            </a:r>
          </a:p>
          <a:p>
            <a:pPr marL="2099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Abcdabcd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2909" y="2576580"/>
            <a:ext cx="3713741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index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str.search(/abc/gi);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2909" y="2939859"/>
            <a:ext cx="6426200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注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g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表示进行全局匹配，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i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表示匹配的时候忽略大小写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09" y="3664083"/>
            <a:ext cx="2979419" cy="618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str.replace();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替换字符串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6009" y="4032547"/>
            <a:ext cx="6313434" cy="987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例如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how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you!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;</a:t>
            </a:r>
          </a:p>
          <a:p>
            <a:pPr marL="4700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newStr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str.replace(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“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old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</a:t>
            </a:r>
            <a:r>
              <a:rPr dirty="0" sz="1900">
                <a:solidFill>
                  <a:srgbClr val="ff672e"/>
                </a:solidFill>
                <a:latin typeface="LATECB+SimSun"/>
                <a:cs typeface="LATECB+SimSun"/>
              </a:rPr>
              <a:t>”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9309" y="4769477"/>
            <a:ext cx="9712325" cy="898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这里的替换只能执行一次，不能够进行全局匹配，如果需要全局匹配，则应使用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正则表达式：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str.replace(/are/gi,"old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ff672e"/>
                </a:solidFill>
                <a:latin typeface="KNRPIR+ArialMT"/>
                <a:cs typeface="KNRPIR+ArialMT"/>
              </a:rPr>
              <a:t>are")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609600" y="228600"/>
            <a:ext cx="9461500" cy="70992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782" y="1031620"/>
            <a:ext cx="2736850" cy="80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672e"/>
                </a:solidFill>
                <a:latin typeface="PQNLWF+Wingdings-Regular"/>
                <a:cs typeface="PQNLWF+Wingdings-Regular"/>
              </a:rPr>
              <a:t>Ø</a:t>
            </a:r>
            <a:r>
              <a:rPr dirty="0" sz="2500">
                <a:solidFill>
                  <a:srgbClr val="ff672e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672e"/>
                </a:solidFill>
                <a:latin typeface="QVSUSS+MicrosoftYaHei"/>
                <a:cs typeface="QVSUSS+MicrosoftYaHei"/>
              </a:rPr>
              <a:t>字符串的方法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309" y="1843773"/>
            <a:ext cx="997650" cy="67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QVSUSS+MicrosoftYaHei"/>
                <a:cs typeface="QVSUSS+MicrosoftYaHei"/>
              </a:rPr>
              <a:t>练习: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9309" y="2335171"/>
            <a:ext cx="496149" cy="1032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1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998" y="2329986"/>
            <a:ext cx="9205934" cy="1037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将下面的字符串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的敏感字符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*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用空字符串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””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替换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;(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要正确表示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*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得转义成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:\*)</a:t>
            </a:r>
          </a:p>
          <a:p>
            <a:pPr marL="0" marR="0">
              <a:lnSpc>
                <a:spcPts val="3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将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的空格用空字符串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””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替换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9509" y="3186452"/>
            <a:ext cx="3642262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var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str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=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"H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e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**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Wo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9807" y="3186452"/>
            <a:ext cx="103877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L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d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!";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9309" y="3618446"/>
            <a:ext cx="496149" cy="613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8998" y="3613260"/>
            <a:ext cx="7697023" cy="1050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,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随机产生一个四位数的验证码（纯数字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(0-9)</a:t>
            </a: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生成一个字符串）</a:t>
            </a:r>
          </a:p>
          <a:p>
            <a:pPr marL="1500" marR="0">
              <a:lnSpc>
                <a:spcPts val="3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LATECB+SimSun"/>
                <a:cs typeface="LATECB+SimSun"/>
              </a:rPr>
              <a:t>使用随机值</a:t>
            </a:r>
            <a:r>
              <a:rPr dirty="0" sz="1900">
                <a:solidFill>
                  <a:srgbClr val="000000"/>
                </a:solidFill>
                <a:latin typeface="KNRPIR+ArialMT"/>
                <a:cs typeface="KNRPIR+ArialMT"/>
              </a:rPr>
              <a:t>(0~1):Math.random()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SYSTEM</cp:lastModifiedBy>
  <cp:revision>1</cp:revision>
  <dcterms:modified xsi:type="dcterms:W3CDTF">2016-12-02T21:34:18+08:00</dcterms:modified>
</cp:coreProperties>
</file>